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9167" autoAdjust="0"/>
  </p:normalViewPr>
  <p:slideViewPr>
    <p:cSldViewPr snapToGrid="0">
      <p:cViewPr>
        <p:scale>
          <a:sx n="80" d="100"/>
          <a:sy n="80" d="100"/>
        </p:scale>
        <p:origin x="-1752" y="-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A6372F1-30B8-46AB-9DD5-6B6A2A943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830F165D-96BE-4306-9A40-9EE8F498E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F3B9DDA-B58C-415E-9B0F-BAD45C30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E4679C2-D644-476D-9BC2-77E7DCF8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1A6334D-4391-4D78-8744-5075F5AE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265E00BF-EB77-40E4-B5D1-0B2CD1E7D6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44A8240-D75C-4A08-A379-72009183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6F1B527A-5D07-4F40-A041-3AEC832DD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BD5700A-4B05-4218-A71C-30AE97C7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709451E-B40C-4B89-A500-E01EAA38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62DF106-5E00-432E-9920-44EEF21F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80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3F2267E2-E706-4778-B739-D5B1084B0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08921B22-D982-48ED-97CB-92D5A8F6A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027CDF0-8F91-459D-B94D-D30024D4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96FB915-B36C-40EC-9B45-E86221CD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5743A6D-5138-4ABD-BA78-865A0CA3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28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7823195-9624-44AF-AF90-DC120D05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C37F6C8-B166-4809-BD9D-DD6E6D83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03B13FC-3B94-4E15-9669-9129E990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8F64CF5-33B4-4CC0-A979-B0780DA9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6C9FDEC-6573-4AE7-AF89-A9AFA9CE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13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32C652B-AEF4-4622-BADA-2D770CBE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EFB5510-EAB6-4D8B-B682-6CCBA133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2AAA239-E8DE-4317-ACEC-E87156E4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F254DDA-9042-4CB6-B57D-56B36419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6D95B05-80D2-47C4-9D88-798E9AC2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00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1E55728-42FE-4CEC-AE28-180D2B6C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9ECF9F4-BBCC-4EB5-92B6-4E444669E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0BDEBC5-6D7D-40FC-BE74-0CE0434F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B16A41C-5C9F-4484-83D7-617865F2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A6B13D2E-DEC0-4586-8104-8CAA35C2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18FB19DA-12AA-4B10-96AA-07B805A7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34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B1CA811-56BE-43DE-B488-AF2CEB75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5E9E15B-653E-40D0-BEF4-9C011449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13643EF6-737E-499E-9A37-993E2BB1D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F3716B00-1EB6-4EA8-B06E-918AC9548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CD49396A-CE30-4711-A882-C35E3D022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277DB7A4-9DEC-43C9-B9D5-A710DDCF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36DD9A85-47E8-4F58-931A-9874A448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0E884B2C-4390-457E-9992-A81CB1C8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53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DB2AA4B-D045-4572-9C52-F6F65B78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373C83F5-E32E-4283-9AA1-0FE06B92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796A0728-CEFA-4E13-A3A3-B6C37BF8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036B2ABF-829C-4910-93CB-1930C1A3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6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99747476-77B5-4A57-A7D8-03357FC0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E1620504-822A-4161-A42B-A5CA68AF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B6B597B7-7FA7-449D-A878-0C61127C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04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4F9A9C8-02AB-4768-9924-593A049A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7E81E91-BF98-47EF-9FF1-54CFD5A8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2CDB867-28EC-4BD4-AD6D-242A1AB2D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D743440-5B4A-4DEA-9E62-A53128D5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81A97355-2393-4F65-80A6-C23C382C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D85474A-D7B6-4308-9F86-95BD676D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98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5F04146-F199-4997-992F-3F176156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FE6732F7-FBC1-4728-B913-1512CB9A6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918942F-6A66-46F3-961D-F4F65F2CD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E031739-A2CF-4828-B119-1929AFB7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8DF94223-507F-44EE-82DB-46A4D73E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32BFE8F4-6524-4399-BE73-689A5371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97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4BF58CE-3CC2-4A2A-98B5-DC84F519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CE39E02-057D-48D6-B0E6-B5D56A306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657E433-6D57-4B74-A48A-3FB99650E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D9BFF-AB77-4025-A903-19386C68133F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F647C40-0991-4DF8-84DC-97AFB73F4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0F2BABC-04C4-489D-9647-6BE9C9274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ECF84FBE-609C-425C-B3AF-7780894300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D831D12-9F7C-439E-985E-D8AB0E4EE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249" y="2363189"/>
            <a:ext cx="9144000" cy="1008228"/>
          </a:xfrm>
        </p:spPr>
        <p:txBody>
          <a:bodyPr>
            <a:normAutofit fontScale="90000"/>
          </a:bodyPr>
          <a:lstStyle/>
          <a:p>
            <a:r>
              <a:rPr lang="en-US" sz="8000" b="1" dirty="0" err="1" smtClean="0">
                <a:latin typeface="+mn-lt"/>
              </a:rPr>
              <a:t>TerriableAge</a:t>
            </a:r>
            <a:endParaRPr lang="ru-RU" b="1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91916806-5B56-47DF-83E8-1517E8BD9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2256"/>
            <a:ext cx="9144000" cy="165576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Работу выполнили учащиеся Лицея Академии Яндекса</a:t>
            </a:r>
            <a:endParaRPr lang="en-US" sz="2800" dirty="0" smtClean="0"/>
          </a:p>
          <a:p>
            <a:r>
              <a:rPr lang="ru-RU" sz="2800" dirty="0" smtClean="0"/>
              <a:t>Серов Сергей и </a:t>
            </a:r>
            <a:r>
              <a:rPr lang="ru-RU" sz="2800" dirty="0" err="1" smtClean="0"/>
              <a:t>Курлаев</a:t>
            </a:r>
            <a:r>
              <a:rPr lang="ru-RU" sz="2800" dirty="0" smtClean="0"/>
              <a:t> Никита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360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="" xmlns:a16="http://schemas.microsoft.com/office/drawing/2014/main" id="{78AED075-EB7C-49F2-8810-22313ABA8300}"/>
              </a:ext>
            </a:extLst>
          </p:cNvPr>
          <p:cNvGrpSpPr>
            <a:grpSpLocks/>
          </p:cNvGrpSpPr>
          <p:nvPr/>
        </p:nvGrpSpPr>
        <p:grpSpPr bwMode="auto">
          <a:xfrm>
            <a:off x="667947" y="195582"/>
            <a:ext cx="8024789" cy="865476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="" xmlns:a16="http://schemas.microsoft.com/office/drawing/2014/main" id="{05815E5F-C2EE-46C6-9AFB-F9F5BD3B7CA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="" xmlns:a16="http://schemas.microsoft.com/office/drawing/2014/main" id="{F32A284F-4E5C-4087-B527-7CFE041C1AF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="" xmlns:a16="http://schemas.microsoft.com/office/drawing/2014/main" id="{2CDE16C6-48BC-43C3-8C65-6273B8A1D3D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1454"/>
              <a:ext cx="7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4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45903" y="230201"/>
            <a:ext cx="4289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Окно с уровнями</a:t>
            </a:r>
            <a:endParaRPr lang="ru-RU" sz="4400" dirty="0"/>
          </a:p>
        </p:txBody>
      </p:sp>
      <p:pic>
        <p:nvPicPr>
          <p:cNvPr id="4098" name="Picture 2" descr="C:\Users\Я\Pictures\GameCenter\Desktop\Desktop_220114_00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24" y="1249192"/>
            <a:ext cx="7916960" cy="547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2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>
            <a:extLst>
              <a:ext uri="{FF2B5EF4-FFF2-40B4-BE49-F238E27FC236}">
                <a16:creationId xmlns="" xmlns:a16="http://schemas.microsoft.com/office/drawing/2014/main" id="{5DAE54DF-BABF-4B18-9581-D028A9029390}"/>
              </a:ext>
            </a:extLst>
          </p:cNvPr>
          <p:cNvGrpSpPr>
            <a:grpSpLocks/>
          </p:cNvGrpSpPr>
          <p:nvPr/>
        </p:nvGrpSpPr>
        <p:grpSpPr bwMode="auto">
          <a:xfrm>
            <a:off x="537318" y="446211"/>
            <a:ext cx="8036665" cy="1018782"/>
            <a:chOff x="1248" y="3230"/>
            <a:chExt cx="3216" cy="350"/>
          </a:xfrm>
        </p:grpSpPr>
        <p:sp>
          <p:nvSpPr>
            <p:cNvPr id="5" name="Line 23">
              <a:extLst>
                <a:ext uri="{FF2B5EF4-FFF2-40B4-BE49-F238E27FC236}">
                  <a16:creationId xmlns="" xmlns:a16="http://schemas.microsoft.com/office/drawing/2014/main" id="{A55FA18C-42FB-43C7-B366-1554052B78D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4">
              <a:extLst>
                <a:ext uri="{FF2B5EF4-FFF2-40B4-BE49-F238E27FC236}">
                  <a16:creationId xmlns="" xmlns:a16="http://schemas.microsoft.com/office/drawing/2014/main" id="{0DBDFB55-4E7A-4D26-9C1C-374B2DA714A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25">
              <a:extLst>
                <a:ext uri="{FF2B5EF4-FFF2-40B4-BE49-F238E27FC236}">
                  <a16:creationId xmlns="" xmlns:a16="http://schemas.microsoft.com/office/drawing/2014/main" id="{5F3F919C-3891-4DDB-B292-D05170C6528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34" y="3290"/>
              <a:ext cx="151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4400" dirty="0" smtClean="0">
                  <a:solidFill>
                    <a:srgbClr val="000000"/>
                  </a:solidFill>
                </a:rPr>
                <a:t>Окно магазина</a:t>
              </a:r>
              <a:endParaRPr lang="en-US" sz="44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5122" name="Picture 2" descr="C:\Users\Я\Pictures\GameCenter\Desktop\Desktop_220114_0052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767" y="1596348"/>
            <a:ext cx="7410044" cy="514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6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="" xmlns:a16="http://schemas.microsoft.com/office/drawing/2014/main" id="{B39CDB7B-9819-42EC-9311-8BEBD4CCE53D}"/>
              </a:ext>
            </a:extLst>
          </p:cNvPr>
          <p:cNvGrpSpPr>
            <a:grpSpLocks/>
          </p:cNvGrpSpPr>
          <p:nvPr/>
        </p:nvGrpSpPr>
        <p:grpSpPr bwMode="auto">
          <a:xfrm>
            <a:off x="748146" y="574815"/>
            <a:ext cx="7683336" cy="897569"/>
            <a:chOff x="1248" y="2030"/>
            <a:chExt cx="3216" cy="350"/>
          </a:xfrm>
        </p:grpSpPr>
        <p:sp>
          <p:nvSpPr>
            <p:cNvPr id="5" name="Line 8">
              <a:extLst>
                <a:ext uri="{FF2B5EF4-FFF2-40B4-BE49-F238E27FC236}">
                  <a16:creationId xmlns="" xmlns:a16="http://schemas.microsoft.com/office/drawing/2014/main" id="{B15391BD-7373-4642-97CA-427766D21CD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9">
              <a:extLst>
                <a:ext uri="{FF2B5EF4-FFF2-40B4-BE49-F238E27FC236}">
                  <a16:creationId xmlns="" xmlns:a16="http://schemas.microsoft.com/office/drawing/2014/main" id="{E8AF13E9-51C4-4B58-A7F9-12F3A4BDB25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11">
              <a:extLst>
                <a:ext uri="{FF2B5EF4-FFF2-40B4-BE49-F238E27FC236}">
                  <a16:creationId xmlns="" xmlns:a16="http://schemas.microsoft.com/office/drawing/2014/main" id="{6DE11478-FF79-44CC-BC32-35E33A08547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85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Text Box 25">
            <a:extLst>
              <a:ext uri="{FF2B5EF4-FFF2-40B4-BE49-F238E27FC236}">
                <a16:creationId xmlns="" xmlns:a16="http://schemas.microsoft.com/office/drawing/2014/main" id="{5F3F919C-3891-4DDB-B292-D05170C6528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751814" y="620859"/>
            <a:ext cx="340221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ru-RU" sz="4400" dirty="0" smtClean="0">
                <a:solidFill>
                  <a:srgbClr val="000000"/>
                </a:solidFill>
              </a:rPr>
              <a:t>Окно победы</a:t>
            </a:r>
            <a:endParaRPr lang="en-US" sz="4400" dirty="0">
              <a:solidFill>
                <a:srgbClr val="000000"/>
              </a:solidFill>
            </a:endParaRPr>
          </a:p>
        </p:txBody>
      </p:sp>
      <p:pic>
        <p:nvPicPr>
          <p:cNvPr id="6146" name="Picture 2" descr="C:\Users\Я\Pictures\GameCenter\Desktop\Desktop_220114_00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485" y="1689953"/>
            <a:ext cx="7137374" cy="493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>
            <a:extLst>
              <a:ext uri="{FF2B5EF4-FFF2-40B4-BE49-F238E27FC236}">
                <a16:creationId xmlns="" xmlns:a16="http://schemas.microsoft.com/office/drawing/2014/main" id="{502E848A-DC2C-437C-BA11-033524AB8ECE}"/>
              </a:ext>
            </a:extLst>
          </p:cNvPr>
          <p:cNvGrpSpPr>
            <a:grpSpLocks/>
          </p:cNvGrpSpPr>
          <p:nvPr/>
        </p:nvGrpSpPr>
        <p:grpSpPr bwMode="auto">
          <a:xfrm>
            <a:off x="975869" y="478280"/>
            <a:ext cx="7435968" cy="986208"/>
            <a:chOff x="1248" y="2640"/>
            <a:chExt cx="3216" cy="350"/>
          </a:xfrm>
        </p:grpSpPr>
        <p:sp>
          <p:nvSpPr>
            <p:cNvPr id="5" name="Line 13">
              <a:extLst>
                <a:ext uri="{FF2B5EF4-FFF2-40B4-BE49-F238E27FC236}">
                  <a16:creationId xmlns="" xmlns:a16="http://schemas.microsoft.com/office/drawing/2014/main" id="{B5C1CDB9-F1CD-4CBF-BAA1-FB62BE70595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14">
              <a:extLst>
                <a:ext uri="{FF2B5EF4-FFF2-40B4-BE49-F238E27FC236}">
                  <a16:creationId xmlns="" xmlns:a16="http://schemas.microsoft.com/office/drawing/2014/main" id="{E2F5ACE1-CAE9-44DB-ACE3-D4B8C99F28A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15">
              <a:extLst>
                <a:ext uri="{FF2B5EF4-FFF2-40B4-BE49-F238E27FC236}">
                  <a16:creationId xmlns="" xmlns:a16="http://schemas.microsoft.com/office/drawing/2014/main" id="{FAF4955F-1881-4B72-BB5D-C3F99A5F243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02" y="2700"/>
              <a:ext cx="1834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4400" dirty="0" smtClean="0">
                  <a:solidFill>
                    <a:srgbClr val="000000"/>
                  </a:solidFill>
                </a:rPr>
                <a:t>Окно поражения</a:t>
              </a:r>
              <a:endParaRPr lang="en-US" sz="4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 Box 16">
              <a:extLst>
                <a:ext uri="{FF2B5EF4-FFF2-40B4-BE49-F238E27FC236}">
                  <a16:creationId xmlns="" xmlns:a16="http://schemas.microsoft.com/office/drawing/2014/main" id="{A09C9BD4-EDE6-4E37-A75F-2AB00897BD8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80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7170" name="Picture 2" descr="C:\Users\Я\Pictures\GameCenter\Desktop\Desktop_220114_01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28" y="1585892"/>
            <a:ext cx="7392691" cy="512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88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>
            <a:extLst>
              <a:ext uri="{FF2B5EF4-FFF2-40B4-BE49-F238E27FC236}">
                <a16:creationId xmlns="" xmlns:a16="http://schemas.microsoft.com/office/drawing/2014/main" id="{502E848A-DC2C-437C-BA11-033524AB8ECE}"/>
              </a:ext>
            </a:extLst>
          </p:cNvPr>
          <p:cNvGrpSpPr>
            <a:grpSpLocks/>
          </p:cNvGrpSpPr>
          <p:nvPr/>
        </p:nvGrpSpPr>
        <p:grpSpPr bwMode="auto">
          <a:xfrm>
            <a:off x="1086852" y="517731"/>
            <a:ext cx="11105147" cy="946760"/>
            <a:chOff x="1296" y="2654"/>
            <a:chExt cx="4020" cy="336"/>
          </a:xfrm>
        </p:grpSpPr>
        <p:sp>
          <p:nvSpPr>
            <p:cNvPr id="5" name="Line 13">
              <a:extLst>
                <a:ext uri="{FF2B5EF4-FFF2-40B4-BE49-F238E27FC236}">
                  <a16:creationId xmlns="" xmlns:a16="http://schemas.microsoft.com/office/drawing/2014/main" id="{B5C1CDB9-F1CD-4CBF-BAA1-FB62BE70595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263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15">
              <a:extLst>
                <a:ext uri="{FF2B5EF4-FFF2-40B4-BE49-F238E27FC236}">
                  <a16:creationId xmlns="" xmlns:a16="http://schemas.microsoft.com/office/drawing/2014/main" id="{FAF4955F-1881-4B72-BB5D-C3F99A5F243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569" y="2703"/>
              <a:ext cx="374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4400" dirty="0" smtClean="0">
                  <a:solidFill>
                    <a:srgbClr val="000000"/>
                  </a:solidFill>
                </a:rPr>
                <a:t>Окно основного игрового процесса</a:t>
              </a:r>
              <a:endParaRPr lang="en-US" sz="4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 Box 16">
              <a:extLst>
                <a:ext uri="{FF2B5EF4-FFF2-40B4-BE49-F238E27FC236}">
                  <a16:creationId xmlns="" xmlns:a16="http://schemas.microsoft.com/office/drawing/2014/main" id="{A09C9BD4-EDE6-4E37-A75F-2AB00897BD8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80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Rectangle 19">
            <a:extLst>
              <a:ext uri="{FF2B5EF4-FFF2-40B4-BE49-F238E27FC236}">
                <a16:creationId xmlns="" xmlns:a16="http://schemas.microsoft.com/office/drawing/2014/main" id="{D23DDB2C-532F-46A8-8DDD-03F28CB7B275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807342" y="407689"/>
            <a:ext cx="823223" cy="870364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100000">
                <a:srgbClr val="FF993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993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pic>
        <p:nvPicPr>
          <p:cNvPr id="8194" name="Picture 2" descr="C:\Users\Я\Pictures\GameCenter\Desktop\Desktop_220114_00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78" y="1555366"/>
            <a:ext cx="7246297" cy="501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1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>
            <a:extLst>
              <a:ext uri="{FF2B5EF4-FFF2-40B4-BE49-F238E27FC236}">
                <a16:creationId xmlns="" xmlns:a16="http://schemas.microsoft.com/office/drawing/2014/main" id="{78AED075-EB7C-49F2-8810-22313ABA8300}"/>
              </a:ext>
            </a:extLst>
          </p:cNvPr>
          <p:cNvGrpSpPr>
            <a:grpSpLocks/>
          </p:cNvGrpSpPr>
          <p:nvPr/>
        </p:nvGrpSpPr>
        <p:grpSpPr bwMode="auto">
          <a:xfrm>
            <a:off x="667947" y="641921"/>
            <a:ext cx="8024789" cy="865476"/>
            <a:chOff x="1248" y="1440"/>
            <a:chExt cx="3216" cy="350"/>
          </a:xfrm>
        </p:grpSpPr>
        <p:sp>
          <p:nvSpPr>
            <p:cNvPr id="10" name="Line 3">
              <a:extLst>
                <a:ext uri="{FF2B5EF4-FFF2-40B4-BE49-F238E27FC236}">
                  <a16:creationId xmlns="" xmlns:a16="http://schemas.microsoft.com/office/drawing/2014/main" id="{05815E5F-C2EE-46C6-9AFB-F9F5BD3B7CA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4">
              <a:extLst>
                <a:ext uri="{FF2B5EF4-FFF2-40B4-BE49-F238E27FC236}">
                  <a16:creationId xmlns="" xmlns:a16="http://schemas.microsoft.com/office/drawing/2014/main" id="{F32A284F-4E5C-4087-B527-7CFE041C1AF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5">
              <a:extLst>
                <a:ext uri="{FF2B5EF4-FFF2-40B4-BE49-F238E27FC236}">
                  <a16:creationId xmlns="" xmlns:a16="http://schemas.microsoft.com/office/drawing/2014/main" id="{2CDE16C6-48BC-43C3-8C65-6273B8A1D3D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1454"/>
              <a:ext cx="7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4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3" name="Text Box 25">
            <a:extLst>
              <a:ext uri="{FF2B5EF4-FFF2-40B4-BE49-F238E27FC236}">
                <a16:creationId xmlns="" xmlns:a16="http://schemas.microsoft.com/office/drawing/2014/main" id="{5F3F919C-3891-4DDB-B292-D05170C6528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751814" y="620859"/>
            <a:ext cx="327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ru-RU" sz="4400" dirty="0" smtClean="0">
                <a:solidFill>
                  <a:srgbClr val="000000"/>
                </a:solidFill>
              </a:rPr>
              <a:t>Окно правил</a:t>
            </a:r>
            <a:endParaRPr lang="en-US" sz="4400" dirty="0">
              <a:solidFill>
                <a:srgbClr val="000000"/>
              </a:solidFill>
            </a:endParaRPr>
          </a:p>
        </p:txBody>
      </p:sp>
      <p:pic>
        <p:nvPicPr>
          <p:cNvPr id="9218" name="Picture 2" descr="C:\Users\Я\Pictures\GameCenter\Desktop\Desktop_220114_0052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71" y="1681999"/>
            <a:ext cx="7326626" cy="507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Исправление багов и недочетов</a:t>
            </a:r>
          </a:p>
          <a:p>
            <a:r>
              <a:rPr lang="ru-RU" sz="3200" dirty="0" smtClean="0"/>
              <a:t>Улучшение текстур </a:t>
            </a:r>
          </a:p>
          <a:p>
            <a:r>
              <a:rPr lang="ru-RU" sz="3200" dirty="0" smtClean="0"/>
              <a:t>Добавление функционала магазина</a:t>
            </a:r>
          </a:p>
          <a:p>
            <a:r>
              <a:rPr lang="ru-RU" sz="3200" dirty="0" smtClean="0"/>
              <a:t>Добавление истории сыгранных игр</a:t>
            </a:r>
          </a:p>
          <a:p>
            <a:endParaRPr lang="ru-RU" dirty="0"/>
          </a:p>
        </p:txBody>
      </p:sp>
      <p:grpSp>
        <p:nvGrpSpPr>
          <p:cNvPr id="4" name="Group 22">
            <a:extLst>
              <a:ext uri="{FF2B5EF4-FFF2-40B4-BE49-F238E27FC236}">
                <a16:creationId xmlns="" xmlns:a16="http://schemas.microsoft.com/office/drawing/2014/main" id="{5DAE54DF-BABF-4B18-9581-D028A9029390}"/>
              </a:ext>
            </a:extLst>
          </p:cNvPr>
          <p:cNvGrpSpPr>
            <a:grpSpLocks/>
          </p:cNvGrpSpPr>
          <p:nvPr/>
        </p:nvGrpSpPr>
        <p:grpSpPr bwMode="auto">
          <a:xfrm>
            <a:off x="537318" y="446211"/>
            <a:ext cx="8803847" cy="1018782"/>
            <a:chOff x="1248" y="3230"/>
            <a:chExt cx="3523" cy="350"/>
          </a:xfrm>
        </p:grpSpPr>
        <p:sp>
          <p:nvSpPr>
            <p:cNvPr id="5" name="Line 23">
              <a:extLst>
                <a:ext uri="{FF2B5EF4-FFF2-40B4-BE49-F238E27FC236}">
                  <a16:creationId xmlns="" xmlns:a16="http://schemas.microsoft.com/office/drawing/2014/main" id="{A55FA18C-42FB-43C7-B366-1554052B78D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285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4">
              <a:extLst>
                <a:ext uri="{FF2B5EF4-FFF2-40B4-BE49-F238E27FC236}">
                  <a16:creationId xmlns="" xmlns:a16="http://schemas.microsoft.com/office/drawing/2014/main" id="{0DBDFB55-4E7A-4D26-9C1C-374B2DA714A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25">
              <a:extLst>
                <a:ext uri="{FF2B5EF4-FFF2-40B4-BE49-F238E27FC236}">
                  <a16:creationId xmlns="" xmlns:a16="http://schemas.microsoft.com/office/drawing/2014/main" id="{5F3F919C-3891-4DDB-B292-D05170C6528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34" y="3293"/>
              <a:ext cx="303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4400" dirty="0" smtClean="0">
                  <a:solidFill>
                    <a:srgbClr val="000000"/>
                  </a:solidFill>
                </a:rPr>
                <a:t>Дальнейшее развитие проекта</a:t>
              </a:r>
              <a:endParaRPr lang="en-US" sz="4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6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7">
            <a:extLst>
              <a:ext uri="{FF2B5EF4-FFF2-40B4-BE49-F238E27FC236}">
                <a16:creationId xmlns="" xmlns:a16="http://schemas.microsoft.com/office/drawing/2014/main" id="{B39CDB7B-9819-42EC-9311-8BEBD4CCE53D}"/>
              </a:ext>
            </a:extLst>
          </p:cNvPr>
          <p:cNvGrpSpPr>
            <a:grpSpLocks/>
          </p:cNvGrpSpPr>
          <p:nvPr/>
        </p:nvGrpSpPr>
        <p:grpSpPr bwMode="auto">
          <a:xfrm>
            <a:off x="1419289" y="574815"/>
            <a:ext cx="7012192" cy="897569"/>
            <a:chOff x="1248" y="2030"/>
            <a:chExt cx="3216" cy="350"/>
          </a:xfrm>
        </p:grpSpPr>
        <p:sp>
          <p:nvSpPr>
            <p:cNvPr id="30" name="Line 8">
              <a:extLst>
                <a:ext uri="{FF2B5EF4-FFF2-40B4-BE49-F238E27FC236}">
                  <a16:creationId xmlns="" xmlns:a16="http://schemas.microsoft.com/office/drawing/2014/main" id="{B15391BD-7373-4642-97CA-427766D21CD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9">
              <a:extLst>
                <a:ext uri="{FF2B5EF4-FFF2-40B4-BE49-F238E27FC236}">
                  <a16:creationId xmlns="" xmlns:a16="http://schemas.microsoft.com/office/drawing/2014/main" id="{E8AF13E9-51C4-4B58-A7F9-12F3A4BDB25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3" name="Text Box 11">
              <a:extLst>
                <a:ext uri="{FF2B5EF4-FFF2-40B4-BE49-F238E27FC236}">
                  <a16:creationId xmlns="" xmlns:a16="http://schemas.microsoft.com/office/drawing/2014/main" id="{6DE11478-FF79-44CC-BC32-35E33A08547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537087" y="610718"/>
            <a:ext cx="4073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Идея</a:t>
            </a:r>
            <a:r>
              <a:rPr lang="ru-RU" sz="2400" dirty="0" smtClean="0"/>
              <a:t> </a:t>
            </a:r>
            <a:r>
              <a:rPr lang="ru-RU" sz="4000" dirty="0" smtClean="0"/>
              <a:t>проекта</a:t>
            </a:r>
            <a:endParaRPr lang="ru-RU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776876" y="1995054"/>
            <a:ext cx="65908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Идеей нашего проекта является реализация карточный игры</a:t>
            </a:r>
          </a:p>
          <a:p>
            <a:endParaRPr lang="ru-RU" sz="2000" dirty="0"/>
          </a:p>
          <a:p>
            <a:r>
              <a:rPr lang="ru-RU" sz="2400" dirty="0" smtClean="0"/>
              <a:t>За основу мы взяли набравшую популярность игру «</a:t>
            </a:r>
            <a:r>
              <a:rPr lang="en-US" sz="2400" dirty="0" smtClean="0"/>
              <a:t>Hearthstone</a:t>
            </a:r>
            <a:r>
              <a:rPr lang="ru-RU" sz="2400" dirty="0" smtClean="0"/>
              <a:t>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318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2">
            <a:extLst>
              <a:ext uri="{FF2B5EF4-FFF2-40B4-BE49-F238E27FC236}">
                <a16:creationId xmlns="" xmlns:a16="http://schemas.microsoft.com/office/drawing/2014/main" id="{502E848A-DC2C-437C-BA11-033524AB8ECE}"/>
              </a:ext>
            </a:extLst>
          </p:cNvPr>
          <p:cNvGrpSpPr>
            <a:grpSpLocks/>
          </p:cNvGrpSpPr>
          <p:nvPr/>
        </p:nvGrpSpPr>
        <p:grpSpPr bwMode="auto">
          <a:xfrm>
            <a:off x="975869" y="478280"/>
            <a:ext cx="7435968" cy="997479"/>
            <a:chOff x="1248" y="2640"/>
            <a:chExt cx="3216" cy="354"/>
          </a:xfrm>
        </p:grpSpPr>
        <p:sp>
          <p:nvSpPr>
            <p:cNvPr id="11" name="Line 13">
              <a:extLst>
                <a:ext uri="{FF2B5EF4-FFF2-40B4-BE49-F238E27FC236}">
                  <a16:creationId xmlns="" xmlns:a16="http://schemas.microsoft.com/office/drawing/2014/main" id="{B5C1CDB9-F1CD-4CBF-BAA1-FB62BE70595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="" xmlns:a16="http://schemas.microsoft.com/office/drawing/2014/main" id="{E2F5ACE1-CAE9-44DB-ACE3-D4B8C99F28A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3" name="Text Box 15">
              <a:extLst>
                <a:ext uri="{FF2B5EF4-FFF2-40B4-BE49-F238E27FC236}">
                  <a16:creationId xmlns="" xmlns:a16="http://schemas.microsoft.com/office/drawing/2014/main" id="{FAF4955F-1881-4B72-BB5D-C3F99A5F243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30" y="2699"/>
              <a:ext cx="257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4800" dirty="0" smtClean="0">
                  <a:solidFill>
                    <a:srgbClr val="000000"/>
                  </a:solidFill>
                </a:rPr>
                <a:t>Задачи</a:t>
              </a:r>
              <a:r>
                <a:rPr lang="ru-RU" sz="4400" dirty="0" smtClean="0">
                  <a:solidFill>
                    <a:srgbClr val="000000"/>
                  </a:solidFill>
                </a:rPr>
                <a:t> нашего проекта</a:t>
              </a:r>
              <a:endParaRPr lang="en-US" sz="4400" dirty="0">
                <a:solidFill>
                  <a:srgbClr val="000000"/>
                </a:solidFill>
              </a:endParaRPr>
            </a:p>
          </p:txBody>
        </p:sp>
        <p:sp>
          <p:nvSpPr>
            <p:cNvPr id="14" name="Text Box 16">
              <a:extLst>
                <a:ext uri="{FF2B5EF4-FFF2-40B4-BE49-F238E27FC236}">
                  <a16:creationId xmlns="" xmlns:a16="http://schemas.microsoft.com/office/drawing/2014/main" id="{A09C9BD4-EDE6-4E37-A75F-2AB00897BD8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86854" y="1860286"/>
            <a:ext cx="10959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Задачей нашего проекта является разработка игры на языке </a:t>
            </a:r>
            <a:r>
              <a:rPr lang="en-US" sz="2400" dirty="0"/>
              <a:t>Python 3 </a:t>
            </a:r>
            <a:r>
              <a:rPr lang="ru-RU" sz="2400" dirty="0"/>
              <a:t>с </a:t>
            </a:r>
            <a:endParaRPr lang="en-US" sz="2400" dirty="0" smtClean="0"/>
          </a:p>
          <a:p>
            <a:r>
              <a:rPr lang="ru-RU" sz="2400" dirty="0" smtClean="0"/>
              <a:t>помощью </a:t>
            </a:r>
            <a:r>
              <a:rPr lang="ru-RU" sz="2400" dirty="0"/>
              <a:t>биб</a:t>
            </a:r>
            <a:r>
              <a:rPr lang="ru-RU" sz="2400" dirty="0"/>
              <a:t>л</a:t>
            </a:r>
            <a:r>
              <a:rPr lang="ru-RU" sz="2400" dirty="0"/>
              <a:t>иотеки </a:t>
            </a:r>
            <a:r>
              <a:rPr lang="en-US" sz="2400" dirty="0" err="1" smtClean="0"/>
              <a:t>PyGame</a:t>
            </a:r>
            <a:r>
              <a:rPr lang="en-US" sz="2400" dirty="0" smtClean="0"/>
              <a:t>. </a:t>
            </a:r>
            <a:r>
              <a:rPr lang="ru-RU" sz="2400" dirty="0" smtClean="0"/>
              <a:t>Эта игры должна способствовать развитию логики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779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8849" y="578017"/>
            <a:ext cx="7783286" cy="834283"/>
          </a:xfrm>
        </p:spPr>
        <p:txBody>
          <a:bodyPr/>
          <a:lstStyle/>
          <a:p>
            <a:r>
              <a:rPr lang="ru-RU" dirty="0" smtClean="0"/>
              <a:t>Технологический стек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3148" y="1837500"/>
            <a:ext cx="11151919" cy="435133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Язык программирования</a:t>
            </a:r>
            <a:r>
              <a:rPr lang="en-US" sz="3200" dirty="0" smtClean="0"/>
              <a:t>: Python 3</a:t>
            </a:r>
          </a:p>
          <a:p>
            <a:r>
              <a:rPr lang="ru-RU" sz="3200" dirty="0" smtClean="0"/>
              <a:t>Используемые библиотеки</a:t>
            </a:r>
            <a:r>
              <a:rPr lang="en-US" sz="3200" dirty="0" smtClean="0"/>
              <a:t>: </a:t>
            </a:r>
            <a:r>
              <a:rPr lang="ru-RU" sz="3200" dirty="0" smtClean="0"/>
              <a:t>«</a:t>
            </a:r>
            <a:r>
              <a:rPr lang="en-US" sz="3200" dirty="0" err="1" smtClean="0"/>
              <a:t>PyGame</a:t>
            </a:r>
            <a:r>
              <a:rPr lang="ru-RU" sz="3200" dirty="0" smtClean="0"/>
              <a:t>», «</a:t>
            </a:r>
            <a:r>
              <a:rPr lang="en-US" sz="3200" dirty="0" smtClean="0"/>
              <a:t>sys</a:t>
            </a:r>
            <a:r>
              <a:rPr lang="ru-RU" sz="3200" dirty="0" smtClean="0"/>
              <a:t>», «</a:t>
            </a:r>
            <a:r>
              <a:rPr lang="en-US" sz="3200" dirty="0" err="1" smtClean="0"/>
              <a:t>os</a:t>
            </a:r>
            <a:r>
              <a:rPr lang="ru-RU" sz="3200" dirty="0" smtClean="0"/>
              <a:t>», «</a:t>
            </a:r>
            <a:r>
              <a:rPr lang="en-US" sz="3200" dirty="0" smtClean="0"/>
              <a:t>random</a:t>
            </a:r>
            <a:r>
              <a:rPr lang="ru-RU" dirty="0" smtClean="0"/>
              <a:t>»</a:t>
            </a:r>
            <a:endParaRPr lang="ru-RU" dirty="0"/>
          </a:p>
        </p:txBody>
      </p:sp>
      <p:grpSp>
        <p:nvGrpSpPr>
          <p:cNvPr id="4" name="Group 17">
            <a:extLst>
              <a:ext uri="{FF2B5EF4-FFF2-40B4-BE49-F238E27FC236}">
                <a16:creationId xmlns="" xmlns:a16="http://schemas.microsoft.com/office/drawing/2014/main" id="{D21A74FF-348C-4689-92AC-D3F484C33B8C}"/>
              </a:ext>
            </a:extLst>
          </p:cNvPr>
          <p:cNvGrpSpPr>
            <a:grpSpLocks/>
          </p:cNvGrpSpPr>
          <p:nvPr/>
        </p:nvGrpSpPr>
        <p:grpSpPr bwMode="auto">
          <a:xfrm>
            <a:off x="617624" y="431259"/>
            <a:ext cx="8072291" cy="954066"/>
            <a:chOff x="1248" y="3230"/>
            <a:chExt cx="3216" cy="350"/>
          </a:xfrm>
        </p:grpSpPr>
        <p:sp>
          <p:nvSpPr>
            <p:cNvPr id="5" name="Line 18">
              <a:extLst>
                <a:ext uri="{FF2B5EF4-FFF2-40B4-BE49-F238E27FC236}">
                  <a16:creationId xmlns="" xmlns:a16="http://schemas.microsoft.com/office/drawing/2014/main" id="{68251462-E4CA-473A-9131-4833D08CF9D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19">
              <a:extLst>
                <a:ext uri="{FF2B5EF4-FFF2-40B4-BE49-F238E27FC236}">
                  <a16:creationId xmlns="" xmlns:a16="http://schemas.microsoft.com/office/drawing/2014/main" id="{D23DDB2C-532F-46A8-8DDD-03F28CB7B27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" name="Text Box 21">
              <a:extLst>
                <a:ext uri="{FF2B5EF4-FFF2-40B4-BE49-F238E27FC236}">
                  <a16:creationId xmlns="" xmlns:a16="http://schemas.microsoft.com/office/drawing/2014/main" id="{611514DF-7BCB-420D-9357-30AB808A886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7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 smtClean="0"/>
              <a:t>Среды разработки</a:t>
            </a:r>
            <a:r>
              <a:rPr lang="en-US" sz="3600" dirty="0" smtClean="0"/>
              <a:t>:</a:t>
            </a:r>
          </a:p>
          <a:p>
            <a:r>
              <a:rPr lang="en-US" sz="3200" dirty="0" err="1" smtClean="0"/>
              <a:t>PyCharm</a:t>
            </a:r>
            <a:endParaRPr lang="en-US" sz="3200" dirty="0" smtClean="0"/>
          </a:p>
          <a:p>
            <a:r>
              <a:rPr lang="en-US" sz="3200" dirty="0" smtClean="0"/>
              <a:t>Photoshop CC 2019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4" name="Group 2">
            <a:extLst>
              <a:ext uri="{FF2B5EF4-FFF2-40B4-BE49-F238E27FC236}">
                <a16:creationId xmlns="" xmlns:a16="http://schemas.microsoft.com/office/drawing/2014/main" id="{78AED075-EB7C-49F2-8810-22313ABA8300}"/>
              </a:ext>
            </a:extLst>
          </p:cNvPr>
          <p:cNvGrpSpPr>
            <a:grpSpLocks/>
          </p:cNvGrpSpPr>
          <p:nvPr/>
        </p:nvGrpSpPr>
        <p:grpSpPr bwMode="auto">
          <a:xfrm>
            <a:off x="667947" y="641921"/>
            <a:ext cx="8132086" cy="865476"/>
            <a:chOff x="1248" y="1440"/>
            <a:chExt cx="3259" cy="350"/>
          </a:xfrm>
        </p:grpSpPr>
        <p:sp>
          <p:nvSpPr>
            <p:cNvPr id="5" name="Line 3">
              <a:extLst>
                <a:ext uri="{FF2B5EF4-FFF2-40B4-BE49-F238E27FC236}">
                  <a16:creationId xmlns="" xmlns:a16="http://schemas.microsoft.com/office/drawing/2014/main" id="{05815E5F-C2EE-46C6-9AFB-F9F5BD3B7CA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="" xmlns:a16="http://schemas.microsoft.com/office/drawing/2014/main" id="{F32A284F-4E5C-4087-B527-7CFE041C1AF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="" xmlns:a16="http://schemas.microsoft.com/office/drawing/2014/main" id="{2CDE16C6-48BC-43C3-8C65-6273B8A1D3D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1454"/>
              <a:ext cx="282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4400" dirty="0"/>
                <a:t>Инструментальные средства</a:t>
              </a:r>
              <a:endParaRPr lang="en-US" sz="4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="" xmlns:a16="http://schemas.microsoft.com/office/drawing/2014/main" id="{17325E53-0162-4CEE-A3F0-602688C3314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38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Основной игровой процесс</a:t>
            </a:r>
          </a:p>
          <a:p>
            <a:r>
              <a:rPr lang="ru-RU" sz="3200" dirty="0" smtClean="0"/>
              <a:t>Подсчёт очков</a:t>
            </a:r>
          </a:p>
          <a:p>
            <a:pPr marL="0" indent="0">
              <a:buNone/>
            </a:pPr>
            <a:endParaRPr lang="ru-RU" dirty="0" smtClean="0"/>
          </a:p>
        </p:txBody>
      </p:sp>
      <p:grpSp>
        <p:nvGrpSpPr>
          <p:cNvPr id="4" name="Group 22">
            <a:extLst>
              <a:ext uri="{FF2B5EF4-FFF2-40B4-BE49-F238E27FC236}">
                <a16:creationId xmlns="" xmlns:a16="http://schemas.microsoft.com/office/drawing/2014/main" id="{5DAE54DF-BABF-4B18-9581-D028A9029390}"/>
              </a:ext>
            </a:extLst>
          </p:cNvPr>
          <p:cNvGrpSpPr>
            <a:grpSpLocks/>
          </p:cNvGrpSpPr>
          <p:nvPr/>
        </p:nvGrpSpPr>
        <p:grpSpPr bwMode="auto">
          <a:xfrm>
            <a:off x="537318" y="446211"/>
            <a:ext cx="8096640" cy="1018782"/>
            <a:chOff x="1248" y="3230"/>
            <a:chExt cx="3240" cy="350"/>
          </a:xfrm>
        </p:grpSpPr>
        <p:sp>
          <p:nvSpPr>
            <p:cNvPr id="5" name="Line 23">
              <a:extLst>
                <a:ext uri="{FF2B5EF4-FFF2-40B4-BE49-F238E27FC236}">
                  <a16:creationId xmlns="" xmlns:a16="http://schemas.microsoft.com/office/drawing/2014/main" id="{A55FA18C-42FB-43C7-B366-1554052B78D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4">
              <a:extLst>
                <a:ext uri="{FF2B5EF4-FFF2-40B4-BE49-F238E27FC236}">
                  <a16:creationId xmlns="" xmlns:a16="http://schemas.microsoft.com/office/drawing/2014/main" id="{0DBDFB55-4E7A-4D26-9C1C-374B2DA714A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25">
              <a:extLst>
                <a:ext uri="{FF2B5EF4-FFF2-40B4-BE49-F238E27FC236}">
                  <a16:creationId xmlns="" xmlns:a16="http://schemas.microsoft.com/office/drawing/2014/main" id="{5F3F919C-3891-4DDB-B292-D05170C6528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34" y="3290"/>
              <a:ext cx="2754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4400" dirty="0" smtClean="0">
                  <a:solidFill>
                    <a:srgbClr val="000000"/>
                  </a:solidFill>
                </a:rPr>
                <a:t>Основные функции проекта</a:t>
              </a:r>
              <a:endParaRPr lang="en-US" sz="4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 Box 26">
              <a:extLst>
                <a:ext uri="{FF2B5EF4-FFF2-40B4-BE49-F238E27FC236}">
                  <a16:creationId xmlns="" xmlns:a16="http://schemas.microsoft.com/office/drawing/2014/main" id="{4785DF1F-34F6-4977-A02A-D7678000A84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67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2084" y="409543"/>
            <a:ext cx="10515600" cy="1325563"/>
          </a:xfrm>
        </p:spPr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39CDB7B-9819-42EC-9311-8BEBD4CCE53D}"/>
              </a:ext>
            </a:extLst>
          </p:cNvPr>
          <p:cNvGrpSpPr>
            <a:grpSpLocks/>
          </p:cNvGrpSpPr>
          <p:nvPr/>
        </p:nvGrpSpPr>
        <p:grpSpPr bwMode="auto">
          <a:xfrm>
            <a:off x="1419289" y="574815"/>
            <a:ext cx="7012192" cy="897569"/>
            <a:chOff x="1248" y="2030"/>
            <a:chExt cx="3216" cy="350"/>
          </a:xfrm>
        </p:grpSpPr>
        <p:sp>
          <p:nvSpPr>
            <p:cNvPr id="9" name="Line 8">
              <a:extLst>
                <a:ext uri="{FF2B5EF4-FFF2-40B4-BE49-F238E27FC236}">
                  <a16:creationId xmlns="" xmlns:a16="http://schemas.microsoft.com/office/drawing/2014/main" id="{B15391BD-7373-4642-97CA-427766D21CD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E8AF13E9-51C4-4B58-A7F9-12F3A4BDB25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1" name="Text Box 11">
              <a:extLst>
                <a:ext uri="{FF2B5EF4-FFF2-40B4-BE49-F238E27FC236}">
                  <a16:creationId xmlns="" xmlns:a16="http://schemas.microsoft.com/office/drawing/2014/main" id="{6DE11478-FF79-44CC-BC32-35E33A08547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156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FFFF"/>
                  </a:solidFill>
                </a:rPr>
                <a:t>6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050" name="Picture 2" descr="C:\Users\Я\Pictures\GameCenter\Desktop\Desktop_220114_00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98" y="1768496"/>
            <a:ext cx="4482811" cy="458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0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Стартовое окно(меню)</a:t>
            </a:r>
          </a:p>
          <a:p>
            <a:r>
              <a:rPr lang="ru-RU" sz="3200" dirty="0" smtClean="0"/>
              <a:t>Окно выбора сложности(уровня)</a:t>
            </a:r>
          </a:p>
          <a:p>
            <a:r>
              <a:rPr lang="ru-RU" sz="3200" dirty="0" smtClean="0"/>
              <a:t>Окно магазина</a:t>
            </a:r>
          </a:p>
          <a:p>
            <a:r>
              <a:rPr lang="ru-RU" sz="3200" dirty="0" smtClean="0"/>
              <a:t>Окно победы</a:t>
            </a:r>
          </a:p>
          <a:p>
            <a:r>
              <a:rPr lang="ru-RU" sz="3200" dirty="0" smtClean="0"/>
              <a:t>Окно поражения</a:t>
            </a:r>
          </a:p>
          <a:p>
            <a:r>
              <a:rPr lang="ru-RU" sz="3200" dirty="0" smtClean="0"/>
              <a:t>Окно с основным игровым процессом</a:t>
            </a:r>
          </a:p>
          <a:p>
            <a:r>
              <a:rPr lang="ru-RU" sz="3200" dirty="0" smtClean="0"/>
              <a:t>Окно с правилами</a:t>
            </a:r>
          </a:p>
          <a:p>
            <a:endParaRPr lang="ru-RU" dirty="0"/>
          </a:p>
        </p:txBody>
      </p:sp>
      <p:grpSp>
        <p:nvGrpSpPr>
          <p:cNvPr id="5" name="Group 12">
            <a:extLst>
              <a:ext uri="{FF2B5EF4-FFF2-40B4-BE49-F238E27FC236}">
                <a16:creationId xmlns="" xmlns:a16="http://schemas.microsoft.com/office/drawing/2014/main" id="{502E848A-DC2C-437C-BA11-033524AB8ECE}"/>
              </a:ext>
            </a:extLst>
          </p:cNvPr>
          <p:cNvGrpSpPr>
            <a:grpSpLocks/>
          </p:cNvGrpSpPr>
          <p:nvPr/>
        </p:nvGrpSpPr>
        <p:grpSpPr bwMode="auto">
          <a:xfrm>
            <a:off x="975869" y="478280"/>
            <a:ext cx="7435968" cy="986208"/>
            <a:chOff x="1248" y="2640"/>
            <a:chExt cx="3216" cy="350"/>
          </a:xfrm>
        </p:grpSpPr>
        <p:sp>
          <p:nvSpPr>
            <p:cNvPr id="6" name="Line 13">
              <a:extLst>
                <a:ext uri="{FF2B5EF4-FFF2-40B4-BE49-F238E27FC236}">
                  <a16:creationId xmlns="" xmlns:a16="http://schemas.microsoft.com/office/drawing/2014/main" id="{B5C1CDB9-F1CD-4CBF-BAA1-FB62BE70595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14">
              <a:extLst>
                <a:ext uri="{FF2B5EF4-FFF2-40B4-BE49-F238E27FC236}">
                  <a16:creationId xmlns="" xmlns:a16="http://schemas.microsoft.com/office/drawing/2014/main" id="{E2F5ACE1-CAE9-44DB-ACE3-D4B8C99F28A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" name="Text Box 15">
              <a:extLst>
                <a:ext uri="{FF2B5EF4-FFF2-40B4-BE49-F238E27FC236}">
                  <a16:creationId xmlns="" xmlns:a16="http://schemas.microsoft.com/office/drawing/2014/main" id="{FAF4955F-1881-4B72-BB5D-C3F99A5F243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94" y="2699"/>
              <a:ext cx="2675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4400" dirty="0" smtClean="0">
                  <a:solidFill>
                    <a:srgbClr val="000000"/>
                  </a:solidFill>
                </a:rPr>
                <a:t>Из чего состоит проект</a:t>
              </a:r>
              <a:endParaRPr lang="en-US" sz="4400" dirty="0">
                <a:solidFill>
                  <a:srgbClr val="000000"/>
                </a:solidFill>
              </a:endParaRPr>
            </a:p>
          </p:txBody>
        </p:sp>
        <p:sp>
          <p:nvSpPr>
            <p:cNvPr id="9" name="Text Box 16">
              <a:extLst>
                <a:ext uri="{FF2B5EF4-FFF2-40B4-BE49-F238E27FC236}">
                  <a16:creationId xmlns="" xmlns:a16="http://schemas.microsoft.com/office/drawing/2014/main" id="{A09C9BD4-EDE6-4E37-A75F-2AB00897BD8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80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8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="" xmlns:a16="http://schemas.microsoft.com/office/drawing/2014/main" id="{D21A74FF-348C-4689-92AC-D3F484C33B8C}"/>
              </a:ext>
            </a:extLst>
          </p:cNvPr>
          <p:cNvGrpSpPr>
            <a:grpSpLocks/>
          </p:cNvGrpSpPr>
          <p:nvPr/>
        </p:nvGrpSpPr>
        <p:grpSpPr bwMode="auto">
          <a:xfrm>
            <a:off x="783772" y="178648"/>
            <a:ext cx="8533808" cy="954066"/>
            <a:chOff x="1248" y="3230"/>
            <a:chExt cx="3216" cy="350"/>
          </a:xfrm>
        </p:grpSpPr>
        <p:sp>
          <p:nvSpPr>
            <p:cNvPr id="5" name="Line 18">
              <a:extLst>
                <a:ext uri="{FF2B5EF4-FFF2-40B4-BE49-F238E27FC236}">
                  <a16:creationId xmlns="" xmlns:a16="http://schemas.microsoft.com/office/drawing/2014/main" id="{68251462-E4CA-473A-9131-4833D08CF9D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19">
              <a:extLst>
                <a:ext uri="{FF2B5EF4-FFF2-40B4-BE49-F238E27FC236}">
                  <a16:creationId xmlns="" xmlns:a16="http://schemas.microsoft.com/office/drawing/2014/main" id="{D23DDB2C-532F-46A8-8DDD-03F28CB7B27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3180" y="270960"/>
            <a:ext cx="5973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Стартовое окно</a:t>
            </a:r>
            <a:endParaRPr lang="ru-RU" sz="4400" dirty="0"/>
          </a:p>
        </p:txBody>
      </p:sp>
      <p:pic>
        <p:nvPicPr>
          <p:cNvPr id="3074" name="Picture 2" descr="C:\Users\Я\Pictures\GameCenter\Desktop\Desktop_220114_00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499" y="1306369"/>
            <a:ext cx="7670081" cy="529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3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160</Words>
  <Application>Microsoft Office PowerPoint</Application>
  <PresentationFormat>Произвольный</PresentationFormat>
  <Paragraphs>47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TerriableAge</vt:lpstr>
      <vt:lpstr>Презентация PowerPoint</vt:lpstr>
      <vt:lpstr>Презентация PowerPoint</vt:lpstr>
      <vt:lpstr>Технологический стек</vt:lpstr>
      <vt:lpstr>Презентация PowerPoint</vt:lpstr>
      <vt:lpstr>Презентация PowerPoint</vt:lpstr>
      <vt:lpstr>Структура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Пользователь Windows</cp:lastModifiedBy>
  <cp:revision>9</cp:revision>
  <dcterms:created xsi:type="dcterms:W3CDTF">2021-09-20T10:22:57Z</dcterms:created>
  <dcterms:modified xsi:type="dcterms:W3CDTF">2022-01-20T18:15:53Z</dcterms:modified>
</cp:coreProperties>
</file>