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4"/>
  </p:notesMasterIdLst>
  <p:sldIdLst>
    <p:sldId id="3835" r:id="rId5"/>
    <p:sldId id="3827" r:id="rId6"/>
    <p:sldId id="3836" r:id="rId7"/>
    <p:sldId id="3837" r:id="rId8"/>
    <p:sldId id="3838" r:id="rId9"/>
    <p:sldId id="3839" r:id="rId10"/>
    <p:sldId id="3840" r:id="rId11"/>
    <p:sldId id="3848" r:id="rId12"/>
    <p:sldId id="3849" r:id="rId13"/>
    <p:sldId id="3850" r:id="rId14"/>
    <p:sldId id="3851" r:id="rId15"/>
    <p:sldId id="3852" r:id="rId16"/>
    <p:sldId id="3841" r:id="rId17"/>
    <p:sldId id="3842" r:id="rId18"/>
    <p:sldId id="3847" r:id="rId19"/>
    <p:sldId id="3844" r:id="rId20"/>
    <p:sldId id="3846" r:id="rId21"/>
    <p:sldId id="3845" r:id="rId22"/>
    <p:sldId id="384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=""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=""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=""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=""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=""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=""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=""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=""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=""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=""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=""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8FFD21CE-7A2D-4CB5-AC11-6E5CB7F7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261338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 Time Air Quality Monitoring &amp; Weather Forecasting System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7E67D13-3BE6-DD51-5E2B-80E3778D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74" y="524786"/>
            <a:ext cx="1246297" cy="13196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2D9A195-F844-8400-BC26-FC2E0D1FAD1B}"/>
              </a:ext>
            </a:extLst>
          </p:cNvPr>
          <p:cNvSpPr txBox="1"/>
          <p:nvPr/>
        </p:nvSpPr>
        <p:spPr>
          <a:xfrm>
            <a:off x="898699" y="524786"/>
            <a:ext cx="104551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A4A4A"/>
                </a:solidFill>
                <a:latin typeface="UltimaPro"/>
                <a:sym typeface="+mn-ea"/>
              </a:rPr>
              <a:t>Swami Keshvanand Institute of Technology,</a:t>
            </a:r>
            <a:endParaRPr lang="en-US" sz="2800" dirty="0">
              <a:solidFill>
                <a:srgbClr val="4A4A4A"/>
              </a:solidFill>
              <a:latin typeface="UltimaPro"/>
            </a:endParaRPr>
          </a:p>
          <a:p>
            <a:pPr algn="ctr"/>
            <a:r>
              <a:rPr lang="en-US" sz="2800" dirty="0">
                <a:solidFill>
                  <a:srgbClr val="4A4A4A"/>
                </a:solidFill>
                <a:latin typeface="UltimaPro"/>
                <a:sym typeface="+mn-ea"/>
              </a:rPr>
              <a:t>Management &amp; Gramothan, Jaipur</a:t>
            </a:r>
            <a:endParaRPr lang="en-US" sz="2800" dirty="0">
              <a:solidFill>
                <a:srgbClr val="4A4A4A"/>
              </a:solidFill>
              <a:latin typeface="UltimaPro"/>
            </a:endParaRPr>
          </a:p>
          <a:p>
            <a:pPr algn="ctr"/>
            <a:endParaRPr lang="en-US" sz="2800" dirty="0">
              <a:solidFill>
                <a:srgbClr val="4A4A4A"/>
              </a:solidFill>
              <a:latin typeface="UltimaPro"/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9F152CE-F431-7504-571D-F62717EEB4B7}"/>
              </a:ext>
            </a:extLst>
          </p:cNvPr>
          <p:cNvSpPr txBox="1"/>
          <p:nvPr/>
        </p:nvSpPr>
        <p:spPr>
          <a:xfrm>
            <a:off x="3728140" y="1644340"/>
            <a:ext cx="4735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Department of Information Technology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7583295-1BA9-F92A-E65B-2348DB045FCB}"/>
              </a:ext>
            </a:extLst>
          </p:cNvPr>
          <p:cNvSpPr txBox="1"/>
          <p:nvPr/>
        </p:nvSpPr>
        <p:spPr>
          <a:xfrm>
            <a:off x="2037261" y="2763894"/>
            <a:ext cx="8117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Project Name:</a:t>
            </a:r>
          </a:p>
          <a:p>
            <a:pPr algn="ctr"/>
            <a:r>
              <a:rPr lang="en-GB" sz="2000" b="1" dirty="0"/>
              <a:t>Real Time Air Quality Monitoring &amp; Weather Forecasting System</a:t>
            </a:r>
            <a:endParaRPr lang="en-IN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CF5D132-43F2-8F59-4685-3DD4D959814F}"/>
              </a:ext>
            </a:extLst>
          </p:cNvPr>
          <p:cNvSpPr txBox="1"/>
          <p:nvPr/>
        </p:nvSpPr>
        <p:spPr>
          <a:xfrm>
            <a:off x="8167440" y="3747892"/>
            <a:ext cx="36295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Submitted by:</a:t>
            </a:r>
          </a:p>
          <a:p>
            <a:r>
              <a:rPr lang="en-GB" dirty="0"/>
              <a:t>Rishabh Dev Singh (19ESKIT077)</a:t>
            </a:r>
          </a:p>
          <a:p>
            <a:r>
              <a:rPr lang="en-GB" dirty="0"/>
              <a:t>Sakshi Agarwal (19ESKIT083)</a:t>
            </a:r>
          </a:p>
          <a:p>
            <a:r>
              <a:rPr lang="en-GB" dirty="0"/>
              <a:t>Vinit Kumar Shah (19ESKIT098)</a:t>
            </a:r>
          </a:p>
          <a:p>
            <a:r>
              <a:rPr lang="en-GB" dirty="0"/>
              <a:t>Yashwardhan Gaur (19ESKIT099)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C9DB636-0B07-F6D3-9C11-2A3B930283F6}"/>
              </a:ext>
            </a:extLst>
          </p:cNvPr>
          <p:cNvSpPr txBox="1"/>
          <p:nvPr/>
        </p:nvSpPr>
        <p:spPr>
          <a:xfrm>
            <a:off x="1026486" y="3747892"/>
            <a:ext cx="2162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Mentor:</a:t>
            </a:r>
          </a:p>
          <a:p>
            <a:r>
              <a:rPr lang="en-GB" dirty="0"/>
              <a:t>Ms. Shalini Singhal</a:t>
            </a:r>
          </a:p>
          <a:p>
            <a:r>
              <a:rPr lang="en-IN" dirty="0"/>
              <a:t>Assistant Professor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1D52041-7699-952F-FB64-79BEA35B5FF0}"/>
              </a:ext>
            </a:extLst>
          </p:cNvPr>
          <p:cNvSpPr txBox="1"/>
          <p:nvPr/>
        </p:nvSpPr>
        <p:spPr>
          <a:xfrm>
            <a:off x="1026486" y="4763555"/>
            <a:ext cx="2403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Submitted to:</a:t>
            </a:r>
          </a:p>
          <a:p>
            <a:r>
              <a:rPr lang="en-GB" dirty="0"/>
              <a:t>Ms. </a:t>
            </a:r>
            <a:r>
              <a:rPr lang="en-IN" dirty="0" err="1"/>
              <a:t>Sanju</a:t>
            </a:r>
            <a:r>
              <a:rPr lang="en-IN" dirty="0"/>
              <a:t> </a:t>
            </a:r>
            <a:r>
              <a:rPr lang="en-IN" dirty="0" err="1" smtClean="0"/>
              <a:t>Choudhary</a:t>
            </a:r>
            <a:endParaRPr lang="en-IN" dirty="0" smtClean="0"/>
          </a:p>
          <a:p>
            <a:r>
              <a:rPr lang="en-IN" dirty="0" smtClean="0"/>
              <a:t>Associate </a:t>
            </a:r>
            <a:r>
              <a:rPr lang="en-IN" dirty="0"/>
              <a:t>Professor</a:t>
            </a:r>
          </a:p>
        </p:txBody>
      </p:sp>
    </p:spTree>
    <p:extLst>
      <p:ext uri="{BB962C8B-B14F-4D97-AF65-F5344CB8AC3E}">
        <p14:creationId xmlns:p14="http://schemas.microsoft.com/office/powerpoint/2010/main" val="200242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496" y="365124"/>
            <a:ext cx="7690104" cy="1325880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IN" b="1" dirty="0">
                <a:solidFill>
                  <a:srgbClr val="001620"/>
                </a:solidFill>
                <a:latin typeface="Open Sans"/>
              </a:rPr>
              <a:t>Weather Forecasting Process</a:t>
            </a:r>
            <a:r>
              <a:rPr lang="en-IN" b="1" dirty="0">
                <a:solidFill>
                  <a:srgbClr val="000000"/>
                </a:solidFill>
                <a:latin typeface="Open Sans"/>
              </a:rPr>
              <a:t/>
            </a:r>
            <a:br>
              <a:rPr lang="en-IN" b="1" dirty="0">
                <a:solidFill>
                  <a:srgbClr val="000000"/>
                </a:solidFill>
                <a:latin typeface="Open Sans"/>
              </a:rPr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dirty="0"/>
              <a:t>The Dataset/Dataset </a:t>
            </a:r>
            <a:r>
              <a:rPr lang="en-IN" dirty="0" smtClean="0"/>
              <a:t>Exploration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Pre processing</a:t>
            </a:r>
            <a:r>
              <a:rPr lang="en-IN" dirty="0"/>
              <a:t>, </a:t>
            </a:r>
            <a:r>
              <a:rPr lang="en-IN" dirty="0" smtClean="0"/>
              <a:t>Advanced Visualization</a:t>
            </a:r>
            <a:r>
              <a:rPr lang="en-IN" dirty="0"/>
              <a:t>, </a:t>
            </a:r>
            <a:r>
              <a:rPr lang="en-IN" dirty="0" smtClean="0"/>
              <a:t>Stationarity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Machine Learning </a:t>
            </a:r>
            <a:r>
              <a:rPr lang="en-IN" dirty="0" smtClean="0"/>
              <a:t>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Forecasting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Calculation of AQI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496" y="1825625"/>
            <a:ext cx="6527510" cy="4352544"/>
          </a:xfrm>
        </p:spPr>
        <p:txBody>
          <a:bodyPr/>
          <a:lstStyle/>
          <a:p>
            <a:r>
              <a:rPr lang="en-US" dirty="0" smtClean="0"/>
              <a:t>The air </a:t>
            </a:r>
            <a:r>
              <a:rPr lang="en-US" dirty="0"/>
              <a:t>quality index is calculated based on averages of all pollutant concentrations measured in a full hour, a full 8 hours, or a full day. To calculate an hourly air quality index, we average at least 90 measured data points of pollution concentration from a full hour (e.g. between 09:00 AM and 10:00 AM</a:t>
            </a:r>
            <a:r>
              <a:rPr lang="en-US" dirty="0" smtClean="0"/>
              <a:t>).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5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Calculation of AQI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496" y="1825625"/>
            <a:ext cx="6527510" cy="4352544"/>
          </a:xfrm>
        </p:spPr>
        <p:txBody>
          <a:bodyPr>
            <a:normAutofit/>
          </a:bodyPr>
          <a:lstStyle/>
          <a:p>
            <a:r>
              <a:rPr lang="en-US" sz="2000" dirty="0"/>
              <a:t>Further considerations for </a:t>
            </a:r>
            <a:r>
              <a:rPr lang="en-US" sz="2000" dirty="0" smtClean="0"/>
              <a:t>individual pollutants: 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Carbon Monoxide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Nitric Oxide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Particulate matter</a:t>
            </a:r>
          </a:p>
          <a:p>
            <a:endParaRPr lang="en-IN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How to Calculate AQI and NowCast Indices - Met One Instru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98" y="3876382"/>
            <a:ext cx="5063036" cy="312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25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96CDF2B-51F6-3437-F1FD-229A71C12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47" y="1371600"/>
            <a:ext cx="5282389" cy="43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9A19D30-D72F-F2B3-FEA4-60C7D102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9C0D6DA-E177-ED3A-FB63-9E411D404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49" y="1691004"/>
            <a:ext cx="2329659" cy="4801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85CF809-0D75-CF42-D5AA-31189E90E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51" y="1691004"/>
            <a:ext cx="2329658" cy="48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9A19D30-D72F-F2B3-FEA4-60C7D102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1C1061E-2616-4453-EA4A-41F164B5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89" y="1691004"/>
            <a:ext cx="2313427" cy="4776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8EA4904-8E43-9D7B-80EA-BD5612186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780" y="1691004"/>
            <a:ext cx="2302233" cy="477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7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D1CAAA8-F8C6-A80D-8EE5-E4742DCC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Snapshot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7A23128-1544-E2E5-B0F9-51FC21534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36" y="1691004"/>
            <a:ext cx="8215086" cy="462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D1CAAA8-F8C6-A80D-8EE5-E4742DCC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Snapshot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8B365BD-4ACB-AF99-CCD1-F90607EF2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89" y="1691004"/>
            <a:ext cx="8150578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Real time monitoring of hourly, daily, weekly weather.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Real time Air Quality Index monitoring.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and easy to use.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69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Real time satellite imaging based weather prediction.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Real time cloud movement tracking.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2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Real time air quality monitoring and weather forecasting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Combines the factor of air quality into weather forecasting to give more accurate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uses </a:t>
            </a:r>
            <a:r>
              <a:rPr lang="en-US" dirty="0" smtClean="0"/>
              <a:t>Android SDK, Android API , JAVA and </a:t>
            </a:r>
            <a:r>
              <a:rPr lang="en-US" dirty="0"/>
              <a:t>other latest technologies.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uses Open weather &amp; AQI APIs to get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provide information that can be use by people and organizations.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reduce weather related losses and enhance social benefits.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provide real time information on an easy to use 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provide an ad free,  privacy oriented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7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Filled with adware, floating ads and popups.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so easy to use interface for general public.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Does not integrate air quality and weather forecasting together on one platform.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UV data of your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1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Light weight app with no ads or pop 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Easy to use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Realtime UV data of your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Real time suggestion and feedback system to further increase accuracy in weather forecasting.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Great for travel &amp; tourism industry.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Great for business industry.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Good scope for general public looking for an all in one solution.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Good scope in public sector area for preservation of life and property, promotion of public health and safety.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56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Technology: Android SDK, Android API 22 (Android </a:t>
            </a:r>
            <a:r>
              <a:rPr lang="en-US" dirty="0" smtClean="0"/>
              <a:t>v5.1 and sooner), </a:t>
            </a:r>
            <a:r>
              <a:rPr lang="en-US" dirty="0"/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APIs: Open weather map &amp; AQI APIs and webhooks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Tools: Android Studio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0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96" y="1459865"/>
            <a:ext cx="7179564" cy="435254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Activities: For interactions on a page.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Adapters: For linking views with activities.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Fragments: For dialogues on 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Models: For structure of weather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Notification: For displaying notifications.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Utilities: For reusable structures across the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Weather API: For fetching weather data based upon 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Widgets: For UI widgets.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1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="" xmlns:a16="http://schemas.microsoft.com/office/drawing/2014/main" id="{2074177F-1BAD-C4BF-4520-4AD1B183F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436" y="1825625"/>
            <a:ext cx="5116564" cy="4352925"/>
          </a:xfrm>
        </p:spPr>
      </p:pic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4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156</TotalTime>
  <Words>570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Avenir Next LT Pro</vt:lpstr>
      <vt:lpstr>Calibri</vt:lpstr>
      <vt:lpstr>Open Sans</vt:lpstr>
      <vt:lpstr>Tw Cen MT</vt:lpstr>
      <vt:lpstr>UltimaPro</vt:lpstr>
      <vt:lpstr>ShapesVTI</vt:lpstr>
      <vt:lpstr>PowerPoint Presentation</vt:lpstr>
      <vt:lpstr>Introduction</vt:lpstr>
      <vt:lpstr>Purpose of the Project</vt:lpstr>
      <vt:lpstr>Existing System</vt:lpstr>
      <vt:lpstr>Proposed System</vt:lpstr>
      <vt:lpstr>Scope</vt:lpstr>
      <vt:lpstr>Technology &amp; Tools used</vt:lpstr>
      <vt:lpstr>Modules</vt:lpstr>
      <vt:lpstr>Dependencies</vt:lpstr>
      <vt:lpstr>Weather Forecasting Process </vt:lpstr>
      <vt:lpstr>Calculation of AQI</vt:lpstr>
      <vt:lpstr>Calculation of AQI</vt:lpstr>
      <vt:lpstr>Use case</vt:lpstr>
      <vt:lpstr>User Interface</vt:lpstr>
      <vt:lpstr>User Interface</vt:lpstr>
      <vt:lpstr>Code Snapshot</vt:lpstr>
      <vt:lpstr>Code Snapshot</vt:lpstr>
      <vt:lpstr>Conclusion</vt:lpstr>
      <vt:lpstr>Future scope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Sully</dc:creator>
  <cp:lastModifiedBy>Microsoft account</cp:lastModifiedBy>
  <cp:revision>9</cp:revision>
  <dcterms:created xsi:type="dcterms:W3CDTF">2022-11-28T04:47:29Z</dcterms:created>
  <dcterms:modified xsi:type="dcterms:W3CDTF">2023-05-30T10:43:32Z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