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5" r:id="rId4"/>
    <p:sldId id="257" r:id="rId5"/>
    <p:sldId id="266" r:id="rId6"/>
    <p:sldId id="267" r:id="rId7"/>
    <p:sldId id="272" r:id="rId8"/>
    <p:sldId id="273" r:id="rId9"/>
    <p:sldId id="271" r:id="rId10"/>
    <p:sldId id="264" r:id="rId11"/>
    <p:sldId id="260" r:id="rId12"/>
    <p:sldId id="261" r:id="rId13"/>
    <p:sldId id="262" r:id="rId14"/>
    <p:sldId id="263" r:id="rId15"/>
    <p:sldId id="265" r:id="rId16"/>
    <p:sldId id="258" r:id="rId17"/>
    <p:sldId id="259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09"/>
    <a:srgbClr val="C54A0A"/>
    <a:srgbClr val="007AB1"/>
    <a:srgbClr val="C34909"/>
    <a:srgbClr val="E5F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731" dt="2024-03-12T12:15:31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redo custSel addSld delSld modSld">
      <pc:chgData name="Sehgal, Vinit" userId="ef721694-8436-4df6-8b9b-be9691359d6c" providerId="ADAL" clId="{26AAD9E8-4C42-4DE7-94A5-14A70A065374}" dt="2024-03-12T12:15:34.619" v="5030" actId="47"/>
      <pc:docMkLst>
        <pc:docMk/>
      </pc:docMkLst>
      <pc:sldChg chg="addSp delSp modSp new mod">
        <pc:chgData name="Sehgal, Vinit" userId="ef721694-8436-4df6-8b9b-be9691359d6c" providerId="ADAL" clId="{26AAD9E8-4C42-4DE7-94A5-14A70A065374}" dt="2024-02-07T12:39:06.825" v="866" actId="14100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add">
          <ac:chgData name="Sehgal, Vinit" userId="ef721694-8436-4df6-8b9b-be9691359d6c" providerId="ADAL" clId="{26AAD9E8-4C42-4DE7-94A5-14A70A065374}" dt="2024-02-07T12:38:41.842" v="855"/>
          <ac:spMkLst>
            <pc:docMk/>
            <pc:sldMk cId="232067652" sldId="256"/>
            <ac:spMk id="3" creationId="{6C225487-988F-45CE-F517-0CB33C1D0A1E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mod">
          <ac:chgData name="Sehgal, Vinit" userId="ef721694-8436-4df6-8b9b-be9691359d6c" providerId="ADAL" clId="{26AAD9E8-4C42-4DE7-94A5-14A70A065374}" dt="2024-02-07T12:39:06.825" v="866" actId="14100"/>
          <ac:spMkLst>
            <pc:docMk/>
            <pc:sldMk cId="232067652" sldId="256"/>
            <ac:spMk id="13" creationId="{482D95EE-F81B-FAB9-B402-BA9924FB746C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7T12:38:24.263" v="844" actId="14100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7T12:38:31.059" v="854" actId="2057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  <pc:sldChg chg="delSp modSp new mod">
        <pc:chgData name="Sehgal, Vinit" userId="ef721694-8436-4df6-8b9b-be9691359d6c" providerId="ADAL" clId="{26AAD9E8-4C42-4DE7-94A5-14A70A065374}" dt="2024-02-20T17:03:50.236" v="1900" actId="20578"/>
        <pc:sldMkLst>
          <pc:docMk/>
          <pc:sldMk cId="191037155" sldId="257"/>
        </pc:sldMkLst>
        <pc:spChg chg="del">
          <ac:chgData name="Sehgal, Vinit" userId="ef721694-8436-4df6-8b9b-be9691359d6c" providerId="ADAL" clId="{26AAD9E8-4C42-4DE7-94A5-14A70A065374}" dt="2024-02-18T14:01:17.244" v="868" actId="478"/>
          <ac:spMkLst>
            <pc:docMk/>
            <pc:sldMk cId="191037155" sldId="257"/>
            <ac:spMk id="2" creationId="{212D2939-64A8-71C4-4D1F-8386E2046080}"/>
          </ac:spMkLst>
        </pc:spChg>
        <pc:spChg chg="mod">
          <ac:chgData name="Sehgal, Vinit" userId="ef721694-8436-4df6-8b9b-be9691359d6c" providerId="ADAL" clId="{26AAD9E8-4C42-4DE7-94A5-14A70A065374}" dt="2024-02-20T17:03:50.236" v="1900" actId="20578"/>
          <ac:spMkLst>
            <pc:docMk/>
            <pc:sldMk cId="191037155" sldId="257"/>
            <ac:spMk id="3" creationId="{E53AFAB8-E6A1-C078-8492-FA1A7182E5B6}"/>
          </ac:spMkLst>
        </pc:spChg>
      </pc:sldChg>
      <pc:sldChg chg="addSp delSp modSp new mod">
        <pc:chgData name="Sehgal, Vinit" userId="ef721694-8436-4df6-8b9b-be9691359d6c" providerId="ADAL" clId="{26AAD9E8-4C42-4DE7-94A5-14A70A065374}" dt="2024-02-21T22:39:23.346" v="3642" actId="20577"/>
        <pc:sldMkLst>
          <pc:docMk/>
          <pc:sldMk cId="3913206283" sldId="258"/>
        </pc:sldMkLst>
        <pc:spChg chg="add del mod">
          <ac:chgData name="Sehgal, Vinit" userId="ef721694-8436-4df6-8b9b-be9691359d6c" providerId="ADAL" clId="{26AAD9E8-4C42-4DE7-94A5-14A70A065374}" dt="2024-02-20T17:59:13.896" v="1988" actId="478"/>
          <ac:spMkLst>
            <pc:docMk/>
            <pc:sldMk cId="3913206283" sldId="258"/>
            <ac:spMk id="2" creationId="{92BD5857-CE16-8A65-588F-34D5070CF0DA}"/>
          </ac:spMkLst>
        </pc:spChg>
        <pc:spChg chg="del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2" creationId="{B7348EB0-7FD4-DADA-36A3-3E2E601002F2}"/>
          </ac:spMkLst>
        </pc:spChg>
        <pc:spChg chg="del">
          <ac:chgData name="Sehgal, Vinit" userId="ef721694-8436-4df6-8b9b-be9691359d6c" providerId="ADAL" clId="{26AAD9E8-4C42-4DE7-94A5-14A70A065374}" dt="2024-02-18T19:36:29.188" v="1388" actId="3680"/>
          <ac:spMkLst>
            <pc:docMk/>
            <pc:sldMk cId="3913206283" sldId="258"/>
            <ac:spMk id="3" creationId="{53FEA5B3-5951-1170-3147-3FC4CF898B6C}"/>
          </ac:spMkLst>
        </pc:spChg>
        <pc:spChg chg="add del mod">
          <ac:chgData name="Sehgal, Vinit" userId="ef721694-8436-4df6-8b9b-be9691359d6c" providerId="ADAL" clId="{26AAD9E8-4C42-4DE7-94A5-14A70A065374}" dt="2024-02-18T19:37:42.689" v="1390" actId="478"/>
          <ac:spMkLst>
            <pc:docMk/>
            <pc:sldMk cId="3913206283" sldId="258"/>
            <ac:spMk id="6" creationId="{8FEB0029-06F1-5225-004F-58C67635C09D}"/>
          </ac:spMkLst>
        </pc:spChg>
        <pc:spChg chg="add mod">
          <ac:chgData name="Sehgal, Vinit" userId="ef721694-8436-4df6-8b9b-be9691359d6c" providerId="ADAL" clId="{26AAD9E8-4C42-4DE7-94A5-14A70A065374}" dt="2024-02-21T22:39:23.346" v="3642" actId="20577"/>
          <ac:spMkLst>
            <pc:docMk/>
            <pc:sldMk cId="3913206283" sldId="258"/>
            <ac:spMk id="8" creationId="{C86D6E60-56E0-AFA5-3533-AD73667E987D}"/>
          </ac:spMkLst>
        </pc:spChg>
        <pc:spChg chg="add del mod">
          <ac:chgData name="Sehgal, Vinit" userId="ef721694-8436-4df6-8b9b-be9691359d6c" providerId="ADAL" clId="{26AAD9E8-4C42-4DE7-94A5-14A70A065374}" dt="2024-02-18T19:38:53.792" v="1420" actId="478"/>
          <ac:spMkLst>
            <pc:docMk/>
            <pc:sldMk cId="3913206283" sldId="258"/>
            <ac:spMk id="9" creationId="{18243007-3A16-BE7C-F382-FAD00DD12869}"/>
          </ac:spMkLst>
        </pc:spChg>
        <pc:spChg chg="add del mod">
          <ac:chgData name="Sehgal, Vinit" userId="ef721694-8436-4df6-8b9b-be9691359d6c" providerId="ADAL" clId="{26AAD9E8-4C42-4DE7-94A5-14A70A065374}" dt="2024-02-18T19:39:01.105" v="1424" actId="478"/>
          <ac:spMkLst>
            <pc:docMk/>
            <pc:sldMk cId="3913206283" sldId="258"/>
            <ac:spMk id="10" creationId="{D57AE51C-55EF-E6B1-3622-FEFCDDA440FE}"/>
          </ac:spMkLst>
        </pc:spChg>
        <pc:spChg chg="add del mod">
          <ac:chgData name="Sehgal, Vinit" userId="ef721694-8436-4df6-8b9b-be9691359d6c" providerId="ADAL" clId="{26AAD9E8-4C42-4DE7-94A5-14A70A065374}" dt="2024-02-18T19:39:02.619" v="1425" actId="478"/>
          <ac:spMkLst>
            <pc:docMk/>
            <pc:sldMk cId="3913206283" sldId="258"/>
            <ac:spMk id="11" creationId="{0BCBD48E-D4E6-BC74-1F43-07196E90565C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2" creationId="{23DF8B20-2FCB-9843-E4FD-0436F27DD632}"/>
          </ac:spMkLst>
        </pc:spChg>
        <pc:spChg chg="add del mod">
          <ac:chgData name="Sehgal, Vinit" userId="ef721694-8436-4df6-8b9b-be9691359d6c" providerId="ADAL" clId="{26AAD9E8-4C42-4DE7-94A5-14A70A065374}" dt="2024-02-18T19:41:15.590" v="1490" actId="478"/>
          <ac:spMkLst>
            <pc:docMk/>
            <pc:sldMk cId="3913206283" sldId="258"/>
            <ac:spMk id="13" creationId="{30EA034A-14AA-4E66-86AA-8D5CB928961B}"/>
          </ac:spMkLst>
        </pc:spChg>
        <pc:spChg chg="add mod">
          <ac:chgData name="Sehgal, Vinit" userId="ef721694-8436-4df6-8b9b-be9691359d6c" providerId="ADAL" clId="{26AAD9E8-4C42-4DE7-94A5-14A70A065374}" dt="2024-02-20T16:56:53.848" v="1896" actId="20577"/>
          <ac:spMkLst>
            <pc:docMk/>
            <pc:sldMk cId="3913206283" sldId="258"/>
            <ac:spMk id="14" creationId="{5C65C887-D470-DAA2-E8B0-FD7B5F8CC7D7}"/>
          </ac:spMkLst>
        </pc:spChg>
        <pc:spChg chg="add mod">
          <ac:chgData name="Sehgal, Vinit" userId="ef721694-8436-4df6-8b9b-be9691359d6c" providerId="ADAL" clId="{26AAD9E8-4C42-4DE7-94A5-14A70A065374}" dt="2024-02-20T16:56:50.941" v="1894" actId="20577"/>
          <ac:spMkLst>
            <pc:docMk/>
            <pc:sldMk cId="3913206283" sldId="258"/>
            <ac:spMk id="15" creationId="{AEADC1C3-DB48-CF12-E970-02311C1305B8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8" creationId="{50D92172-25B5-3EBD-273A-5687957848BF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19" creationId="{AC74BE92-9E6A-02C1-44DE-1F3202280B8A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1" creationId="{AD4056B8-534E-6E7B-A266-F4812DDB2E52}"/>
          </ac:spMkLst>
        </pc:spChg>
        <pc:spChg chg="add del mod">
          <ac:chgData name="Sehgal, Vinit" userId="ef721694-8436-4df6-8b9b-be9691359d6c" providerId="ADAL" clId="{26AAD9E8-4C42-4DE7-94A5-14A70A065374}" dt="2024-02-18T19:53:43.174" v="1644" actId="478"/>
          <ac:spMkLst>
            <pc:docMk/>
            <pc:sldMk cId="3913206283" sldId="258"/>
            <ac:spMk id="22" creationId="{B13363DF-E492-77A0-2A2C-DAECC79B9618}"/>
          </ac:spMkLst>
        </pc:spChg>
        <pc:spChg chg="add mod">
          <ac:chgData name="Sehgal, Vinit" userId="ef721694-8436-4df6-8b9b-be9691359d6c" providerId="ADAL" clId="{26AAD9E8-4C42-4DE7-94A5-14A70A065374}" dt="2024-02-20T19:22:12.364" v="2774" actId="21"/>
          <ac:spMkLst>
            <pc:docMk/>
            <pc:sldMk cId="3913206283" sldId="258"/>
            <ac:spMk id="2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20:05:28.007" v="1892" actId="20577"/>
          <ac:spMkLst>
            <pc:docMk/>
            <pc:sldMk cId="3913206283" sldId="258"/>
            <ac:spMk id="25" creationId="{734C83C3-AAB1-BE3E-7164-FE1477E3A63B}"/>
          </ac:spMkLst>
        </pc:spChg>
        <pc:graphicFrameChg chg="add del mod ord modGraphic">
          <ac:chgData name="Sehgal, Vinit" userId="ef721694-8436-4df6-8b9b-be9691359d6c" providerId="ADAL" clId="{26AAD9E8-4C42-4DE7-94A5-14A70A065374}" dt="2024-02-18T19:36:32.744" v="1389" actId="478"/>
          <ac:graphicFrameMkLst>
            <pc:docMk/>
            <pc:sldMk cId="3913206283" sldId="258"/>
            <ac:graphicFrameMk id="4" creationId="{803722B3-23E0-DF08-E342-C41BC8758287}"/>
          </ac:graphicFrameMkLst>
        </pc:graphicFrameChg>
        <pc:picChg chg="add del mod">
          <ac:chgData name="Sehgal, Vinit" userId="ef721694-8436-4df6-8b9b-be9691359d6c" providerId="ADAL" clId="{26AAD9E8-4C42-4DE7-94A5-14A70A065374}" dt="2024-02-18T19:45:57.684" v="1566" actId="478"/>
          <ac:picMkLst>
            <pc:docMk/>
            <pc:sldMk cId="3913206283" sldId="258"/>
            <ac:picMk id="16" creationId="{AFA9D108-9270-5972-AA51-70171D7594F0}"/>
          </ac:picMkLst>
        </pc:picChg>
        <pc:picChg chg="add del mod">
          <ac:chgData name="Sehgal, Vinit" userId="ef721694-8436-4df6-8b9b-be9691359d6c" providerId="ADAL" clId="{26AAD9E8-4C42-4DE7-94A5-14A70A065374}" dt="2024-02-18T19:53:43.174" v="1644" actId="478"/>
          <ac:picMkLst>
            <pc:docMk/>
            <pc:sldMk cId="3913206283" sldId="258"/>
            <ac:picMk id="20" creationId="{4674EE0D-BB38-9586-610C-66F18BE7C534}"/>
          </ac:picMkLst>
        </pc:picChg>
        <pc:picChg chg="add del mod">
          <ac:chgData name="Sehgal, Vinit" userId="ef721694-8436-4df6-8b9b-be9691359d6c" providerId="ADAL" clId="{26AAD9E8-4C42-4DE7-94A5-14A70A065374}" dt="2024-02-21T13:36:30.477" v="3407" actId="478"/>
          <ac:picMkLst>
            <pc:docMk/>
            <pc:sldMk cId="3913206283" sldId="258"/>
            <ac:picMk id="1026" creationId="{8B199BF9-E99E-C6BE-355E-2399C0840F97}"/>
          </ac:picMkLst>
        </pc:picChg>
      </pc:sldChg>
      <pc:sldChg chg="addSp delSp modSp add mod">
        <pc:chgData name="Sehgal, Vinit" userId="ef721694-8436-4df6-8b9b-be9691359d6c" providerId="ADAL" clId="{26AAD9E8-4C42-4DE7-94A5-14A70A065374}" dt="2024-02-20T17:44:02.191" v="1941" actId="20577"/>
        <pc:sldMkLst>
          <pc:docMk/>
          <pc:sldMk cId="987061410" sldId="259"/>
        </pc:sldMkLst>
        <pc:spChg chg="add del mod">
          <ac:chgData name="Sehgal, Vinit" userId="ef721694-8436-4df6-8b9b-be9691359d6c" providerId="ADAL" clId="{26AAD9E8-4C42-4DE7-94A5-14A70A065374}" dt="2024-02-18T19:53:39.919" v="1643" actId="21"/>
          <ac:spMkLst>
            <pc:docMk/>
            <pc:sldMk cId="987061410" sldId="259"/>
            <ac:spMk id="3" creationId="{3496E5D2-802C-9A7B-1A0B-65C559AA0888}"/>
          </ac:spMkLst>
        </pc:spChg>
        <pc:spChg chg="add mod">
          <ac:chgData name="Sehgal, Vinit" userId="ef721694-8436-4df6-8b9b-be9691359d6c" providerId="ADAL" clId="{26AAD9E8-4C42-4DE7-94A5-14A70A065374}" dt="2024-02-18T19:59:53.343" v="1709" actId="1076"/>
          <ac:spMkLst>
            <pc:docMk/>
            <pc:sldMk cId="987061410" sldId="259"/>
            <ac:spMk id="4" creationId="{4FB5476B-0EF0-6459-7308-DA0FF11D46C1}"/>
          </ac:spMkLst>
        </pc:spChg>
        <pc:spChg chg="add mod">
          <ac:chgData name="Sehgal, Vinit" userId="ef721694-8436-4df6-8b9b-be9691359d6c" providerId="ADAL" clId="{26AAD9E8-4C42-4DE7-94A5-14A70A065374}" dt="2024-02-20T17:44:02.191" v="1941" actId="20577"/>
          <ac:spMkLst>
            <pc:docMk/>
            <pc:sldMk cId="987061410" sldId="259"/>
            <ac:spMk id="5" creationId="{B27B8B85-08AB-197C-BB28-94E50500F8AB}"/>
          </ac:spMkLst>
        </pc:spChg>
        <pc:spChg chg="mod">
          <ac:chgData name="Sehgal, Vinit" userId="ef721694-8436-4df6-8b9b-be9691359d6c" providerId="ADAL" clId="{26AAD9E8-4C42-4DE7-94A5-14A70A065374}" dt="2024-02-20T17:44:00.675" v="1939" actId="20577"/>
          <ac:spMkLst>
            <pc:docMk/>
            <pc:sldMk cId="987061410" sldId="259"/>
            <ac:spMk id="8" creationId="{772A0625-2633-DCE5-E0F7-CBAD02BECC49}"/>
          </ac:spMkLst>
        </pc:spChg>
        <pc:spChg chg="del mod">
          <ac:chgData name="Sehgal, Vinit" userId="ef721694-8436-4df6-8b9b-be9691359d6c" providerId="ADAL" clId="{26AAD9E8-4C42-4DE7-94A5-14A70A065374}" dt="2024-02-18T19:50:37.977" v="1594" actId="478"/>
          <ac:spMkLst>
            <pc:docMk/>
            <pc:sldMk cId="987061410" sldId="259"/>
            <ac:spMk id="14" creationId="{F3F04566-557D-ABB5-91BA-91E3AA1D1566}"/>
          </ac:spMkLst>
        </pc:spChg>
        <pc:spChg chg="del">
          <ac:chgData name="Sehgal, Vinit" userId="ef721694-8436-4df6-8b9b-be9691359d6c" providerId="ADAL" clId="{26AAD9E8-4C42-4DE7-94A5-14A70A065374}" dt="2024-02-18T19:50:40.030" v="1595" actId="478"/>
          <ac:spMkLst>
            <pc:docMk/>
            <pc:sldMk cId="987061410" sldId="259"/>
            <ac:spMk id="15" creationId="{30C7288C-65A7-6B5D-1510-0EC2688D7F57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8" creationId="{205D85E8-FE58-2808-7FD8-41BD594A3ED6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19" creationId="{A89FE9E3-395B-82CE-DAF5-F64F6E376802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1" creationId="{08F218C7-98C8-0F5B-07B7-22FEEA4FF65C}"/>
          </ac:spMkLst>
        </pc:spChg>
        <pc:spChg chg="del">
          <ac:chgData name="Sehgal, Vinit" userId="ef721694-8436-4df6-8b9b-be9691359d6c" providerId="ADAL" clId="{26AAD9E8-4C42-4DE7-94A5-14A70A065374}" dt="2024-02-18T19:50:35.047" v="1593" actId="478"/>
          <ac:spMkLst>
            <pc:docMk/>
            <pc:sldMk cId="987061410" sldId="259"/>
            <ac:spMk id="22" creationId="{CF4584D8-DD33-C747-F977-F7271EF95B7C}"/>
          </ac:spMkLst>
        </pc:spChg>
        <pc:picChg chg="del">
          <ac:chgData name="Sehgal, Vinit" userId="ef721694-8436-4df6-8b9b-be9691359d6c" providerId="ADAL" clId="{26AAD9E8-4C42-4DE7-94A5-14A70A065374}" dt="2024-02-18T19:50:35.047" v="1593" actId="478"/>
          <ac:picMkLst>
            <pc:docMk/>
            <pc:sldMk cId="987061410" sldId="259"/>
            <ac:picMk id="20" creationId="{C1097E00-B187-AAAD-9C52-40473A6FDBF7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0T17:43:02.956" v="1937" actId="2161"/>
        <pc:sldMkLst>
          <pc:docMk/>
          <pc:sldMk cId="4182436610" sldId="260"/>
        </pc:sldMkLst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2" creationId="{878FD8CA-01EF-20B8-B191-291C9790649C}"/>
          </ac:spMkLst>
        </pc:spChg>
        <pc:spChg chg="del">
          <ac:chgData name="Sehgal, Vinit" userId="ef721694-8436-4df6-8b9b-be9691359d6c" providerId="ADAL" clId="{26AAD9E8-4C42-4DE7-94A5-14A70A065374}" dt="2024-02-20T17:39:09.479" v="1902" actId="478"/>
          <ac:spMkLst>
            <pc:docMk/>
            <pc:sldMk cId="4182436610" sldId="260"/>
            <ac:spMk id="3" creationId="{4D5C1835-FF14-C430-B22E-E718D0B2FF18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9" creationId="{8950AD4C-6AF3-49F8-94E1-DBCAFB39478B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1" creationId="{2F0E00C3-4613-415F-BE3A-78FBAD9061C0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3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0T17:42:21.299" v="1931" actId="26606"/>
          <ac:spMkLst>
            <pc:docMk/>
            <pc:sldMk cId="4182436610" sldId="260"/>
            <ac:spMk id="15" creationId="{CFC5F0E7-644F-4101-BE72-12825CF537E7}"/>
          </ac:spMkLst>
        </pc:spChg>
        <pc:graphicFrameChg chg="add mod modGraphic">
          <ac:chgData name="Sehgal, Vinit" userId="ef721694-8436-4df6-8b9b-be9691359d6c" providerId="ADAL" clId="{26AAD9E8-4C42-4DE7-94A5-14A70A065374}" dt="2024-02-20T17:43:02.956" v="1937" actId="2161"/>
          <ac:graphicFrameMkLst>
            <pc:docMk/>
            <pc:sldMk cId="4182436610" sldId="260"/>
            <ac:graphicFrameMk id="4" creationId="{36079657-0AD0-07B5-D9D1-34B54CAECE47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0:57.378" v="1924" actId="14734"/>
        <pc:sldMkLst>
          <pc:docMk/>
          <pc:sldMk cId="3012818675" sldId="261"/>
        </pc:sldMkLst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2" creationId="{14EC5443-B6F0-F553-2134-29CF5D62A20D}"/>
          </ac:spMkLst>
        </pc:spChg>
        <pc:spChg chg="del">
          <ac:chgData name="Sehgal, Vinit" userId="ef721694-8436-4df6-8b9b-be9691359d6c" providerId="ADAL" clId="{26AAD9E8-4C42-4DE7-94A5-14A70A065374}" dt="2024-02-20T17:39:47.354" v="1909" actId="478"/>
          <ac:spMkLst>
            <pc:docMk/>
            <pc:sldMk cId="3012818675" sldId="261"/>
            <ac:spMk id="3" creationId="{AD895B07-7490-5AD0-4213-8FAF21979819}"/>
          </ac:spMkLst>
        </pc:spChg>
        <pc:graphicFrameChg chg="add mod modGraphic">
          <ac:chgData name="Sehgal, Vinit" userId="ef721694-8436-4df6-8b9b-be9691359d6c" providerId="ADAL" clId="{26AAD9E8-4C42-4DE7-94A5-14A70A065374}" dt="2024-02-20T17:40:57.378" v="1924" actId="14734"/>
          <ac:graphicFrameMkLst>
            <pc:docMk/>
            <pc:sldMk cId="3012818675" sldId="261"/>
            <ac:graphicFrameMk id="4" creationId="{C9E2F4E2-13E5-D516-B2C6-ABE02F83D113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1:03.949" v="1926" actId="14734"/>
        <pc:sldMkLst>
          <pc:docMk/>
          <pc:sldMk cId="3028515490" sldId="262"/>
        </pc:sldMkLst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2" creationId="{207CE66F-DB6B-E2EA-38DD-573C33D1BFFB}"/>
          </ac:spMkLst>
        </pc:spChg>
        <pc:spChg chg="del">
          <ac:chgData name="Sehgal, Vinit" userId="ef721694-8436-4df6-8b9b-be9691359d6c" providerId="ADAL" clId="{26AAD9E8-4C42-4DE7-94A5-14A70A065374}" dt="2024-02-20T17:40:24.861" v="1913" actId="478"/>
          <ac:spMkLst>
            <pc:docMk/>
            <pc:sldMk cId="3028515490" sldId="262"/>
            <ac:spMk id="3" creationId="{1BCEA219-AE0A-D9D5-ED8F-600310475642}"/>
          </ac:spMkLst>
        </pc:spChg>
        <pc:graphicFrameChg chg="add mod modGraphic">
          <ac:chgData name="Sehgal, Vinit" userId="ef721694-8436-4df6-8b9b-be9691359d6c" providerId="ADAL" clId="{26AAD9E8-4C42-4DE7-94A5-14A70A065374}" dt="2024-02-20T17:41:03.949" v="1926" actId="14734"/>
          <ac:graphicFrameMkLst>
            <pc:docMk/>
            <pc:sldMk cId="3028515490" sldId="262"/>
            <ac:graphicFrameMk id="4" creationId="{D307A52A-B464-CD32-F87A-2BA9A8A50211}"/>
          </ac:graphicFrameMkLst>
        </pc:graphicFrameChg>
      </pc:sldChg>
      <pc:sldChg chg="addSp delSp modSp new mod setBg">
        <pc:chgData name="Sehgal, Vinit" userId="ef721694-8436-4df6-8b9b-be9691359d6c" providerId="ADAL" clId="{26AAD9E8-4C42-4DE7-94A5-14A70A065374}" dt="2024-02-20T17:42:14.052" v="1930" actId="26606"/>
        <pc:sldMkLst>
          <pc:docMk/>
          <pc:sldMk cId="568072646" sldId="263"/>
        </pc:sldMkLst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2" creationId="{E4CA69D7-2FF7-34EF-7C9E-CE3984CF6647}"/>
          </ac:spMkLst>
        </pc:spChg>
        <pc:spChg chg="del">
          <ac:chgData name="Sehgal, Vinit" userId="ef721694-8436-4df6-8b9b-be9691359d6c" providerId="ADAL" clId="{26AAD9E8-4C42-4DE7-94A5-14A70A065374}" dt="2024-02-20T17:42:09.128" v="1928" actId="478"/>
          <ac:spMkLst>
            <pc:docMk/>
            <pc:sldMk cId="568072646" sldId="263"/>
            <ac:spMk id="3" creationId="{2DD4575D-6BC4-47F1-ACED-C4A62E51232B}"/>
          </ac:spMkLst>
        </pc:spChg>
        <pc:graphicFrameChg chg="add mod">
          <ac:chgData name="Sehgal, Vinit" userId="ef721694-8436-4df6-8b9b-be9691359d6c" providerId="ADAL" clId="{26AAD9E8-4C42-4DE7-94A5-14A70A065374}" dt="2024-02-20T17:42:14.052" v="1930" actId="26606"/>
          <ac:graphicFrameMkLst>
            <pc:docMk/>
            <pc:sldMk cId="568072646" sldId="263"/>
            <ac:graphicFrameMk id="4" creationId="{4FAB23BF-ECC8-C455-2212-7DC3B361EC27}"/>
          </ac:graphicFrameMkLst>
        </pc:graphicFrameChg>
      </pc:sldChg>
      <pc:sldChg chg="delSp modSp new mod">
        <pc:chgData name="Sehgal, Vinit" userId="ef721694-8436-4df6-8b9b-be9691359d6c" providerId="ADAL" clId="{26AAD9E8-4C42-4DE7-94A5-14A70A065374}" dt="2024-02-20T17:46:32.963" v="1972" actId="1076"/>
        <pc:sldMkLst>
          <pc:docMk/>
          <pc:sldMk cId="3162076565" sldId="264"/>
        </pc:sldMkLst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2" creationId="{B4EA28D9-BC34-E0EB-DC1E-DB13A4025BE4}"/>
          </ac:spMkLst>
        </pc:spChg>
        <pc:spChg chg="del">
          <ac:chgData name="Sehgal, Vinit" userId="ef721694-8436-4df6-8b9b-be9691359d6c" providerId="ADAL" clId="{26AAD9E8-4C42-4DE7-94A5-14A70A065374}" dt="2024-02-20T17:44:44.833" v="1943" actId="478"/>
          <ac:spMkLst>
            <pc:docMk/>
            <pc:sldMk cId="3162076565" sldId="264"/>
            <ac:spMk id="3" creationId="{EC031C04-9D42-0707-E2D5-501A018F9D66}"/>
          </ac:spMkLst>
        </pc:spChg>
        <pc:picChg chg="mod modCrop">
          <ac:chgData name="Sehgal, Vinit" userId="ef721694-8436-4df6-8b9b-be9691359d6c" providerId="ADAL" clId="{26AAD9E8-4C42-4DE7-94A5-14A70A065374}" dt="2024-02-20T17:45:35.865" v="1956" actId="1076"/>
          <ac:picMkLst>
            <pc:docMk/>
            <pc:sldMk cId="3162076565" sldId="264"/>
            <ac:picMk id="4" creationId="{4B97C8FE-71B0-E7E1-7637-49072EAC7695}"/>
          </ac:picMkLst>
        </pc:picChg>
        <pc:picChg chg="mod">
          <ac:chgData name="Sehgal, Vinit" userId="ef721694-8436-4df6-8b9b-be9691359d6c" providerId="ADAL" clId="{26AAD9E8-4C42-4DE7-94A5-14A70A065374}" dt="2024-02-20T17:46:27.828" v="1971" actId="1076"/>
          <ac:picMkLst>
            <pc:docMk/>
            <pc:sldMk cId="3162076565" sldId="264"/>
            <ac:picMk id="5" creationId="{0FE4CD18-2300-F742-EA20-2B8282D483D1}"/>
          </ac:picMkLst>
        </pc:picChg>
        <pc:picChg chg="mod">
          <ac:chgData name="Sehgal, Vinit" userId="ef721694-8436-4df6-8b9b-be9691359d6c" providerId="ADAL" clId="{26AAD9E8-4C42-4DE7-94A5-14A70A065374}" dt="2024-02-20T17:46:32.963" v="1972" actId="1076"/>
          <ac:picMkLst>
            <pc:docMk/>
            <pc:sldMk cId="3162076565" sldId="264"/>
            <ac:picMk id="6" creationId="{6B2107BB-1850-F3CA-4643-0531893D7703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0T18:08:01.050" v="2349" actId="1076"/>
        <pc:sldMkLst>
          <pc:docMk/>
          <pc:sldMk cId="3973621338" sldId="265"/>
        </pc:sldMkLst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2" creationId="{B6A5F54B-1CD2-DD8F-72EB-F11DD751299B}"/>
          </ac:spMkLst>
        </pc:spChg>
        <pc:spChg chg="del">
          <ac:chgData name="Sehgal, Vinit" userId="ef721694-8436-4df6-8b9b-be9691359d6c" providerId="ADAL" clId="{26AAD9E8-4C42-4DE7-94A5-14A70A065374}" dt="2024-02-20T17:52:01.755" v="1977" actId="478"/>
          <ac:spMkLst>
            <pc:docMk/>
            <pc:sldMk cId="3973621338" sldId="265"/>
            <ac:spMk id="3" creationId="{21361BC8-E6F2-DC73-F546-2E97A69B2F99}"/>
          </ac:spMkLst>
        </pc:spChg>
        <pc:spChg chg="add del mod">
          <ac:chgData name="Sehgal, Vinit" userId="ef721694-8436-4df6-8b9b-be9691359d6c" providerId="ADAL" clId="{26AAD9E8-4C42-4DE7-94A5-14A70A065374}" dt="2024-02-20T17:52:14.724" v="1983" actId="21"/>
          <ac:spMkLst>
            <pc:docMk/>
            <pc:sldMk cId="3973621338" sldId="265"/>
            <ac:spMk id="4" creationId="{C0C0A892-E5A4-9930-0C12-059B4D631E2A}"/>
          </ac:spMkLst>
        </pc:spChg>
        <pc:spChg chg="add mod">
          <ac:chgData name="Sehgal, Vinit" userId="ef721694-8436-4df6-8b9b-be9691359d6c" providerId="ADAL" clId="{26AAD9E8-4C42-4DE7-94A5-14A70A065374}" dt="2024-02-20T18:04:07.600" v="2188" actId="14100"/>
          <ac:spMkLst>
            <pc:docMk/>
            <pc:sldMk cId="3973621338" sldId="265"/>
            <ac:spMk id="6" creationId="{167ABB47-3C39-156F-439E-E5119CFCE3B1}"/>
          </ac:spMkLst>
        </pc:spChg>
        <pc:spChg chg="add mod">
          <ac:chgData name="Sehgal, Vinit" userId="ef721694-8436-4df6-8b9b-be9691359d6c" providerId="ADAL" clId="{26AAD9E8-4C42-4DE7-94A5-14A70A065374}" dt="2024-02-20T17:59:27.859" v="1995" actId="14100"/>
          <ac:spMkLst>
            <pc:docMk/>
            <pc:sldMk cId="3973621338" sldId="265"/>
            <ac:spMk id="8" creationId="{EDA85445-DD82-C620-D0A3-1E31D0AE0340}"/>
          </ac:spMkLst>
        </pc:spChg>
        <pc:spChg chg="add mod">
          <ac:chgData name="Sehgal, Vinit" userId="ef721694-8436-4df6-8b9b-be9691359d6c" providerId="ADAL" clId="{26AAD9E8-4C42-4DE7-94A5-14A70A065374}" dt="2024-02-20T18:00:40.725" v="2076" actId="1076"/>
          <ac:spMkLst>
            <pc:docMk/>
            <pc:sldMk cId="3973621338" sldId="265"/>
            <ac:spMk id="12" creationId="{E9BD6A6E-D53D-0585-6E41-940585CC7FEB}"/>
          </ac:spMkLst>
        </pc:spChg>
        <pc:spChg chg="add mod">
          <ac:chgData name="Sehgal, Vinit" userId="ef721694-8436-4df6-8b9b-be9691359d6c" providerId="ADAL" clId="{26AAD9E8-4C42-4DE7-94A5-14A70A065374}" dt="2024-02-20T18:00:46.133" v="2080" actId="20577"/>
          <ac:spMkLst>
            <pc:docMk/>
            <pc:sldMk cId="3973621338" sldId="265"/>
            <ac:spMk id="13" creationId="{AF2F3AD8-6AD8-6040-0F41-5702CEA574D0}"/>
          </ac:spMkLst>
        </pc:spChg>
        <pc:spChg chg="add mod">
          <ac:chgData name="Sehgal, Vinit" userId="ef721694-8436-4df6-8b9b-be9691359d6c" providerId="ADAL" clId="{26AAD9E8-4C42-4DE7-94A5-14A70A065374}" dt="2024-02-20T18:00:54.071" v="2084" actId="20577"/>
          <ac:spMkLst>
            <pc:docMk/>
            <pc:sldMk cId="3973621338" sldId="265"/>
            <ac:spMk id="14" creationId="{33C8326E-1D13-DE5E-0762-9C407ED0B12F}"/>
          </ac:spMkLst>
        </pc:spChg>
        <pc:spChg chg="add mod">
          <ac:chgData name="Sehgal, Vinit" userId="ef721694-8436-4df6-8b9b-be9691359d6c" providerId="ADAL" clId="{26AAD9E8-4C42-4DE7-94A5-14A70A065374}" dt="2024-02-20T18:01:02.461" v="2088" actId="20577"/>
          <ac:spMkLst>
            <pc:docMk/>
            <pc:sldMk cId="3973621338" sldId="265"/>
            <ac:spMk id="15" creationId="{836B3311-E202-B84E-5732-11E0F580FB42}"/>
          </ac:spMkLst>
        </pc:spChg>
        <pc:spChg chg="add del mod">
          <ac:chgData name="Sehgal, Vinit" userId="ef721694-8436-4df6-8b9b-be9691359d6c" providerId="ADAL" clId="{26AAD9E8-4C42-4DE7-94A5-14A70A065374}" dt="2024-02-20T18:02:05.040" v="2115" actId="478"/>
          <ac:spMkLst>
            <pc:docMk/>
            <pc:sldMk cId="3973621338" sldId="265"/>
            <ac:spMk id="17" creationId="{40704C9E-D3D9-4628-503E-FEF0250E4499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18" creationId="{79D82FF5-C58C-4E2C-D223-2F49F4CB9385}"/>
          </ac:spMkLst>
        </pc:spChg>
        <pc:spChg chg="add del mod">
          <ac:chgData name="Sehgal, Vinit" userId="ef721694-8436-4df6-8b9b-be9691359d6c" providerId="ADAL" clId="{26AAD9E8-4C42-4DE7-94A5-14A70A065374}" dt="2024-02-20T18:02:02.462" v="2114" actId="478"/>
          <ac:spMkLst>
            <pc:docMk/>
            <pc:sldMk cId="3973621338" sldId="265"/>
            <ac:spMk id="19" creationId="{120D00C4-7B8E-976B-09C2-C9B85D90FD95}"/>
          </ac:spMkLst>
        </pc:spChg>
        <pc:spChg chg="add mod">
          <ac:chgData name="Sehgal, Vinit" userId="ef721694-8436-4df6-8b9b-be9691359d6c" providerId="ADAL" clId="{26AAD9E8-4C42-4DE7-94A5-14A70A065374}" dt="2024-02-20T18:02:42.615" v="2131" actId="1076"/>
          <ac:spMkLst>
            <pc:docMk/>
            <pc:sldMk cId="3973621338" sldId="265"/>
            <ac:spMk id="20" creationId="{FCD2E186-6F6E-0D36-5F12-8411686A197C}"/>
          </ac:spMkLst>
        </pc:spChg>
        <pc:spChg chg="add del mod">
          <ac:chgData name="Sehgal, Vinit" userId="ef721694-8436-4df6-8b9b-be9691359d6c" providerId="ADAL" clId="{26AAD9E8-4C42-4DE7-94A5-14A70A065374}" dt="2024-02-20T18:02:47.971" v="2134" actId="478"/>
          <ac:spMkLst>
            <pc:docMk/>
            <pc:sldMk cId="3973621338" sldId="265"/>
            <ac:spMk id="21" creationId="{B129A25F-149E-0D5F-AD43-141992A7FA1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2" creationId="{12CF75E8-EF18-9898-CD49-13EE501FC90F}"/>
          </ac:spMkLst>
        </pc:spChg>
        <pc:spChg chg="add del mod">
          <ac:chgData name="Sehgal, Vinit" userId="ef721694-8436-4df6-8b9b-be9691359d6c" providerId="ADAL" clId="{26AAD9E8-4C42-4DE7-94A5-14A70A065374}" dt="2024-02-20T18:02:51.032" v="2135" actId="478"/>
          <ac:spMkLst>
            <pc:docMk/>
            <pc:sldMk cId="3973621338" sldId="265"/>
            <ac:spMk id="23" creationId="{AD4AB4C5-92A8-7923-5C40-479FC5D8A6C1}"/>
          </ac:spMkLst>
        </pc:spChg>
        <pc:spChg chg="add del mod">
          <ac:chgData name="Sehgal, Vinit" userId="ef721694-8436-4df6-8b9b-be9691359d6c" providerId="ADAL" clId="{26AAD9E8-4C42-4DE7-94A5-14A70A065374}" dt="2024-02-20T18:03:10.821" v="2145" actId="478"/>
          <ac:spMkLst>
            <pc:docMk/>
            <pc:sldMk cId="3973621338" sldId="265"/>
            <ac:spMk id="24" creationId="{042C523D-1DEB-0FA0-4141-661278FFCAE3}"/>
          </ac:spMkLst>
        </pc:spChg>
        <pc:spChg chg="add mod">
          <ac:chgData name="Sehgal, Vinit" userId="ef721694-8436-4df6-8b9b-be9691359d6c" providerId="ADAL" clId="{26AAD9E8-4C42-4DE7-94A5-14A70A065374}" dt="2024-02-20T18:02:54.766" v="2136" actId="1076"/>
          <ac:spMkLst>
            <pc:docMk/>
            <pc:sldMk cId="3973621338" sldId="265"/>
            <ac:spMk id="25" creationId="{04962047-5A97-C38D-718F-85EA76252492}"/>
          </ac:spMkLst>
        </pc:spChg>
        <pc:spChg chg="add mod">
          <ac:chgData name="Sehgal, Vinit" userId="ef721694-8436-4df6-8b9b-be9691359d6c" providerId="ADAL" clId="{26AAD9E8-4C42-4DE7-94A5-14A70A065374}" dt="2024-02-20T18:02:57.312" v="2138" actId="1076"/>
          <ac:spMkLst>
            <pc:docMk/>
            <pc:sldMk cId="3973621338" sldId="265"/>
            <ac:spMk id="26" creationId="{754FD3A5-3EBA-78A2-8499-4C23FDD4F9CA}"/>
          </ac:spMkLst>
        </pc:spChg>
        <pc:spChg chg="add mod">
          <ac:chgData name="Sehgal, Vinit" userId="ef721694-8436-4df6-8b9b-be9691359d6c" providerId="ADAL" clId="{26AAD9E8-4C42-4DE7-94A5-14A70A065374}" dt="2024-02-20T18:03:03.680" v="2140" actId="1076"/>
          <ac:spMkLst>
            <pc:docMk/>
            <pc:sldMk cId="3973621338" sldId="265"/>
            <ac:spMk id="27" creationId="{B3008CEF-57B5-4895-92C9-B3CADD5F1352}"/>
          </ac:spMkLst>
        </pc:spChg>
        <pc:spChg chg="add mod">
          <ac:chgData name="Sehgal, Vinit" userId="ef721694-8436-4df6-8b9b-be9691359d6c" providerId="ADAL" clId="{26AAD9E8-4C42-4DE7-94A5-14A70A065374}" dt="2024-02-20T18:03:07.697" v="2142" actId="1076"/>
          <ac:spMkLst>
            <pc:docMk/>
            <pc:sldMk cId="3973621338" sldId="265"/>
            <ac:spMk id="28" creationId="{44273094-0ED8-CE3E-7E3F-012C5EE49FD9}"/>
          </ac:spMkLst>
        </pc:spChg>
        <pc:spChg chg="add mod">
          <ac:chgData name="Sehgal, Vinit" userId="ef721694-8436-4df6-8b9b-be9691359d6c" providerId="ADAL" clId="{26AAD9E8-4C42-4DE7-94A5-14A70A065374}" dt="2024-02-20T18:03:43.672" v="2187" actId="1076"/>
          <ac:spMkLst>
            <pc:docMk/>
            <pc:sldMk cId="3973621338" sldId="265"/>
            <ac:spMk id="29" creationId="{F8C6FDB7-F319-AF36-F1B4-700D8D47833C}"/>
          </ac:spMkLst>
        </pc:spChg>
        <pc:spChg chg="add mod">
          <ac:chgData name="Sehgal, Vinit" userId="ef721694-8436-4df6-8b9b-be9691359d6c" providerId="ADAL" clId="{26AAD9E8-4C42-4DE7-94A5-14A70A065374}" dt="2024-02-20T18:06:04.947" v="2215" actId="20577"/>
          <ac:spMkLst>
            <pc:docMk/>
            <pc:sldMk cId="3973621338" sldId="265"/>
            <ac:spMk id="30" creationId="{4E2FCC2D-731A-AB12-5900-93A7AE466868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2" creationId="{E225FDAD-55ED-8F7A-41EE-9EB7CA4FF6B4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3" creationId="{21E25D38-4DFE-67F9-0F40-4CF8B19FF01A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4" creationId="{1E6012AF-3E53-83EC-8975-01DA14CC1571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5" creationId="{82E7E201-0897-F7BC-E761-7EAE2BCE2D82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6" creationId="{64A3C51C-1191-360D-02FB-FFFEEBC92D9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7" creationId="{BF258BB6-BDF0-ED88-79AD-D4EBE788B7F9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8" creationId="{9AB50530-2D72-02B6-B73A-F4C91B28535C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39" creationId="{6627B2AF-36AF-F42C-EA46-90DD0DD8DFAF}"/>
          </ac:spMkLst>
        </pc:spChg>
        <pc:spChg chg="add mod">
          <ac:chgData name="Sehgal, Vinit" userId="ef721694-8436-4df6-8b9b-be9691359d6c" providerId="ADAL" clId="{26AAD9E8-4C42-4DE7-94A5-14A70A065374}" dt="2024-02-20T18:06:55.482" v="2289" actId="207"/>
          <ac:spMkLst>
            <pc:docMk/>
            <pc:sldMk cId="3973621338" sldId="265"/>
            <ac:spMk id="40" creationId="{D25C2D5C-6EF4-B582-A1DB-3934203DAAF1}"/>
          </ac:spMkLst>
        </pc:spChg>
        <pc:spChg chg="add mod">
          <ac:chgData name="Sehgal, Vinit" userId="ef721694-8436-4df6-8b9b-be9691359d6c" providerId="ADAL" clId="{26AAD9E8-4C42-4DE7-94A5-14A70A065374}" dt="2024-02-20T18:04:28.088" v="2190" actId="1076"/>
          <ac:spMkLst>
            <pc:docMk/>
            <pc:sldMk cId="3973621338" sldId="265"/>
            <ac:spMk id="41" creationId="{396F3126-15B4-F194-4686-31DFE668D714}"/>
          </ac:spMkLst>
        </pc:spChg>
        <pc:picChg chg="add del mod">
          <ac:chgData name="Sehgal, Vinit" userId="ef721694-8436-4df6-8b9b-be9691359d6c" providerId="ADAL" clId="{26AAD9E8-4C42-4DE7-94A5-14A70A065374}" dt="2024-02-20T17:59:56.070" v="1997" actId="21"/>
          <ac:picMkLst>
            <pc:docMk/>
            <pc:sldMk cId="3973621338" sldId="265"/>
            <ac:picMk id="9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0:28.449" v="2071" actId="1076"/>
          <ac:picMkLst>
            <pc:docMk/>
            <pc:sldMk cId="3973621338" sldId="265"/>
            <ac:picMk id="10" creationId="{D5901F76-4C25-45C3-F9EF-CEAE4D680D1F}"/>
          </ac:picMkLst>
        </pc:picChg>
        <pc:picChg chg="add mod">
          <ac:chgData name="Sehgal, Vinit" userId="ef721694-8436-4df6-8b9b-be9691359d6c" providerId="ADAL" clId="{26AAD9E8-4C42-4DE7-94A5-14A70A065374}" dt="2024-02-20T18:07:50.588" v="2348" actId="14861"/>
          <ac:picMkLst>
            <pc:docMk/>
            <pc:sldMk cId="3973621338" sldId="265"/>
            <ac:picMk id="31" creationId="{5D728939-5109-5D38-257F-2DDEB819DD8C}"/>
          </ac:picMkLst>
        </pc:picChg>
        <pc:picChg chg="mod">
          <ac:chgData name="Sehgal, Vinit" userId="ef721694-8436-4df6-8b9b-be9691359d6c" providerId="ADAL" clId="{26AAD9E8-4C42-4DE7-94A5-14A70A065374}" dt="2024-02-20T18:07:22.456" v="2290" actId="1076"/>
          <ac:picMkLst>
            <pc:docMk/>
            <pc:sldMk cId="3973621338" sldId="265"/>
            <ac:picMk id="42" creationId="{AA2FE194-DE1D-339D-7457-3D4EBF724622}"/>
          </ac:picMkLst>
        </pc:picChg>
        <pc:picChg chg="mod">
          <ac:chgData name="Sehgal, Vinit" userId="ef721694-8436-4df6-8b9b-be9691359d6c" providerId="ADAL" clId="{26AAD9E8-4C42-4DE7-94A5-14A70A065374}" dt="2024-02-20T18:08:01.050" v="2349" actId="1076"/>
          <ac:picMkLst>
            <pc:docMk/>
            <pc:sldMk cId="3973621338" sldId="265"/>
            <ac:picMk id="43" creationId="{1CC1B56D-CE8B-AE0A-7C30-993075202AC1}"/>
          </ac:picMkLst>
        </pc:picChg>
      </pc:sldChg>
      <pc:sldChg chg="addSp delSp modSp new mod">
        <pc:chgData name="Sehgal, Vinit" userId="ef721694-8436-4df6-8b9b-be9691359d6c" providerId="ADAL" clId="{26AAD9E8-4C42-4DE7-94A5-14A70A065374}" dt="2024-02-21T12:37:08.681" v="3406" actId="207"/>
        <pc:sldMkLst>
          <pc:docMk/>
          <pc:sldMk cId="538476958" sldId="266"/>
        </pc:sldMkLst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2" creationId="{14ACCF9B-CE5A-54F2-96E4-A24CF34CC97D}"/>
          </ac:spMkLst>
        </pc:spChg>
        <pc:spChg chg="add mod">
          <ac:chgData name="Sehgal, Vinit" userId="ef721694-8436-4df6-8b9b-be9691359d6c" providerId="ADAL" clId="{26AAD9E8-4C42-4DE7-94A5-14A70A065374}" dt="2024-02-21T12:37:08.681" v="3406" actId="207"/>
          <ac:spMkLst>
            <pc:docMk/>
            <pc:sldMk cId="538476958" sldId="266"/>
            <ac:spMk id="2" creationId="{EDC989B7-DE32-76F1-AA9D-91C298612DE1}"/>
          </ac:spMkLst>
        </pc:spChg>
        <pc:spChg chg="del">
          <ac:chgData name="Sehgal, Vinit" userId="ef721694-8436-4df6-8b9b-be9691359d6c" providerId="ADAL" clId="{26AAD9E8-4C42-4DE7-94A5-14A70A065374}" dt="2024-02-20T22:45:09.312" v="2776" actId="478"/>
          <ac:spMkLst>
            <pc:docMk/>
            <pc:sldMk cId="538476958" sldId="266"/>
            <ac:spMk id="3" creationId="{C23EED7E-B89E-2288-712B-7485EF99777F}"/>
          </ac:spMkLst>
        </pc:spChg>
        <pc:spChg chg="add del">
          <ac:chgData name="Sehgal, Vinit" userId="ef721694-8436-4df6-8b9b-be9691359d6c" providerId="ADAL" clId="{26AAD9E8-4C42-4DE7-94A5-14A70A065374}" dt="2024-02-20T22:45:11" v="2778" actId="22"/>
          <ac:spMkLst>
            <pc:docMk/>
            <pc:sldMk cId="538476958" sldId="266"/>
            <ac:spMk id="5" creationId="{5DB594D7-05BE-ACDB-B793-A958D165B2A9}"/>
          </ac:spMkLst>
        </pc:spChg>
        <pc:spChg chg="add del">
          <ac:chgData name="Sehgal, Vinit" userId="ef721694-8436-4df6-8b9b-be9691359d6c" providerId="ADAL" clId="{26AAD9E8-4C42-4DE7-94A5-14A70A065374}" dt="2024-02-20T22:45:14.953" v="2780" actId="22"/>
          <ac:spMkLst>
            <pc:docMk/>
            <pc:sldMk cId="538476958" sldId="266"/>
            <ac:spMk id="7" creationId="{5BAAC996-4B45-1844-63E0-8B4F4A756ADB}"/>
          </ac:spMkLst>
        </pc:spChg>
        <pc:spChg chg="add del mod">
          <ac:chgData name="Sehgal, Vinit" userId="ef721694-8436-4df6-8b9b-be9691359d6c" providerId="ADAL" clId="{26AAD9E8-4C42-4DE7-94A5-14A70A065374}" dt="2024-02-21T12:24:09.057" v="3094" actId="478"/>
          <ac:spMkLst>
            <pc:docMk/>
            <pc:sldMk cId="538476958" sldId="266"/>
            <ac:spMk id="7" creationId="{6F8EA74F-4E0F-F3D0-32DC-C7109259932B}"/>
          </ac:spMkLst>
        </pc:spChg>
        <pc:spChg chg="add del">
          <ac:chgData name="Sehgal, Vinit" userId="ef721694-8436-4df6-8b9b-be9691359d6c" providerId="ADAL" clId="{26AAD9E8-4C42-4DE7-94A5-14A70A065374}" dt="2024-02-21T12:24:29.323" v="3098" actId="22"/>
          <ac:spMkLst>
            <pc:docMk/>
            <pc:sldMk cId="538476958" sldId="266"/>
            <ac:spMk id="11" creationId="{5DD197B8-D048-AFC9-DDD7-C00CA2BB1827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3" creationId="{0BCC967F-6541-9805-4250-4BA47DC9A9C5}"/>
          </ac:spMkLst>
        </pc:spChg>
        <pc:spChg chg="add mod">
          <ac:chgData name="Sehgal, Vinit" userId="ef721694-8436-4df6-8b9b-be9691359d6c" providerId="ADAL" clId="{26AAD9E8-4C42-4DE7-94A5-14A70A065374}" dt="2024-02-21T12:29:19.469" v="3333" actId="1076"/>
          <ac:spMkLst>
            <pc:docMk/>
            <pc:sldMk cId="538476958" sldId="266"/>
            <ac:spMk id="15" creationId="{3F90897A-41CE-C08C-B08B-F14E50F88995}"/>
          </ac:spMkLst>
        </pc:spChg>
        <pc:spChg chg="add mod">
          <ac:chgData name="Sehgal, Vinit" userId="ef721694-8436-4df6-8b9b-be9691359d6c" providerId="ADAL" clId="{26AAD9E8-4C42-4DE7-94A5-14A70A065374}" dt="2024-02-21T12:31:12.919" v="3365" actId="1076"/>
          <ac:spMkLst>
            <pc:docMk/>
            <pc:sldMk cId="538476958" sldId="266"/>
            <ac:spMk id="17" creationId="{2137D7D3-1C8F-34A6-796E-401809407C0A}"/>
          </ac:spMkLst>
        </pc:spChg>
        <pc:spChg chg="add mod">
          <ac:chgData name="Sehgal, Vinit" userId="ef721694-8436-4df6-8b9b-be9691359d6c" providerId="ADAL" clId="{26AAD9E8-4C42-4DE7-94A5-14A70A065374}" dt="2024-02-21T12:33:14.107" v="3390" actId="693"/>
          <ac:spMkLst>
            <pc:docMk/>
            <pc:sldMk cId="538476958" sldId="266"/>
            <ac:spMk id="18" creationId="{AF10E00A-5397-AEDE-4442-186375F741A3}"/>
          </ac:spMkLst>
        </pc:spChg>
        <pc:spChg chg="add mod">
          <ac:chgData name="Sehgal, Vinit" userId="ef721694-8436-4df6-8b9b-be9691359d6c" providerId="ADAL" clId="{26AAD9E8-4C42-4DE7-94A5-14A70A065374}" dt="2024-02-21T12:31:05.478" v="3363" actId="1076"/>
          <ac:spMkLst>
            <pc:docMk/>
            <pc:sldMk cId="538476958" sldId="266"/>
            <ac:spMk id="19" creationId="{58757881-C686-6C67-EAF5-2D4E62F557E4}"/>
          </ac:spMkLst>
        </pc:spChg>
        <pc:spChg chg="add del mod">
          <ac:chgData name="Sehgal, Vinit" userId="ef721694-8436-4df6-8b9b-be9691359d6c" providerId="ADAL" clId="{26AAD9E8-4C42-4DE7-94A5-14A70A065374}" dt="2024-02-21T12:36:33.968" v="3403" actId="478"/>
          <ac:spMkLst>
            <pc:docMk/>
            <pc:sldMk cId="538476958" sldId="266"/>
            <ac:spMk id="39" creationId="{9A5EBA2A-F2C7-C555-1787-2546CCF9A2D3}"/>
          </ac:spMkLst>
        </pc:spChg>
        <pc:cxnChg chg="add del">
          <ac:chgData name="Sehgal, Vinit" userId="ef721694-8436-4df6-8b9b-be9691359d6c" providerId="ADAL" clId="{26AAD9E8-4C42-4DE7-94A5-14A70A065374}" dt="2024-02-21T12:23:40.686" v="3089" actId="478"/>
          <ac:cxnSpMkLst>
            <pc:docMk/>
            <pc:sldMk cId="538476958" sldId="266"/>
            <ac:cxnSpMk id="4" creationId="{5572683F-644B-4B07-3118-FE9A8FDE7B59}"/>
          </ac:cxnSpMkLst>
        </pc:cxnChg>
        <pc:cxnChg chg="add del">
          <ac:chgData name="Sehgal, Vinit" userId="ef721694-8436-4df6-8b9b-be9691359d6c" providerId="ADAL" clId="{26AAD9E8-4C42-4DE7-94A5-14A70A065374}" dt="2024-02-21T12:23:49.228" v="3091" actId="478"/>
          <ac:cxnSpMkLst>
            <pc:docMk/>
            <pc:sldMk cId="538476958" sldId="266"/>
            <ac:cxnSpMk id="6" creationId="{21C4E913-AC22-EFE7-E051-5123B43DCCC9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9" creationId="{BEF4ECEC-6969-17FF-5CC1-3E553AE8AB7A}"/>
          </ac:cxnSpMkLst>
        </pc:cxnChg>
        <pc:cxnChg chg="add mod">
          <ac:chgData name="Sehgal, Vinit" userId="ef721694-8436-4df6-8b9b-be9691359d6c" providerId="ADAL" clId="{26AAD9E8-4C42-4DE7-94A5-14A70A065374}" dt="2024-02-21T12:29:19.469" v="3333" actId="1076"/>
          <ac:cxnSpMkLst>
            <pc:docMk/>
            <pc:sldMk cId="538476958" sldId="266"/>
            <ac:cxnSpMk id="14" creationId="{CB6781B9-2522-FAC9-B897-52A7F847EA23}"/>
          </ac:cxnSpMkLst>
        </pc:cxnChg>
        <pc:cxnChg chg="add del mod">
          <ac:chgData name="Sehgal, Vinit" userId="ef721694-8436-4df6-8b9b-be9691359d6c" providerId="ADAL" clId="{26AAD9E8-4C42-4DE7-94A5-14A70A065374}" dt="2024-02-21T12:26:44.058" v="3241" actId="478"/>
          <ac:cxnSpMkLst>
            <pc:docMk/>
            <pc:sldMk cId="538476958" sldId="266"/>
            <ac:cxnSpMk id="16" creationId="{AB69A2B0-BB27-D849-D5A9-A3CD7CCE2D5C}"/>
          </ac:cxnSpMkLst>
        </pc:cxnChg>
        <pc:cxnChg chg="add del mod">
          <ac:chgData name="Sehgal, Vinit" userId="ef721694-8436-4df6-8b9b-be9691359d6c" providerId="ADAL" clId="{26AAD9E8-4C42-4DE7-94A5-14A70A065374}" dt="2024-02-21T12:29:27.840" v="3337" actId="478"/>
          <ac:cxnSpMkLst>
            <pc:docMk/>
            <pc:sldMk cId="538476958" sldId="266"/>
            <ac:cxnSpMk id="20" creationId="{46342955-D33A-4BFC-B402-4AD97010FF05}"/>
          </ac:cxnSpMkLst>
        </pc:cxnChg>
        <pc:cxnChg chg="add mod">
          <ac:chgData name="Sehgal, Vinit" userId="ef721694-8436-4df6-8b9b-be9691359d6c" providerId="ADAL" clId="{26AAD9E8-4C42-4DE7-94A5-14A70A065374}" dt="2024-02-21T12:31:28.073" v="3368" actId="14100"/>
          <ac:cxnSpMkLst>
            <pc:docMk/>
            <pc:sldMk cId="538476958" sldId="266"/>
            <ac:cxnSpMk id="23" creationId="{69D2FE0C-D604-FA7F-1603-7111EFBDDEE7}"/>
          </ac:cxnSpMkLst>
        </pc:cxnChg>
      </pc:sldChg>
      <pc:sldChg chg="addSp delSp modSp new mod">
        <pc:chgData name="Sehgal, Vinit" userId="ef721694-8436-4df6-8b9b-be9691359d6c" providerId="ADAL" clId="{26AAD9E8-4C42-4DE7-94A5-14A70A065374}" dt="2024-02-21T22:47:04.506" v="3915" actId="6549"/>
        <pc:sldMkLst>
          <pc:docMk/>
          <pc:sldMk cId="789022678" sldId="267"/>
        </pc:sldMkLst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2" creationId="{A0BD2815-E94F-413A-E8FB-33E63E026078}"/>
          </ac:spMkLst>
        </pc:spChg>
        <pc:spChg chg="del">
          <ac:chgData name="Sehgal, Vinit" userId="ef721694-8436-4df6-8b9b-be9691359d6c" providerId="ADAL" clId="{26AAD9E8-4C42-4DE7-94A5-14A70A065374}" dt="2024-02-21T14:45:27.092" v="3409" actId="478"/>
          <ac:spMkLst>
            <pc:docMk/>
            <pc:sldMk cId="789022678" sldId="267"/>
            <ac:spMk id="3" creationId="{775387EC-61A9-1DEB-3239-FFF2D478FDDD}"/>
          </ac:spMkLst>
        </pc:spChg>
        <pc:spChg chg="add mod">
          <ac:chgData name="Sehgal, Vinit" userId="ef721694-8436-4df6-8b9b-be9691359d6c" providerId="ADAL" clId="{26AAD9E8-4C42-4DE7-94A5-14A70A065374}" dt="2024-02-21T22:47:04.506" v="3915" actId="6549"/>
          <ac:spMkLst>
            <pc:docMk/>
            <pc:sldMk cId="789022678" sldId="267"/>
            <ac:spMk id="4" creationId="{46BF93E8-58CE-2D87-3F07-3D1FE716BDE9}"/>
          </ac:spMkLst>
        </pc:spChg>
      </pc:sldChg>
      <pc:sldChg chg="addSp delSp modSp new mod setBg">
        <pc:chgData name="Sehgal, Vinit" userId="ef721694-8436-4df6-8b9b-be9691359d6c" providerId="ADAL" clId="{26AAD9E8-4C42-4DE7-94A5-14A70A065374}" dt="2024-02-26T18:39:07.565" v="4037" actId="1036"/>
        <pc:sldMkLst>
          <pc:docMk/>
          <pc:sldMk cId="3647367637" sldId="268"/>
        </pc:sldMkLst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2" creationId="{A600D14A-D332-864B-8A0C-DD02015315C8}"/>
          </ac:spMkLst>
        </pc:spChg>
        <pc:spChg chg="del">
          <ac:chgData name="Sehgal, Vinit" userId="ef721694-8436-4df6-8b9b-be9691359d6c" providerId="ADAL" clId="{26AAD9E8-4C42-4DE7-94A5-14A70A065374}" dt="2024-02-26T18:32:18.130" v="3917" actId="478"/>
          <ac:spMkLst>
            <pc:docMk/>
            <pc:sldMk cId="3647367637" sldId="268"/>
            <ac:spMk id="3" creationId="{0B626288-3C45-0C04-0AAC-3A1F95C78CCC}"/>
          </ac:spMkLst>
        </pc:spChg>
        <pc:spChg chg="add ord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4" creationId="{C9079DFA-CD78-091A-AB3B-645BA69E9A7E}"/>
          </ac:spMkLst>
        </pc:spChg>
        <pc:spChg chg="add mod">
          <ac:chgData name="Sehgal, Vinit" userId="ef721694-8436-4df6-8b9b-be9691359d6c" providerId="ADAL" clId="{26AAD9E8-4C42-4DE7-94A5-14A70A065374}" dt="2024-02-26T18:34:16.603" v="3939" actId="207"/>
          <ac:spMkLst>
            <pc:docMk/>
            <pc:sldMk cId="3647367637" sldId="268"/>
            <ac:spMk id="9" creationId="{0419739A-E8C5-B65E-314B-2F9762E03B7A}"/>
          </ac:spMkLst>
        </pc:spChg>
        <pc:spChg chg="add mod">
          <ac:chgData name="Sehgal, Vinit" userId="ef721694-8436-4df6-8b9b-be9691359d6c" providerId="ADAL" clId="{26AAD9E8-4C42-4DE7-94A5-14A70A065374}" dt="2024-02-26T18:35:01.428" v="3955" actId="1035"/>
          <ac:spMkLst>
            <pc:docMk/>
            <pc:sldMk cId="3647367637" sldId="268"/>
            <ac:spMk id="10" creationId="{D68B7BE7-CF23-AF3D-CC6E-66763554E0E4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1" creationId="{1500B4A4-B1F1-41EA-886A-B8A210DBCA3B}"/>
          </ac:spMkLst>
        </pc:spChg>
        <pc:spChg chg="add mod">
          <ac:chgData name="Sehgal, Vinit" userId="ef721694-8436-4df6-8b9b-be9691359d6c" providerId="ADAL" clId="{26AAD9E8-4C42-4DE7-94A5-14A70A065374}" dt="2024-02-26T18:34:26.063" v="3943" actId="1076"/>
          <ac:spMkLst>
            <pc:docMk/>
            <pc:sldMk cId="3647367637" sldId="268"/>
            <ac:spMk id="12" creationId="{42A34E23-4B5C-20EA-4A02-36FC314DA829}"/>
          </ac:spMkLst>
        </pc:spChg>
        <pc:spChg chg="add del">
          <ac:chgData name="Sehgal, Vinit" userId="ef721694-8436-4df6-8b9b-be9691359d6c" providerId="ADAL" clId="{26AAD9E8-4C42-4DE7-94A5-14A70A065374}" dt="2024-02-26T18:32:31.701" v="3922" actId="26606"/>
          <ac:spMkLst>
            <pc:docMk/>
            <pc:sldMk cId="3647367637" sldId="268"/>
            <ac:spMk id="13" creationId="{5E55A99C-0BDC-4DBE-8E40-9FA66F629FA1}"/>
          </ac:spMkLst>
        </pc:spChg>
        <pc:spChg chg="add mod">
          <ac:chgData name="Sehgal, Vinit" userId="ef721694-8436-4df6-8b9b-be9691359d6c" providerId="ADAL" clId="{26AAD9E8-4C42-4DE7-94A5-14A70A065374}" dt="2024-02-26T18:34:29.014" v="3945" actId="1076"/>
          <ac:spMkLst>
            <pc:docMk/>
            <pc:sldMk cId="3647367637" sldId="268"/>
            <ac:spMk id="14" creationId="{A6BD6139-4215-E228-99B4-9E031C4B0579}"/>
          </ac:spMkLst>
        </pc:spChg>
        <pc:spChg chg="add mod">
          <ac:chgData name="Sehgal, Vinit" userId="ef721694-8436-4df6-8b9b-be9691359d6c" providerId="ADAL" clId="{26AAD9E8-4C42-4DE7-94A5-14A70A065374}" dt="2024-02-26T18:34:55.462" v="3953" actId="14100"/>
          <ac:spMkLst>
            <pc:docMk/>
            <pc:sldMk cId="3647367637" sldId="268"/>
            <ac:spMk id="15" creationId="{88A77B1D-F46D-A8AB-A7F2-AF51EA00BE42}"/>
          </ac:spMkLst>
        </pc:spChg>
        <pc:spChg chg="add mod">
          <ac:chgData name="Sehgal, Vinit" userId="ef721694-8436-4df6-8b9b-be9691359d6c" providerId="ADAL" clId="{26AAD9E8-4C42-4DE7-94A5-14A70A065374}" dt="2024-02-26T18:39:07.565" v="4037" actId="1036"/>
          <ac:spMkLst>
            <pc:docMk/>
            <pc:sldMk cId="3647367637" sldId="268"/>
            <ac:spMk id="16" creationId="{999266B6-37C9-60D2-13DB-21F4E763552C}"/>
          </ac:spMkLst>
        </pc:spChg>
        <pc:spChg chg="add mod">
          <ac:chgData name="Sehgal, Vinit" userId="ef721694-8436-4df6-8b9b-be9691359d6c" providerId="ADAL" clId="{26AAD9E8-4C42-4DE7-94A5-14A70A065374}" dt="2024-02-26T18:39:06.883" v="4036" actId="1036"/>
          <ac:spMkLst>
            <pc:docMk/>
            <pc:sldMk cId="3647367637" sldId="268"/>
            <ac:spMk id="17" creationId="{EDE408C2-7579-204E-C994-84873C7FEAF1}"/>
          </ac:spMkLst>
        </pc:spChg>
        <pc:spChg chg="add mod">
          <ac:chgData name="Sehgal, Vinit" userId="ef721694-8436-4df6-8b9b-be9691359d6c" providerId="ADAL" clId="{26AAD9E8-4C42-4DE7-94A5-14A70A065374}" dt="2024-02-26T18:35:54.319" v="3992"/>
          <ac:spMkLst>
            <pc:docMk/>
            <pc:sldMk cId="3647367637" sldId="268"/>
            <ac:spMk id="18" creationId="{70730E1C-B1DA-072A-1D86-F469F84F280E}"/>
          </ac:spMkLst>
        </pc:spChg>
        <pc:spChg chg="add mod">
          <ac:chgData name="Sehgal, Vinit" userId="ef721694-8436-4df6-8b9b-be9691359d6c" providerId="ADAL" clId="{26AAD9E8-4C42-4DE7-94A5-14A70A065374}" dt="2024-02-26T18:36:17.771" v="4000" actId="1076"/>
          <ac:spMkLst>
            <pc:docMk/>
            <pc:sldMk cId="3647367637" sldId="268"/>
            <ac:spMk id="20" creationId="{FE5DCE3F-EF89-8E44-AF32-1DCC62A34EC0}"/>
          </ac:spMkLst>
        </pc:spChg>
        <pc:picChg chg="add del mod">
          <ac:chgData name="Sehgal, Vinit" userId="ef721694-8436-4df6-8b9b-be9691359d6c" providerId="ADAL" clId="{26AAD9E8-4C42-4DE7-94A5-14A70A065374}" dt="2024-02-26T18:32:54.175" v="3924" actId="478"/>
          <ac:picMkLst>
            <pc:docMk/>
            <pc:sldMk cId="3647367637" sldId="268"/>
            <ac:picMk id="6" creationId="{F3499A92-E643-1483-0CC6-E412C0E2A3E1}"/>
          </ac:picMkLst>
        </pc:picChg>
        <pc:picChg chg="add mod modCrop">
          <ac:chgData name="Sehgal, Vinit" userId="ef721694-8436-4df6-8b9b-be9691359d6c" providerId="ADAL" clId="{26AAD9E8-4C42-4DE7-94A5-14A70A065374}" dt="2024-02-26T18:33:47.918" v="3936" actId="732"/>
          <ac:picMkLst>
            <pc:docMk/>
            <pc:sldMk cId="3647367637" sldId="268"/>
            <ac:picMk id="8" creationId="{62F28AD8-F351-1A93-7B48-71ABDCA4347C}"/>
          </ac:picMkLst>
        </pc:picChg>
        <pc:picChg chg="add mod">
          <ac:chgData name="Sehgal, Vinit" userId="ef721694-8436-4df6-8b9b-be9691359d6c" providerId="ADAL" clId="{26AAD9E8-4C42-4DE7-94A5-14A70A065374}" dt="2024-02-26T18:36:08.789" v="3998"/>
          <ac:picMkLst>
            <pc:docMk/>
            <pc:sldMk cId="3647367637" sldId="268"/>
            <ac:picMk id="19" creationId="{A0790A7C-FEAB-CCC6-BE27-DF0DCC8C8484}"/>
          </ac:picMkLst>
        </pc:picChg>
        <pc:picChg chg="del mod">
          <ac:chgData name="Sehgal, Vinit" userId="ef721694-8436-4df6-8b9b-be9691359d6c" providerId="ADAL" clId="{26AAD9E8-4C42-4DE7-94A5-14A70A065374}" dt="2024-02-26T18:36:49.050" v="4009" actId="21"/>
          <ac:picMkLst>
            <pc:docMk/>
            <pc:sldMk cId="3647367637" sldId="268"/>
            <ac:picMk id="21" creationId="{82DF98B5-270A-D46D-78DF-69F4209153B7}"/>
          </ac:picMkLst>
        </pc:picChg>
        <pc:picChg chg="add del mod">
          <ac:chgData name="Sehgal, Vinit" userId="ef721694-8436-4df6-8b9b-be9691359d6c" providerId="ADAL" clId="{26AAD9E8-4C42-4DE7-94A5-14A70A065374}" dt="2024-02-26T18:38:16.383" v="4026" actId="1076"/>
          <ac:picMkLst>
            <pc:docMk/>
            <pc:sldMk cId="3647367637" sldId="268"/>
            <ac:picMk id="22" creationId="{85E7C77E-A555-21C9-DD16-57A80C70330B}"/>
          </ac:picMkLst>
        </pc:picChg>
        <pc:picChg chg="del">
          <ac:chgData name="Sehgal, Vinit" userId="ef721694-8436-4df6-8b9b-be9691359d6c" providerId="ADAL" clId="{26AAD9E8-4C42-4DE7-94A5-14A70A065374}" dt="2024-02-26T18:38:36.226" v="4029" actId="478"/>
          <ac:picMkLst>
            <pc:docMk/>
            <pc:sldMk cId="3647367637" sldId="268"/>
            <ac:picMk id="24" creationId="{EF8C16F4-4862-4FA9-9DC5-C1BCFF2C9103}"/>
          </ac:picMkLst>
        </pc:picChg>
        <pc:picChg chg="add del">
          <ac:chgData name="Sehgal, Vinit" userId="ef721694-8436-4df6-8b9b-be9691359d6c" providerId="ADAL" clId="{26AAD9E8-4C42-4DE7-94A5-14A70A065374}" dt="2024-02-26T18:39:05.555" v="4035" actId="478"/>
          <ac:picMkLst>
            <pc:docMk/>
            <pc:sldMk cId="3647367637" sldId="268"/>
            <ac:picMk id="25" creationId="{860E39E5-C30F-E182-7CEE-B73D5E6A6F31}"/>
          </ac:picMkLst>
        </pc:picChg>
      </pc:sldChg>
      <pc:sldChg chg="delSp modSp new mod">
        <pc:chgData name="Sehgal, Vinit" userId="ef721694-8436-4df6-8b9b-be9691359d6c" providerId="ADAL" clId="{26AAD9E8-4C42-4DE7-94A5-14A70A065374}" dt="2024-02-26T18:37:45.992" v="4018" actId="1076"/>
        <pc:sldMkLst>
          <pc:docMk/>
          <pc:sldMk cId="3099942445" sldId="269"/>
        </pc:sldMkLst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2" creationId="{ECE65048-FDFD-B9CD-6323-6F322C7465DF}"/>
          </ac:spMkLst>
        </pc:spChg>
        <pc:spChg chg="del">
          <ac:chgData name="Sehgal, Vinit" userId="ef721694-8436-4df6-8b9b-be9691359d6c" providerId="ADAL" clId="{26AAD9E8-4C42-4DE7-94A5-14A70A065374}" dt="2024-02-26T18:37:15.770" v="4011" actId="478"/>
          <ac:spMkLst>
            <pc:docMk/>
            <pc:sldMk cId="3099942445" sldId="269"/>
            <ac:spMk id="3" creationId="{A6F4F8FD-CB6D-6087-FD52-E6A35D6F671C}"/>
          </ac:spMkLst>
        </pc:spChg>
        <pc:picChg chg="del mod">
          <ac:chgData name="Sehgal, Vinit" userId="ef721694-8436-4df6-8b9b-be9691359d6c" providerId="ADAL" clId="{26AAD9E8-4C42-4DE7-94A5-14A70A065374}" dt="2024-02-26T18:37:21.664" v="4014" actId="478"/>
          <ac:picMkLst>
            <pc:docMk/>
            <pc:sldMk cId="3099942445" sldId="269"/>
            <ac:picMk id="4" creationId="{773C6CFE-87A1-41B0-A298-06F85609BB93}"/>
          </ac:picMkLst>
        </pc:picChg>
        <pc:picChg chg="del mod">
          <ac:chgData name="Sehgal, Vinit" userId="ef721694-8436-4df6-8b9b-be9691359d6c" providerId="ADAL" clId="{26AAD9E8-4C42-4DE7-94A5-14A70A065374}" dt="2024-02-26T18:37:32.139" v="4016" actId="21"/>
          <ac:picMkLst>
            <pc:docMk/>
            <pc:sldMk cId="3099942445" sldId="269"/>
            <ac:picMk id="5" creationId="{699E7852-F406-6DEA-27DC-1C5A51F504A3}"/>
          </ac:picMkLst>
        </pc:picChg>
        <pc:picChg chg="mod">
          <ac:chgData name="Sehgal, Vinit" userId="ef721694-8436-4df6-8b9b-be9691359d6c" providerId="ADAL" clId="{26AAD9E8-4C42-4DE7-94A5-14A70A065374}" dt="2024-02-26T18:37:45.992" v="4018" actId="1076"/>
          <ac:picMkLst>
            <pc:docMk/>
            <pc:sldMk cId="3099942445" sldId="269"/>
            <ac:picMk id="7" creationId="{27A01299-1CD3-5C0E-0E45-4D7AB5BCEDD8}"/>
          </ac:picMkLst>
        </pc:picChg>
      </pc:sldChg>
      <pc:sldChg chg="addSp modSp add mod">
        <pc:chgData name="Sehgal, Vinit" userId="ef721694-8436-4df6-8b9b-be9691359d6c" providerId="ADAL" clId="{26AAD9E8-4C42-4DE7-94A5-14A70A065374}" dt="2024-03-12T12:15:22.100" v="5027"/>
        <pc:sldMkLst>
          <pc:docMk/>
          <pc:sldMk cId="664011103" sldId="270"/>
        </pc:sldMkLst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" creationId="{76720344-02D2-9D26-943F-FF88AF3EBE5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6" creationId="{E679476A-B65E-806C-81C7-770966239D7C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" creationId="{033F80DF-FECB-4B19-E66F-0D4D1481531E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2" creationId="{76B4B058-3A39-2335-1054-81F7D9030C5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3" creationId="{74E3FE1F-F601-FF5D-B9C2-D214EC8B2B9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9" creationId="{DEBE9C84-3B2F-16AE-3776-A73206D5BE1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2" creationId="{804C6D78-B82E-11E0-B2E0-272C6816BE9A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4" creationId="{A36409F5-0276-63CC-3C33-7E0C67255D98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5" creationId="{C4634C82-64DB-3CE3-A7A1-F56566396697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6" creationId="{B3BA17A3-71D5-428A-3163-940F69DD2C83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27" creationId="{079B1562-3FC0-C67A-B032-EB73B74509C1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28" creationId="{EF898FD1-30CD-A210-F186-F5F3838DC8A7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1" creationId="{A4A4189B-EFE6-1DA0-EEC6-FF680B8D50D2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2" creationId="{63AC08F8-F38D-DAD7-B65A-E180783E486D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3" creationId="{F107407A-629B-02B7-024B-EF0F919C25B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4" creationId="{F2EEE123-33E8-025E-DD73-6AC8789AA65A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5" creationId="{4BB82E19-B516-DCEB-F17C-0DCC7914F6A6}"/>
          </ac:spMkLst>
        </pc:spChg>
        <pc:spChg chg="add mod">
          <ac:chgData name="Sehgal, Vinit" userId="ef721694-8436-4df6-8b9b-be9691359d6c" providerId="ADAL" clId="{26AAD9E8-4C42-4DE7-94A5-14A70A065374}" dt="2024-03-12T12:15:22.100" v="5027"/>
          <ac:spMkLst>
            <pc:docMk/>
            <pc:sldMk cId="664011103" sldId="270"/>
            <ac:spMk id="36" creationId="{D90C0966-E314-17E4-4F01-4FD1C12A3EDC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6" creationId="{027C068C-FEB7-99E1-F7BC-40952780A6F4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7" creationId="{CB436B31-D7BA-EE7B-99E1-9A944D1A92C5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49" creationId="{6198BD9D-BD69-5FDE-68E6-BA24E936C20A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34" creationId="{A44FFE0B-F835-1C96-CCB0-FB5F143F95A9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7" creationId="{12550FA1-7018-9C26-B668-B1C97461996B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49" creationId="{A367D058-87DF-0126-8D47-54E53A2659F9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2" creationId="{49C303C9-85DB-894A-338B-A29F13F12472}"/>
          </ac:spMkLst>
        </pc:spChg>
        <pc:spChg chg="mod">
          <ac:chgData name="Sehgal, Vinit" userId="ef721694-8436-4df6-8b9b-be9691359d6c" providerId="ADAL" clId="{26AAD9E8-4C42-4DE7-94A5-14A70A065374}" dt="2024-02-27T16:28:47.919" v="4040" actId="164"/>
          <ac:spMkLst>
            <pc:docMk/>
            <pc:sldMk cId="664011103" sldId="270"/>
            <ac:spMk id="1054" creationId="{C17EDABD-310A-A479-B278-0E0AA9D91101}"/>
          </ac:spMkLst>
        </pc:spChg>
        <pc:spChg chg="mod">
          <ac:chgData name="Sehgal, Vinit" userId="ef721694-8436-4df6-8b9b-be9691359d6c" providerId="ADAL" clId="{26AAD9E8-4C42-4DE7-94A5-14A70A065374}" dt="2024-02-27T16:28:42.396" v="4039" actId="164"/>
          <ac:spMkLst>
            <pc:docMk/>
            <pc:sldMk cId="664011103" sldId="270"/>
            <ac:spMk id="1055" creationId="{FE970491-45E3-2FAA-3603-ECDB73359D6E}"/>
          </ac:spMkLst>
        </pc:spChg>
        <pc:grpChg chg="add mod">
          <ac:chgData name="Sehgal, Vinit" userId="ef721694-8436-4df6-8b9b-be9691359d6c" providerId="ADAL" clId="{26AAD9E8-4C42-4DE7-94A5-14A70A065374}" dt="2024-02-27T16:29:01.036" v="4043" actId="1076"/>
          <ac:grpSpMkLst>
            <pc:docMk/>
            <pc:sldMk cId="664011103" sldId="270"/>
            <ac:grpSpMk id="3" creationId="{2036FD6B-571A-399B-27EE-D5246438145E}"/>
          </ac:grpSpMkLst>
        </pc:grpChg>
        <pc:grpChg chg="add mod">
          <ac:chgData name="Sehgal, Vinit" userId="ef721694-8436-4df6-8b9b-be9691359d6c" providerId="ADAL" clId="{26AAD9E8-4C42-4DE7-94A5-14A70A065374}" dt="2024-02-27T16:28:54.038" v="4042" actId="1076"/>
          <ac:grpSpMkLst>
            <pc:docMk/>
            <pc:sldMk cId="664011103" sldId="270"/>
            <ac:grpSpMk id="14" creationId="{91CE2D45-CEAF-E623-417D-81471EA1FC1A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55" creationId="{A79EE910-2929-20A3-BE6E-E43D44F27AA5}"/>
          </ac:grpSpMkLst>
        </pc:grpChg>
        <pc:grpChg chg="mod">
          <ac:chgData name="Sehgal, Vinit" userId="ef721694-8436-4df6-8b9b-be9691359d6c" providerId="ADAL" clId="{26AAD9E8-4C42-4DE7-94A5-14A70A065374}" dt="2024-02-27T16:28:47.919" v="4040" actId="164"/>
          <ac:grpSpMkLst>
            <pc:docMk/>
            <pc:sldMk cId="664011103" sldId="270"/>
            <ac:grpSpMk id="1044" creationId="{B2421F4D-9E5C-2A94-688F-5A19E30C5944}"/>
          </ac:grpSpMkLst>
        </pc:grp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1" creationId="{A9094393-1B06-91BA-9C4A-E6C392EE7C0A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6" creationId="{C2907910-A76C-1627-A68C-98FA50DB1C46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21" creationId="{2AFAC9D0-1AE4-97F4-A66A-5936B4887B05}"/>
          </ac:picMkLst>
        </pc:picChg>
        <pc:picChg chg="add mod">
          <ac:chgData name="Sehgal, Vinit" userId="ef721694-8436-4df6-8b9b-be9691359d6c" providerId="ADAL" clId="{26AAD9E8-4C42-4DE7-94A5-14A70A065374}" dt="2024-03-12T12:15:22.100" v="5027"/>
          <ac:picMkLst>
            <pc:docMk/>
            <pc:sldMk cId="664011103" sldId="270"/>
            <ac:picMk id="30" creationId="{F2E554DA-7CE9-A43C-8DBF-FC92A96BC6E0}"/>
          </ac:picMkLst>
        </pc:picChg>
        <pc:picChg chg="mod">
          <ac:chgData name="Sehgal, Vinit" userId="ef721694-8436-4df6-8b9b-be9691359d6c" providerId="ADAL" clId="{26AAD9E8-4C42-4DE7-94A5-14A70A065374}" dt="2024-02-27T16:28:42.396" v="4039" actId="164"/>
          <ac:picMkLst>
            <pc:docMk/>
            <pc:sldMk cId="664011103" sldId="270"/>
            <ac:picMk id="1031" creationId="{9FFAECE8-2E28-9B86-AE95-F1D9E7A26050}"/>
          </ac:picMkLst>
        </pc:pic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4" creationId="{47E6E706-A4EA-002C-10D8-1FAEC456A657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9" creationId="{746BF88D-2684-88DC-8C2D-8FBF53A113C1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15" creationId="{1500E1A2-84EC-DF11-DA45-891CA712F039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17" creationId="{EA55986F-BFF8-5961-DC8F-4FA498548455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0" creationId="{0E32CB97-1FA1-8898-B3C4-71E67CDA2952}"/>
          </ac:cxnSpMkLst>
        </pc:cxnChg>
        <pc:cxnChg chg="mod">
          <ac:chgData name="Sehgal, Vinit" userId="ef721694-8436-4df6-8b9b-be9691359d6c" providerId="ADAL" clId="{26AAD9E8-4C42-4DE7-94A5-14A70A065374}" dt="2024-02-27T16:28:42.396" v="4039" actId="164"/>
          <ac:cxnSpMkLst>
            <pc:docMk/>
            <pc:sldMk cId="664011103" sldId="270"/>
            <ac:cxnSpMk id="23" creationId="{9E9B3A59-6EFC-4767-6B0C-ACF8E9400E4E}"/>
          </ac:cxnSpMkLst>
        </pc:cxnChg>
        <pc:cxnChg chg="mod">
          <ac:chgData name="Sehgal, Vinit" userId="ef721694-8436-4df6-8b9b-be9691359d6c" providerId="ADAL" clId="{26AAD9E8-4C42-4DE7-94A5-14A70A065374}" dt="2024-02-27T16:28:47.919" v="4040" actId="164"/>
          <ac:cxnSpMkLst>
            <pc:docMk/>
            <pc:sldMk cId="664011103" sldId="270"/>
            <ac:cxnSpMk id="29" creationId="{B815F16A-F901-2C9F-C93D-7F0D5C47AF2F}"/>
          </ac:cxnSpMkLst>
        </pc:cxnChg>
      </pc:sldChg>
      <pc:sldChg chg="delSp modSp add mod">
        <pc:chgData name="Sehgal, Vinit" userId="ef721694-8436-4df6-8b9b-be9691359d6c" providerId="ADAL" clId="{26AAD9E8-4C42-4DE7-94A5-14A70A065374}" dt="2024-02-28T14:47:21.999" v="4868"/>
        <pc:sldMkLst>
          <pc:docMk/>
          <pc:sldMk cId="1029037540" sldId="271"/>
        </pc:sldMkLst>
        <pc:spChg chg="mod">
          <ac:chgData name="Sehgal, Vinit" userId="ef721694-8436-4df6-8b9b-be9691359d6c" providerId="ADAL" clId="{26AAD9E8-4C42-4DE7-94A5-14A70A065374}" dt="2024-02-28T14:47:21.999" v="4868"/>
          <ac:spMkLst>
            <pc:docMk/>
            <pc:sldMk cId="1029037540" sldId="271"/>
            <ac:spMk id="4" creationId="{2B63E983-9F45-5C3A-B9DF-9F50DBE71149}"/>
          </ac:spMkLst>
        </pc:spChg>
        <pc:picChg chg="del mod">
          <ac:chgData name="Sehgal, Vinit" userId="ef721694-8436-4df6-8b9b-be9691359d6c" providerId="ADAL" clId="{26AAD9E8-4C42-4DE7-94A5-14A70A065374}" dt="2024-02-27T23:13:18.611" v="4700" actId="21"/>
          <ac:picMkLst>
            <pc:docMk/>
            <pc:sldMk cId="1029037540" sldId="271"/>
            <ac:picMk id="2" creationId="{D21022E1-E714-1EF2-38C1-8AD54D1D23A8}"/>
          </ac:picMkLst>
        </pc:picChg>
      </pc:sldChg>
      <pc:sldChg chg="addSp delSp modSp new mod setBg">
        <pc:chgData name="Sehgal, Vinit" userId="ef721694-8436-4df6-8b9b-be9691359d6c" providerId="ADAL" clId="{26AAD9E8-4C42-4DE7-94A5-14A70A065374}" dt="2024-02-29T12:25:32.245" v="5023" actId="1076"/>
        <pc:sldMkLst>
          <pc:docMk/>
          <pc:sldMk cId="1777775388" sldId="272"/>
        </pc:sldMkLst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2" creationId="{B29EA4D5-4486-31E0-3D52-7F762D1C0046}"/>
          </ac:spMkLst>
        </pc:spChg>
        <pc:spChg chg="del">
          <ac:chgData name="Sehgal, Vinit" userId="ef721694-8436-4df6-8b9b-be9691359d6c" providerId="ADAL" clId="{26AAD9E8-4C42-4DE7-94A5-14A70A065374}" dt="2024-02-29T12:22:32.887" v="4870" actId="478"/>
          <ac:spMkLst>
            <pc:docMk/>
            <pc:sldMk cId="1777775388" sldId="272"/>
            <ac:spMk id="3" creationId="{159EC69D-AD0D-16E6-63E0-25BA1DB0FB73}"/>
          </ac:spMkLst>
        </pc:spChg>
        <pc:spChg chg="add mod">
          <ac:chgData name="Sehgal, Vinit" userId="ef721694-8436-4df6-8b9b-be9691359d6c" providerId="ADAL" clId="{26AAD9E8-4C42-4DE7-94A5-14A70A065374}" dt="2024-02-29T12:23:49.379" v="4902" actId="1076"/>
          <ac:spMkLst>
            <pc:docMk/>
            <pc:sldMk cId="1777775388" sldId="272"/>
            <ac:spMk id="5" creationId="{50DCD57E-EC1A-2BFE-73F4-AB09D902E6A6}"/>
          </ac:spMkLst>
        </pc:spChg>
        <pc:spChg chg="add mod">
          <ac:chgData name="Sehgal, Vinit" userId="ef721694-8436-4df6-8b9b-be9691359d6c" providerId="ADAL" clId="{26AAD9E8-4C42-4DE7-94A5-14A70A065374}" dt="2024-02-29T12:23:56.341" v="4907" actId="20577"/>
          <ac:spMkLst>
            <pc:docMk/>
            <pc:sldMk cId="1777775388" sldId="272"/>
            <ac:spMk id="6" creationId="{38FB4390-5D31-C63E-D77B-942928D7B97B}"/>
          </ac:spMkLst>
        </pc:spChg>
        <pc:spChg chg="add mod">
          <ac:chgData name="Sehgal, Vinit" userId="ef721694-8436-4df6-8b9b-be9691359d6c" providerId="ADAL" clId="{26AAD9E8-4C42-4DE7-94A5-14A70A065374}" dt="2024-02-29T12:24:20.700" v="4941" actId="20577"/>
          <ac:spMkLst>
            <pc:docMk/>
            <pc:sldMk cId="1777775388" sldId="272"/>
            <ac:spMk id="7" creationId="{B5C7B165-C6B3-8855-6C66-56CAE7D886B1}"/>
          </ac:spMkLst>
        </pc:spChg>
        <pc:spChg chg="add mod">
          <ac:chgData name="Sehgal, Vinit" userId="ef721694-8436-4df6-8b9b-be9691359d6c" providerId="ADAL" clId="{26AAD9E8-4C42-4DE7-94A5-14A70A065374}" dt="2024-02-29T12:24:31.388" v="4951" actId="20577"/>
          <ac:spMkLst>
            <pc:docMk/>
            <pc:sldMk cId="1777775388" sldId="272"/>
            <ac:spMk id="8" creationId="{ABBA5D5D-B473-C632-5F55-82CFD1DC8011}"/>
          </ac:spMkLst>
        </pc:spChg>
        <pc:spChg chg="add mod">
          <ac:chgData name="Sehgal, Vinit" userId="ef721694-8436-4df6-8b9b-be9691359d6c" providerId="ADAL" clId="{26AAD9E8-4C42-4DE7-94A5-14A70A065374}" dt="2024-02-29T12:24:43.106" v="4955" actId="20577"/>
          <ac:spMkLst>
            <pc:docMk/>
            <pc:sldMk cId="1777775388" sldId="272"/>
            <ac:spMk id="9" creationId="{00BE221C-41D0-B073-890C-5CDA2467EE6A}"/>
          </ac:spMkLst>
        </pc:spChg>
        <pc:spChg chg="add mod">
          <ac:chgData name="Sehgal, Vinit" userId="ef721694-8436-4df6-8b9b-be9691359d6c" providerId="ADAL" clId="{26AAD9E8-4C42-4DE7-94A5-14A70A065374}" dt="2024-02-29T12:25:32.245" v="5023" actId="1076"/>
          <ac:spMkLst>
            <pc:docMk/>
            <pc:sldMk cId="1777775388" sldId="272"/>
            <ac:spMk id="10" creationId="{0DE8C7D2-CAE8-7913-752B-4DFA58EC184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8" creationId="{7AA67C3D-6D28-4C64-81F8-295FC9396EB6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29" creationId="{8DBEAE55-3EA1-41D7-A212-5F7D8986C1F2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0" creationId="{CFC5F0E7-644F-4101-BE72-12825CF537E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1" creationId="{F3060C83-F051-4F0E-ABAD-AA0DFC48B218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2" creationId="{74283919-7E00-4FC2-BFC9-3F56E58808F7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3" creationId="{83C98ABE-055B-441F-B07E-44F97F083C39}"/>
          </ac:spMkLst>
        </pc:spChg>
        <pc:spChg chg="add del">
          <ac:chgData name="Sehgal, Vinit" userId="ef721694-8436-4df6-8b9b-be9691359d6c" providerId="ADAL" clId="{26AAD9E8-4C42-4DE7-94A5-14A70A065374}" dt="2024-02-29T12:22:52.887" v="4878" actId="26606"/>
          <ac:spMkLst>
            <pc:docMk/>
            <pc:sldMk cId="1777775388" sldId="272"/>
            <ac:spMk id="1034" creationId="{2217FF4A-5EDF-43B7-90EE-BDD9F1E9EAC2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5" creationId="{29FDB030-9B49-4CED-8CCD-4D99382388AC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7" creationId="{3783CA14-24A1-485C-8B30-D6A5D87987AD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39" creationId="{9A97C86A-04D6-40F7-AE84-31AB43E6A846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1" creationId="{FF9F2414-84E8-453E-B1F3-389FDE8192D9}"/>
          </ac:spMkLst>
        </pc:spChg>
        <pc:spChg chg="add del">
          <ac:chgData name="Sehgal, Vinit" userId="ef721694-8436-4df6-8b9b-be9691359d6c" providerId="ADAL" clId="{26AAD9E8-4C42-4DE7-94A5-14A70A065374}" dt="2024-02-29T12:22:37.012" v="4873" actId="26606"/>
          <ac:spMkLst>
            <pc:docMk/>
            <pc:sldMk cId="1777775388" sldId="272"/>
            <ac:spMk id="1043" creationId="{3ECA69A1-7536-43AC-85EF-C7106179F5ED}"/>
          </ac:spMkLst>
        </pc:spChg>
        <pc:picChg chg="add mod">
          <ac:chgData name="Sehgal, Vinit" userId="ef721694-8436-4df6-8b9b-be9691359d6c" providerId="ADAL" clId="{26AAD9E8-4C42-4DE7-94A5-14A70A065374}" dt="2024-02-29T12:23:10.229" v="4883" actId="14100"/>
          <ac:picMkLst>
            <pc:docMk/>
            <pc:sldMk cId="1777775388" sldId="272"/>
            <ac:picMk id="4" creationId="{6B380357-F734-1DA0-B31F-0BE402AFAEA9}"/>
          </ac:picMkLst>
        </pc:picChg>
        <pc:picChg chg="add mod">
          <ac:chgData name="Sehgal, Vinit" userId="ef721694-8436-4df6-8b9b-be9691359d6c" providerId="ADAL" clId="{26AAD9E8-4C42-4DE7-94A5-14A70A065374}" dt="2024-02-29T12:23:15.272" v="4884" actId="732"/>
          <ac:picMkLst>
            <pc:docMk/>
            <pc:sldMk cId="1777775388" sldId="272"/>
            <ac:picMk id="1026" creationId="{B9B3B012-2ADB-7F9B-CBBC-9246AE9222FC}"/>
          </ac:picMkLst>
        </pc:picChg>
      </pc:sldChg>
      <pc:sldChg chg="addSp modSp new mod">
        <pc:chgData name="Sehgal, Vinit" userId="ef721694-8436-4df6-8b9b-be9691359d6c" providerId="ADAL" clId="{26AAD9E8-4C42-4DE7-94A5-14A70A065374}" dt="2024-02-29T12:55:59.258" v="5026"/>
        <pc:sldMkLst>
          <pc:docMk/>
          <pc:sldMk cId="2646407017" sldId="273"/>
        </pc:sldMkLst>
        <pc:spChg chg="mod">
          <ac:chgData name="Sehgal, Vinit" userId="ef721694-8436-4df6-8b9b-be9691359d6c" providerId="ADAL" clId="{26AAD9E8-4C42-4DE7-94A5-14A70A065374}" dt="2024-02-29T12:55:59.258" v="5026"/>
          <ac:spMkLst>
            <pc:docMk/>
            <pc:sldMk cId="2646407017" sldId="273"/>
            <ac:spMk id="2" creationId="{6044F1F2-128D-B6AC-5B24-6EF2980A6695}"/>
          </ac:spMkLst>
        </pc:spChg>
        <pc:picChg chg="add">
          <ac:chgData name="Sehgal, Vinit" userId="ef721694-8436-4df6-8b9b-be9691359d6c" providerId="ADAL" clId="{26AAD9E8-4C42-4DE7-94A5-14A70A065374}" dt="2024-02-29T12:53:58.804" v="5025"/>
          <ac:picMkLst>
            <pc:docMk/>
            <pc:sldMk cId="2646407017" sldId="273"/>
            <ac:picMk id="1026" creationId="{956A9CEE-81CE-329D-23D5-3CD328E3239C}"/>
          </ac:picMkLst>
        </pc:picChg>
      </pc:sldChg>
      <pc:sldChg chg="new del">
        <pc:chgData name="Sehgal, Vinit" userId="ef721694-8436-4df6-8b9b-be9691359d6c" providerId="ADAL" clId="{26AAD9E8-4C42-4DE7-94A5-14A70A065374}" dt="2024-03-12T12:15:34.619" v="5030" actId="47"/>
        <pc:sldMkLst>
          <pc:docMk/>
          <pc:sldMk cId="747760892" sldId="274"/>
        </pc:sldMkLst>
      </pc:sldChg>
      <pc:sldChg chg="add">
        <pc:chgData name="Sehgal, Vinit" userId="ef721694-8436-4df6-8b9b-be9691359d6c" providerId="ADAL" clId="{26AAD9E8-4C42-4DE7-94A5-14A70A065374}" dt="2024-03-12T12:15:31.557" v="5029"/>
        <pc:sldMkLst>
          <pc:docMk/>
          <pc:sldMk cId="312266072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90.png"/><Relationship Id="rId7" Type="http://schemas.openxmlformats.org/officeDocument/2006/relationships/image" Target="../media/image12.png"/><Relationship Id="rId12" Type="http://schemas.microsoft.com/office/2007/relationships/hdphoto" Target="../media/hdphoto2.wdp"/><Relationship Id="rId2" Type="http://schemas.openxmlformats.org/officeDocument/2006/relationships/image" Target="../media/image8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eddit.com/r/MapPorn/comments/7oftvq/us_moisture_index_map_3841_2419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75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</a:t>
            </a:r>
            <a:r>
              <a:rPr lang="en-US" sz="1400" i="1" dirty="0" err="1">
                <a:latin typeface="Consolas" panose="020B0609020204030204" pitchFamily="49" charset="0"/>
              </a:rPr>
              <a:t>disagg</a:t>
            </a:r>
            <a:endParaRPr lang="en-US" sz="14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D95EE-F81B-FAB9-B402-BA9924FB746C}"/>
              </a:ext>
            </a:extLst>
          </p:cNvPr>
          <p:cNvSpPr txBox="1"/>
          <p:nvPr/>
        </p:nvSpPr>
        <p:spPr>
          <a:xfrm>
            <a:off x="3079137" y="5739106"/>
            <a:ext cx="1823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terra::resample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7C8FE-71B0-E7E1-7637-49072EAC7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4"/>
          <a:stretch/>
        </p:blipFill>
        <p:spPr>
          <a:xfrm>
            <a:off x="65314" y="0"/>
            <a:ext cx="4746172" cy="299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4CD18-2300-F742-EA20-2B8282D4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68" y="249378"/>
            <a:ext cx="3866819" cy="2496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07BB-1850-F3CA-4643-0531893D7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2873829"/>
            <a:ext cx="3713584" cy="249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7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079657-0AD0-07B5-D9D1-34B54CAEC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203613"/>
              </p:ext>
            </p:extLst>
          </p:nvPr>
        </p:nvGraphicFramePr>
        <p:xfrm>
          <a:off x="1458292" y="643466"/>
          <a:ext cx="9275417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59">
                  <a:extLst>
                    <a:ext uri="{9D8B030D-6E8A-4147-A177-3AD203B41FA5}">
                      <a16:colId xmlns:a16="http://schemas.microsoft.com/office/drawing/2014/main" val="2179890469"/>
                    </a:ext>
                  </a:extLst>
                </a:gridCol>
                <a:gridCol w="4739442">
                  <a:extLst>
                    <a:ext uri="{9D8B030D-6E8A-4147-A177-3AD203B41FA5}">
                      <a16:colId xmlns:a16="http://schemas.microsoft.com/office/drawing/2014/main" val="2644522850"/>
                    </a:ext>
                  </a:extLst>
                </a:gridCol>
                <a:gridCol w="2279316">
                  <a:extLst>
                    <a:ext uri="{9D8B030D-6E8A-4147-A177-3AD203B41FA5}">
                      <a16:colId xmlns:a16="http://schemas.microsoft.com/office/drawing/2014/main" val="1167237965"/>
                    </a:ext>
                  </a:extLst>
                </a:gridCol>
              </a:tblGrid>
              <a:tr h="42548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Operator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Example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20641" marB="0"/>
                </a:tc>
                <a:extLst>
                  <a:ext uri="{0D108BD9-81ED-4DB2-BD59-A6C34878D82A}">
                    <a16:rowId xmlns:a16="http://schemas.microsoft.com/office/drawing/2014/main" val="40361380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+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Addition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 + 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357116119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-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Subtraction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-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0808840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*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Multiplication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*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47171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/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/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162764166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^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Exponent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^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506301313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Modulus (Remainder from division)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x %% 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2249350350"/>
                  </a:ext>
                </a:extLst>
              </a:tr>
              <a:tr h="7350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%/%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85762" marR="20641" marT="206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>
                          <a:effectLst/>
                        </a:rPr>
                        <a:t>Integer Division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u="none" strike="noStrike" dirty="0">
                          <a:effectLst/>
                        </a:rPr>
                        <a:t>x%/%y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641" marR="20641" marT="165121" marB="165121"/>
                </a:tc>
                <a:extLst>
                  <a:ext uri="{0D108BD9-81ED-4DB2-BD59-A6C34878D82A}">
                    <a16:rowId xmlns:a16="http://schemas.microsoft.com/office/drawing/2014/main" val="181835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43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E2F4E2-13E5-D516-B2C6-ABE02F83D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22009"/>
              </p:ext>
            </p:extLst>
          </p:nvPr>
        </p:nvGraphicFramePr>
        <p:xfrm>
          <a:off x="1728228" y="643466"/>
          <a:ext cx="8735543" cy="5571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207">
                  <a:extLst>
                    <a:ext uri="{9D8B030D-6E8A-4147-A177-3AD203B41FA5}">
                      <a16:colId xmlns:a16="http://schemas.microsoft.com/office/drawing/2014/main" val="2572452434"/>
                    </a:ext>
                  </a:extLst>
                </a:gridCol>
                <a:gridCol w="3757938">
                  <a:extLst>
                    <a:ext uri="{9D8B030D-6E8A-4147-A177-3AD203B41FA5}">
                      <a16:colId xmlns:a16="http://schemas.microsoft.com/office/drawing/2014/main" val="1768650271"/>
                    </a:ext>
                  </a:extLst>
                </a:gridCol>
                <a:gridCol w="2512398">
                  <a:extLst>
                    <a:ext uri="{9D8B030D-6E8A-4147-A177-3AD203B41FA5}">
                      <a16:colId xmlns:a16="http://schemas.microsoft.com/office/drawing/2014/main" val="1721099963"/>
                    </a:ext>
                  </a:extLst>
                </a:gridCol>
              </a:tblGrid>
              <a:tr h="50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Operator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Name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Example</a:t>
                      </a:r>
                      <a:endParaRPr lang="en-US" sz="26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22548" marB="0"/>
                </a:tc>
                <a:extLst>
                  <a:ext uri="{0D108BD9-81ED-4DB2-BD59-A6C34878D82A}">
                    <a16:rowId xmlns:a16="http://schemas.microsoft.com/office/drawing/2014/main" val="1542964264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==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Equal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==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1033745441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!=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Not equal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!=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239503667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563180102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&lt;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870440325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&gt;=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Greater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x &gt;= y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2615708343"/>
                  </a:ext>
                </a:extLst>
              </a:tr>
              <a:tr h="844183"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&lt;=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02929" marR="22548" marT="2254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>
                          <a:effectLst/>
                        </a:rPr>
                        <a:t>Less than or equal to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600" u="none" strike="noStrike" dirty="0">
                          <a:effectLst/>
                        </a:rPr>
                        <a:t>x &lt;= y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2548" marR="22548" marT="180381" marB="180381"/>
                </a:tc>
                <a:extLst>
                  <a:ext uri="{0D108BD9-81ED-4DB2-BD59-A6C34878D82A}">
                    <a16:rowId xmlns:a16="http://schemas.microsoft.com/office/drawing/2014/main" val="3199058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8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07A52A-B464-CD32-F87A-2BA9A8A5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331"/>
              </p:ext>
            </p:extLst>
          </p:nvPr>
        </p:nvGraphicFramePr>
        <p:xfrm>
          <a:off x="1909978" y="643466"/>
          <a:ext cx="8372045" cy="5571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133">
                  <a:extLst>
                    <a:ext uri="{9D8B030D-6E8A-4147-A177-3AD203B41FA5}">
                      <a16:colId xmlns:a16="http://schemas.microsoft.com/office/drawing/2014/main" val="3773975104"/>
                    </a:ext>
                  </a:extLst>
                </a:gridCol>
                <a:gridCol w="6588912">
                  <a:extLst>
                    <a:ext uri="{9D8B030D-6E8A-4147-A177-3AD203B41FA5}">
                      <a16:colId xmlns:a16="http://schemas.microsoft.com/office/drawing/2014/main" val="3888585185"/>
                    </a:ext>
                  </a:extLst>
                </a:gridCol>
              </a:tblGrid>
              <a:tr h="39933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Operator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Description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7241" marB="0"/>
                </a:tc>
                <a:extLst>
                  <a:ext uri="{0D108BD9-81ED-4DB2-BD59-A6C34878D82A}">
                    <a16:rowId xmlns:a16="http://schemas.microsoft.com/office/drawing/2014/main" val="62386050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&amp;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Element-wise Logical AND operator. It returns TRUE if both elements are TRUE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273325657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&amp;&amp;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AND operator - Returns TRUE if both statements are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256523461"/>
                  </a:ext>
                </a:extLst>
              </a:tr>
              <a:tr h="1285274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Elementwise- Logical OR operator. It returns TRUE if one of the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895393037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||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Logical OR operator. It returns TRUE if one of the statement is TRUE.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895320962"/>
                  </a:ext>
                </a:extLst>
              </a:tr>
              <a:tr h="97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>
                          <a:effectLst/>
                        </a:rPr>
                        <a:t>!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55173" marR="17241" marT="1724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100" u="none" strike="noStrike" dirty="0">
                          <a:effectLst/>
                        </a:rPr>
                        <a:t>Logical NOT - returns FALSE if statement is TRUE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7241" marR="17241" marT="137932" marB="137932"/>
                </a:tc>
                <a:extLst>
                  <a:ext uri="{0D108BD9-81ED-4DB2-BD59-A6C34878D82A}">
                    <a16:rowId xmlns:a16="http://schemas.microsoft.com/office/drawing/2014/main" val="106059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1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AB23BF-ECC8-C455-2212-7DC3B36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680004"/>
              </p:ext>
            </p:extLst>
          </p:nvPr>
        </p:nvGraphicFramePr>
        <p:xfrm>
          <a:off x="643467" y="872307"/>
          <a:ext cx="10905067" cy="5113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0718">
                  <a:extLst>
                    <a:ext uri="{9D8B030D-6E8A-4147-A177-3AD203B41FA5}">
                      <a16:colId xmlns:a16="http://schemas.microsoft.com/office/drawing/2014/main" val="4103445292"/>
                    </a:ext>
                  </a:extLst>
                </a:gridCol>
                <a:gridCol w="4543778">
                  <a:extLst>
                    <a:ext uri="{9D8B030D-6E8A-4147-A177-3AD203B41FA5}">
                      <a16:colId xmlns:a16="http://schemas.microsoft.com/office/drawing/2014/main" val="3525332060"/>
                    </a:ext>
                  </a:extLst>
                </a:gridCol>
                <a:gridCol w="3380571">
                  <a:extLst>
                    <a:ext uri="{9D8B030D-6E8A-4147-A177-3AD203B41FA5}">
                      <a16:colId xmlns:a16="http://schemas.microsoft.com/office/drawing/2014/main" val="806578343"/>
                    </a:ext>
                  </a:extLst>
                </a:gridCol>
              </a:tblGrid>
              <a:tr h="611775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Operator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Description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Example</a:t>
                      </a:r>
                      <a:endParaRPr lang="en-US" sz="31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7263" marB="0"/>
                </a:tc>
                <a:extLst>
                  <a:ext uri="{0D108BD9-81ED-4DB2-BD59-A6C34878D82A}">
                    <a16:rowId xmlns:a16="http://schemas.microsoft.com/office/drawing/2014/main" val="4186436921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: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Creates a series of numbers in a sequence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&lt;- 1:10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1996324649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%in%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Find out if an element belongs to a vector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%in% y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2435893394"/>
                  </a:ext>
                </a:extLst>
              </a:tr>
              <a:tr h="1500538"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%*%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45364" marR="27263" marT="2726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Matrix Multiplication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100" u="none" strike="noStrike">
                          <a:effectLst/>
                        </a:rPr>
                        <a:t>x &lt;- Matrix1 %*% Matrix2</a:t>
                      </a:r>
                      <a:endParaRPr lang="en-US" sz="31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7263" marR="27263" marT="218101" marB="218101"/>
                </a:tc>
                <a:extLst>
                  <a:ext uri="{0D108BD9-81ED-4DB2-BD59-A6C34878D82A}">
                    <a16:rowId xmlns:a16="http://schemas.microsoft.com/office/drawing/2014/main" val="420296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07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/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                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7ABB47-3C39-156F-439E-E5119CFCE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49" y="377563"/>
                <a:ext cx="308721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/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A85445-DD82-C620-D0A3-1E31D0AE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1" y="1648816"/>
                <a:ext cx="2155054" cy="83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5901F76-4C25-45C3-F9EF-CEAE4D680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 b="1347"/>
          <a:stretch/>
        </p:blipFill>
        <p:spPr bwMode="auto">
          <a:xfrm>
            <a:off x="3779111" y="377563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/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D6A6E-D53D-0585-6E41-940585CC7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11" y="350020"/>
                <a:ext cx="3173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2F3AD8-6AD8-6040-0F41-5702CEA574D0}"/>
              </a:ext>
            </a:extLst>
          </p:cNvPr>
          <p:cNvSpPr txBox="1"/>
          <p:nvPr/>
        </p:nvSpPr>
        <p:spPr>
          <a:xfrm>
            <a:off x="3779111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326E-1D13-DE5E-0762-9C407ED0B12F}"/>
              </a:ext>
            </a:extLst>
          </p:cNvPr>
          <p:cNvSpPr txBox="1"/>
          <p:nvPr/>
        </p:nvSpPr>
        <p:spPr>
          <a:xfrm>
            <a:off x="4365039" y="901994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3311-E202-B84E-5732-11E0F580FB42}"/>
              </a:ext>
            </a:extLst>
          </p:cNvPr>
          <p:cNvSpPr txBox="1"/>
          <p:nvPr/>
        </p:nvSpPr>
        <p:spPr>
          <a:xfrm>
            <a:off x="4331748" y="35002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/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D2E186-6F6E-0D36-5F12-8411686A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/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962047-5A97-C38D-718F-85EA76252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337" y="610390"/>
                <a:ext cx="28186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/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FD3A5-3EBA-78A2-8499-4C23FDD4F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082" y="610390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/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08CEF-57B5-4895-92C9-B3CADD5F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549" y="894692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/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273094-0ED8-CE3E-7E3F-012C5EE4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12" y="336249"/>
                <a:ext cx="2818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/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C6FDB7-F319-AF36-F1B4-700D8D47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12" y="1326789"/>
                <a:ext cx="215505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/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2FCC2D-731A-AB12-5900-93A7AE46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25" y="2412029"/>
                <a:ext cx="308721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5D728939-5109-5D38-257F-2DDEB81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" r="99"/>
          <a:stretch/>
        </p:blipFill>
        <p:spPr bwMode="auto">
          <a:xfrm>
            <a:off x="3864187" y="2412029"/>
            <a:ext cx="863912" cy="852449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/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25FDAD-55ED-8F7A-41EE-9EB7CA4FF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187" y="2384486"/>
                <a:ext cx="317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1E25D38-4DFE-67F9-0F40-4CF8B19FF01A}"/>
              </a:ext>
            </a:extLst>
          </p:cNvPr>
          <p:cNvSpPr txBox="1"/>
          <p:nvPr/>
        </p:nvSpPr>
        <p:spPr>
          <a:xfrm>
            <a:off x="3864187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6012AF-3E53-83EC-8975-01DA14CC1571}"/>
              </a:ext>
            </a:extLst>
          </p:cNvPr>
          <p:cNvSpPr txBox="1"/>
          <p:nvPr/>
        </p:nvSpPr>
        <p:spPr>
          <a:xfrm>
            <a:off x="4450115" y="2936460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7E201-0897-F7BC-E761-7EAE2BCE2D82}"/>
              </a:ext>
            </a:extLst>
          </p:cNvPr>
          <p:cNvSpPr txBox="1"/>
          <p:nvPr/>
        </p:nvSpPr>
        <p:spPr>
          <a:xfrm>
            <a:off x="4416824" y="2384486"/>
            <a:ext cx="31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/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A3C51C-1191-360D-02FB-FFFEEBC9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/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258BB6-BDF0-ED88-79AD-D4EBE788B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413" y="2644856"/>
                <a:ext cx="28186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/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B50530-2D72-02B6-B73A-F4C91B285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58" y="2644856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/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627B2AF-36AF-F42C-EA46-90DD0DD8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625" y="2929158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/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5C2D5C-6EF4-B582-A1DB-3934203D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88" y="2370715"/>
                <a:ext cx="2818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/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400" dirty="0"/>
                  <a:t>   </a:t>
                </a:r>
                <a:r>
                  <a:rPr lang="en-US" sz="1050" dirty="0"/>
                  <a:t>=  value exists but not shown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6F3126-15B4-F194-4686-31DFE668D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88" y="3361255"/>
                <a:ext cx="2155055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AA2FE194-DE1D-339D-7457-3D4EBF72462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44675" y="4200603"/>
            <a:ext cx="3090940" cy="13290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CC1B56D-CE8B-AE0A-7C30-993075202AC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7330" y="4105598"/>
            <a:ext cx="3090940" cy="13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/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+</a:t>
                </a:r>
                <a:r>
                  <a:rPr lang="en-US" sz="2800" dirty="0"/>
                  <a:t>   1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D6E60-56E0-AFA5-3533-AD73667E9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676606"/>
                <a:ext cx="10040421" cy="12389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/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/>
                  <a:t>x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65C887-D470-DAA2-E8B0-FD7B5F8C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2216548"/>
                <a:ext cx="10040421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/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^</a:t>
                </a:r>
                <a:r>
                  <a:rPr lang="en-US" sz="2800" dirty="0"/>
                  <a:t>   2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^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 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ADC1C3-DB48-CF12-E970-02311C13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3" y="3756490"/>
                <a:ext cx="10040421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/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8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&gt;3=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&gt;3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r>
                  <a:rPr lang="en-US" sz="2000" dirty="0"/>
                  <a:t>                                                                                                                         </a:t>
                </a:r>
                <a:br>
                  <a:rPr lang="en-US" sz="2000" dirty="0"/>
                </a:br>
                <a:r>
                  <a:rPr lang="en-US" sz="2000" dirty="0"/>
                  <a:t>                                                                                                                        1=TRUE; 0= FALSE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96E5D2-802C-9A7B-1A0B-65C559AA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86" y="5426306"/>
                <a:ext cx="8898703" cy="1850763"/>
              </a:xfrm>
              <a:prstGeom prst="rect">
                <a:avLst/>
              </a:prstGeom>
              <a:blipFill>
                <a:blip r:embed="rId5"/>
                <a:stretch>
                  <a:fillRect b="-4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34C83C3-AAB1-BE3E-7164-FE1477E3A63B}"/>
              </a:ext>
            </a:extLst>
          </p:cNvPr>
          <p:cNvSpPr txBox="1"/>
          <p:nvPr/>
        </p:nvSpPr>
        <p:spPr>
          <a:xfrm>
            <a:off x="336478" y="19994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operations are executed at grid level </a:t>
            </a:r>
          </a:p>
        </p:txBody>
      </p:sp>
    </p:spTree>
    <p:extLst>
      <p:ext uri="{BB962C8B-B14F-4D97-AF65-F5344CB8AC3E}">
        <p14:creationId xmlns:p14="http://schemas.microsoft.com/office/powerpoint/2010/main" val="3913206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7071-C416-9838-5F26-C9F7AC9B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/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+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2A0625-2633-DCE5-E0F7-CBAD02BEC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96463"/>
                <a:ext cx="11745932" cy="1247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/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&gt;6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NA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B5476B-0EF0-6459-7308-DA0FF11D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4" y="4815381"/>
                <a:ext cx="11745932" cy="3032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/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4000" b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  </a:t>
                </a:r>
                <a:r>
                  <a:rPr lang="en-US" sz="4000" dirty="0">
                    <a:solidFill>
                      <a:schemeClr val="tx1"/>
                    </a:solidFill>
                  </a:rPr>
                  <a:t>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 smtClean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0" i="0" dirty="0" smtClean="0"/>
                                <m:t> 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4000" dirty="0"/>
                  <a:t>   =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80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B8B85-08AB-197C-BB28-94E50500F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68" y="2042619"/>
                <a:ext cx="11745932" cy="124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06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C9079DFA-CD78-091A-AB3B-645BA69E9A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F28AD8-F351-1A93-7B48-71ABDCA4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" r="23424"/>
          <a:stretch/>
        </p:blipFill>
        <p:spPr>
          <a:xfrm>
            <a:off x="698499" y="1238250"/>
            <a:ext cx="8369301" cy="4381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19739A-E8C5-B65E-314B-2F9762E03B7A}"/>
              </a:ext>
            </a:extLst>
          </p:cNvPr>
          <p:cNvSpPr/>
          <p:nvPr/>
        </p:nvSpPr>
        <p:spPr>
          <a:xfrm>
            <a:off x="698499" y="262890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B7BE7-CF23-AF3D-CC6E-66763554E0E4}"/>
              </a:ext>
            </a:extLst>
          </p:cNvPr>
          <p:cNvSpPr/>
          <p:nvPr/>
        </p:nvSpPr>
        <p:spPr>
          <a:xfrm>
            <a:off x="628648" y="341376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4E23-4B5C-20EA-4A02-36FC314DA829}"/>
              </a:ext>
            </a:extLst>
          </p:cNvPr>
          <p:cNvSpPr/>
          <p:nvPr/>
        </p:nvSpPr>
        <p:spPr>
          <a:xfrm>
            <a:off x="698499" y="4016376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D6139-4215-E228-99B4-9E031C4B0579}"/>
              </a:ext>
            </a:extLst>
          </p:cNvPr>
          <p:cNvSpPr/>
          <p:nvPr/>
        </p:nvSpPr>
        <p:spPr>
          <a:xfrm>
            <a:off x="698499" y="4768850"/>
            <a:ext cx="8509001" cy="12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77B1D-F46D-A8AB-A7F2-AF51EA00BE42}"/>
              </a:ext>
            </a:extLst>
          </p:cNvPr>
          <p:cNvSpPr/>
          <p:nvPr/>
        </p:nvSpPr>
        <p:spPr>
          <a:xfrm rot="16200000">
            <a:off x="4261488" y="3761741"/>
            <a:ext cx="3425825" cy="80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266B6-37C9-60D2-13DB-21F4E763552C}"/>
              </a:ext>
            </a:extLst>
          </p:cNvPr>
          <p:cNvSpPr/>
          <p:nvPr/>
        </p:nvSpPr>
        <p:spPr>
          <a:xfrm rot="16200000">
            <a:off x="5642854" y="1628375"/>
            <a:ext cx="66547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E408C2-7579-204E-C994-84873C7FEAF1}"/>
              </a:ext>
            </a:extLst>
          </p:cNvPr>
          <p:cNvSpPr/>
          <p:nvPr/>
        </p:nvSpPr>
        <p:spPr>
          <a:xfrm rot="16200000">
            <a:off x="5915510" y="2043514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730E1C-B1DA-072A-1D86-F469F84F280E}"/>
              </a:ext>
            </a:extLst>
          </p:cNvPr>
          <p:cNvSpPr/>
          <p:nvPr/>
        </p:nvSpPr>
        <p:spPr>
          <a:xfrm rot="16200000">
            <a:off x="6067910" y="2202411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5DCE3F-EF89-8E44-AF32-1DCC62A34EC0}"/>
              </a:ext>
            </a:extLst>
          </p:cNvPr>
          <p:cNvSpPr/>
          <p:nvPr/>
        </p:nvSpPr>
        <p:spPr>
          <a:xfrm rot="16200000">
            <a:off x="5923208" y="1915877"/>
            <a:ext cx="95244" cy="73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A01299-1CD3-5C0E-0E45-4D7AB5BCE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36" y="619125"/>
            <a:ext cx="10003213" cy="50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963E6-FD82-8FDD-CD6A-2AFE4AC6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EF194C0-24DD-05CF-CE32-AC924665A939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8A55198-83F7-1A18-765A-BB5E69306406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04E13A0-B29F-01A0-0723-24582B924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5726053-6567-DC3C-C369-50BC45D3BB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18316B-0E2B-29C0-A8E6-C702CDD2EE39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ADBCC-3C2A-23CF-6DA3-37383E3D0919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DD19F8-89F2-1C69-D09A-3D4DEB6CAF7B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54E972-FB70-F998-4804-8AD61324E7A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BA44A57-1FB4-2AA0-5990-76820A6D6A69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A7AEC7-A994-6ABF-FDEC-59EC728C4016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37304-EE2A-E0E4-BA12-0E262E4B651A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CE2D45-CEAF-E623-417D-81471EA1FC1A}"/>
              </a:ext>
            </a:extLst>
          </p:cNvPr>
          <p:cNvGrpSpPr/>
          <p:nvPr/>
        </p:nvGrpSpPr>
        <p:grpSpPr>
          <a:xfrm>
            <a:off x="2990023" y="2499924"/>
            <a:ext cx="6038770" cy="4214576"/>
            <a:chOff x="2989818" y="260196"/>
            <a:chExt cx="6038770" cy="4214576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17EDABD-310A-A479-B278-0E0AA9D91101}"/>
                </a:ext>
              </a:extLst>
            </p:cNvPr>
            <p:cNvSpPr/>
            <p:nvPr/>
          </p:nvSpPr>
          <p:spPr>
            <a:xfrm>
              <a:off x="3071674" y="260196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49C303C9-85DB-894A-338B-A29F13F12472}"/>
                </a:ext>
              </a:extLst>
            </p:cNvPr>
            <p:cNvSpPr/>
            <p:nvPr/>
          </p:nvSpPr>
          <p:spPr>
            <a:xfrm>
              <a:off x="3071674" y="2433962"/>
              <a:ext cx="5956914" cy="2040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898FD1-30CD-A210-F186-F5F3838DC8A7}"/>
                </a:ext>
              </a:extLst>
            </p:cNvPr>
            <p:cNvSpPr txBox="1"/>
            <p:nvPr/>
          </p:nvSpPr>
          <p:spPr>
            <a:xfrm>
              <a:off x="3080943" y="842088"/>
              <a:ext cx="151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Upscaling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436B31-D7BA-EE7B-99E1-9A944D1A92C5}"/>
                </a:ext>
              </a:extLst>
            </p:cNvPr>
            <p:cNvSpPr txBox="1"/>
            <p:nvPr/>
          </p:nvSpPr>
          <p:spPr>
            <a:xfrm>
              <a:off x="3080943" y="1211420"/>
              <a:ext cx="1759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terra::aggregate</a:t>
              </a:r>
              <a:r>
                <a:rPr lang="en-US" sz="1400" dirty="0"/>
                <a:t> 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9EE910-2929-20A3-BE6E-E43D44F27AA5}"/>
                </a:ext>
              </a:extLst>
            </p:cNvPr>
            <p:cNvGrpSpPr/>
            <p:nvPr/>
          </p:nvGrpSpPr>
          <p:grpSpPr>
            <a:xfrm>
              <a:off x="4773997" y="310366"/>
              <a:ext cx="3900966" cy="1951690"/>
              <a:chOff x="104509" y="2087642"/>
              <a:chExt cx="3900966" cy="1951690"/>
            </a:xfrm>
          </p:grpSpPr>
          <p:pic>
            <p:nvPicPr>
              <p:cNvPr id="56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32DE2D18-6433-2330-4ABF-EE84D8C5A6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65" b="49555"/>
              <a:stretch/>
            </p:blipFill>
            <p:spPr bwMode="auto">
              <a:xfrm>
                <a:off x="476019" y="2456974"/>
                <a:ext cx="1203665" cy="1203908"/>
              </a:xfrm>
              <a:prstGeom prst="rect">
                <a:avLst/>
              </a:prstGeom>
              <a:solidFill>
                <a:srgbClr val="BC4709">
                  <a:alpha val="10000"/>
                </a:srgbClr>
              </a:solidFill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32E3C8E-3B7C-C884-A373-BEDC3400EBD8}"/>
                  </a:ext>
                </a:extLst>
              </p:cNvPr>
              <p:cNvSpPr txBox="1"/>
              <p:nvPr/>
            </p:nvSpPr>
            <p:spPr>
              <a:xfrm>
                <a:off x="365789" y="2087642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</a:t>
                </a:r>
              </a:p>
            </p:txBody>
          </p:sp>
          <p:pic>
            <p:nvPicPr>
              <p:cNvPr id="59" name="Picture 2">
                <a:extLst>
                  <a:ext uri="{FF2B5EF4-FFF2-40B4-BE49-F238E27FC236}">
                    <a16:creationId xmlns:a16="http://schemas.microsoft.com/office/drawing/2014/main" id="{529F8B46-E818-2903-BB84-21987FC111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" r="10" b="1347"/>
              <a:stretch/>
            </p:blipFill>
            <p:spPr bwMode="auto">
              <a:xfrm>
                <a:off x="2243439" y="2454608"/>
                <a:ext cx="1203665" cy="1187694"/>
              </a:xfrm>
              <a:prstGeom prst="rect">
                <a:avLst/>
              </a:prstGeom>
              <a:solidFill>
                <a:srgbClr val="C34909">
                  <a:alpha val="10000"/>
                </a:srgbClr>
              </a:solidFill>
              <a:ln>
                <a:solidFill>
                  <a:srgbClr val="C34909"/>
                </a:solidFill>
              </a:ln>
            </p:spPr>
          </p:pic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9604B3E-F3C2-206D-7FF2-429754976E10}"/>
                  </a:ext>
                </a:extLst>
              </p:cNvPr>
              <p:cNvSpPr/>
              <p:nvPr/>
            </p:nvSpPr>
            <p:spPr>
              <a:xfrm>
                <a:off x="1757711" y="2804928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FC95596-AF4E-D857-08C2-82B1052E18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7333" y="2443124"/>
                <a:ext cx="0" cy="420806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6B5C681-A13B-DF67-903B-2420F31269DE}"/>
                  </a:ext>
                </a:extLst>
              </p:cNvPr>
              <p:cNvSpPr txBox="1"/>
              <p:nvPr/>
            </p:nvSpPr>
            <p:spPr>
              <a:xfrm>
                <a:off x="2153363" y="2087642"/>
                <a:ext cx="1347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A*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1F7685B-5202-CF42-993B-EE475499A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89" y="2456974"/>
                <a:ext cx="0" cy="280202"/>
              </a:xfrm>
              <a:prstGeom prst="straightConnector1">
                <a:avLst/>
              </a:prstGeom>
              <a:ln>
                <a:solidFill>
                  <a:srgbClr val="C34909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E3A07807-DD23-9A34-4C42-21E22D440106}"/>
                  </a:ext>
                </a:extLst>
              </p:cNvPr>
              <p:cNvSpPr txBox="1"/>
              <p:nvPr/>
            </p:nvSpPr>
            <p:spPr>
              <a:xfrm>
                <a:off x="104509" y="2435596"/>
                <a:ext cx="1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0F6167BB-7A5B-B692-5485-AB618CB8C5C5}"/>
                  </a:ext>
                </a:extLst>
              </p:cNvPr>
              <p:cNvSpPr txBox="1"/>
              <p:nvPr/>
            </p:nvSpPr>
            <p:spPr>
              <a:xfrm>
                <a:off x="3533604" y="2468861"/>
                <a:ext cx="471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6A23F6C3-973A-828B-862B-93FE5D933FA2}"/>
                  </a:ext>
                </a:extLst>
              </p:cNvPr>
              <p:cNvSpPr txBox="1"/>
              <p:nvPr/>
            </p:nvSpPr>
            <p:spPr>
              <a:xfrm>
                <a:off x="2393640" y="3670000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 </a:t>
                </a:r>
                <a:r>
                  <a:rPr lang="en-US" i="1" dirty="0" err="1"/>
                  <a:t>axL</a:t>
                </a:r>
                <a:endParaRPr lang="en-US" i="1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7C068C-FEB7-99E1-F7BC-40952780A6F4}"/>
                </a:ext>
              </a:extLst>
            </p:cNvPr>
            <p:cNvSpPr txBox="1"/>
            <p:nvPr/>
          </p:nvSpPr>
          <p:spPr>
            <a:xfrm>
              <a:off x="3080943" y="3050943"/>
              <a:ext cx="1677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Downscaling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198BD9D-BD69-5FDE-68E6-BA24E936C20A}"/>
                </a:ext>
              </a:extLst>
            </p:cNvPr>
            <p:cNvSpPr txBox="1"/>
            <p:nvPr/>
          </p:nvSpPr>
          <p:spPr>
            <a:xfrm>
              <a:off x="3080943" y="3387111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</a:t>
              </a:r>
              <a:r>
                <a:rPr lang="en-US" sz="1400" i="1" dirty="0" err="1">
                  <a:latin typeface="Consolas" panose="020B0609020204030204" pitchFamily="49" charset="0"/>
                </a:rPr>
                <a:t>disagg</a:t>
              </a:r>
              <a:endParaRPr lang="en-US" sz="1400" i="1" dirty="0"/>
            </a:p>
          </p:txBody>
        </p: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B2421F4D-9E5C-2A94-688F-5A19E30C5944}"/>
                </a:ext>
              </a:extLst>
            </p:cNvPr>
            <p:cNvGrpSpPr/>
            <p:nvPr/>
          </p:nvGrpSpPr>
          <p:grpSpPr>
            <a:xfrm>
              <a:off x="4979479" y="2459318"/>
              <a:ext cx="3615039" cy="1928923"/>
              <a:chOff x="4898477" y="4830588"/>
              <a:chExt cx="3615039" cy="1928923"/>
            </a:xfrm>
          </p:grpSpPr>
          <p:pic>
            <p:nvPicPr>
              <p:cNvPr id="18" name="Picture 2" descr="1 Inch Grid Paper Printable 8 X 11 Pdf | Images and Photos finder">
                <a:extLst>
                  <a:ext uri="{FF2B5EF4-FFF2-40B4-BE49-F238E27FC236}">
                    <a16:creationId xmlns:a16="http://schemas.microsoft.com/office/drawing/2014/main" id="{FED05417-FA0C-9F53-4A1C-6E501E3103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r="74681" b="74677"/>
              <a:stretch/>
            </p:blipFill>
            <p:spPr bwMode="auto">
              <a:xfrm>
                <a:off x="5008706" y="5199920"/>
                <a:ext cx="1203665" cy="1203908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  <p:sp>
            <p:nvSpPr>
              <p:cNvPr id="43" name="Arrow: Right 42">
                <a:extLst>
                  <a:ext uri="{FF2B5EF4-FFF2-40B4-BE49-F238E27FC236}">
                    <a16:creationId xmlns:a16="http://schemas.microsoft.com/office/drawing/2014/main" id="{5483A450-F926-9FC3-692A-53552AE76D3C}"/>
                  </a:ext>
                </a:extLst>
              </p:cNvPr>
              <p:cNvSpPr/>
              <p:nvPr/>
            </p:nvSpPr>
            <p:spPr>
              <a:xfrm>
                <a:off x="6287949" y="5547874"/>
                <a:ext cx="398102" cy="508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A9FA8C-84FA-ECDA-A0DA-1200DCF79C7A}"/>
                  </a:ext>
                </a:extLst>
              </p:cNvPr>
              <p:cNvSpPr txBox="1"/>
              <p:nvPr/>
            </p:nvSpPr>
            <p:spPr>
              <a:xfrm>
                <a:off x="4898477" y="4830588"/>
                <a:ext cx="10209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F6E16-00DD-BB99-751A-96EFF03DFEB0}"/>
                  </a:ext>
                </a:extLst>
              </p:cNvPr>
              <p:cNvSpPr txBox="1"/>
              <p:nvPr/>
            </p:nvSpPr>
            <p:spPr>
              <a:xfrm>
                <a:off x="6715423" y="4830588"/>
                <a:ext cx="1317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Raster B*</a:t>
                </a:r>
              </a:p>
            </p:txBody>
          </p:sp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61ABA09B-4515-7CD9-98C7-3122B6CA910C}"/>
                  </a:ext>
                </a:extLst>
              </p:cNvPr>
              <p:cNvSpPr txBox="1"/>
              <p:nvPr/>
            </p:nvSpPr>
            <p:spPr>
              <a:xfrm>
                <a:off x="7063128" y="6390179"/>
                <a:ext cx="14503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L*=L/a</a:t>
                </a:r>
              </a:p>
            </p:txBody>
          </p:sp>
          <p:pic>
            <p:nvPicPr>
              <p:cNvPr id="1041" name="Picture 2">
                <a:extLst>
                  <a:ext uri="{FF2B5EF4-FFF2-40B4-BE49-F238E27FC236}">
                    <a16:creationId xmlns:a16="http://schemas.microsoft.com/office/drawing/2014/main" id="{7BC29327-C985-1227-46BF-5974BC34C9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7" b="327"/>
              <a:stretch/>
            </p:blipFill>
            <p:spPr bwMode="auto">
              <a:xfrm>
                <a:off x="6770166" y="5197698"/>
                <a:ext cx="1203665" cy="1187694"/>
              </a:xfrm>
              <a:prstGeom prst="rect">
                <a:avLst/>
              </a:prstGeom>
              <a:solidFill>
                <a:srgbClr val="007AB1">
                  <a:alpha val="10000"/>
                </a:srgbClr>
              </a:solidFill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6720344-02D2-9D26-943F-FF88AF3EBE59}"/>
                </a:ext>
              </a:extLst>
            </p:cNvPr>
            <p:cNvSpPr txBox="1"/>
            <p:nvPr/>
          </p:nvSpPr>
          <p:spPr>
            <a:xfrm>
              <a:off x="3007327" y="4132687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Coarse                Fine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E6E706-A4EA-002C-10D8-1FAEC456A657}"/>
                </a:ext>
              </a:extLst>
            </p:cNvPr>
            <p:cNvCxnSpPr/>
            <p:nvPr/>
          </p:nvCxnSpPr>
          <p:spPr>
            <a:xfrm>
              <a:off x="3841033" y="4286575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79476A-B65E-806C-81C7-770966239D7C}"/>
                </a:ext>
              </a:extLst>
            </p:cNvPr>
            <p:cNvSpPr txBox="1"/>
            <p:nvPr/>
          </p:nvSpPr>
          <p:spPr>
            <a:xfrm>
              <a:off x="2989818" y="198554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Fine                Coarse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6BF88D-2684-88DC-8C2D-8FBF53A113C1}"/>
                </a:ext>
              </a:extLst>
            </p:cNvPr>
            <p:cNvCxnSpPr/>
            <p:nvPr/>
          </p:nvCxnSpPr>
          <p:spPr>
            <a:xfrm>
              <a:off x="3579037" y="2139430"/>
              <a:ext cx="3882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55986F-BFF8-5961-DC8F-4FA498548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7810" y="2865111"/>
              <a:ext cx="4692" cy="563889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BE9C84-3B2F-16AE-3776-A73206D5BE13}"/>
                </a:ext>
              </a:extLst>
            </p:cNvPr>
            <p:cNvSpPr txBox="1"/>
            <p:nvPr/>
          </p:nvSpPr>
          <p:spPr>
            <a:xfrm>
              <a:off x="4751301" y="286144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6409F5-0276-63CC-3C33-7E0C67255D98}"/>
                </a:ext>
              </a:extLst>
            </p:cNvPr>
            <p:cNvSpPr txBox="1"/>
            <p:nvPr/>
          </p:nvSpPr>
          <p:spPr>
            <a:xfrm>
              <a:off x="8109576" y="2849108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815F16A-F901-2C9F-C93D-7F0D5C47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124760" y="2815850"/>
              <a:ext cx="0" cy="402590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36FD6B-571A-399B-27EE-D5246438145E}"/>
              </a:ext>
            </a:extLst>
          </p:cNvPr>
          <p:cNvGrpSpPr/>
          <p:nvPr/>
        </p:nvGrpSpPr>
        <p:grpSpPr>
          <a:xfrm>
            <a:off x="3052001" y="350695"/>
            <a:ext cx="5976792" cy="2040810"/>
            <a:chOff x="3051796" y="4621548"/>
            <a:chExt cx="5976792" cy="2040810"/>
          </a:xfrm>
        </p:grpSpPr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E970491-45E3-2FAA-3603-ECDB73359D6E}"/>
                </a:ext>
              </a:extLst>
            </p:cNvPr>
            <p:cNvSpPr/>
            <p:nvPr/>
          </p:nvSpPr>
          <p:spPr>
            <a:xfrm>
              <a:off x="3071674" y="4621548"/>
              <a:ext cx="5956914" cy="20408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A9094393-1B06-91BA-9C4A-E6C392EE7C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5103226" y="5012301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B4B058-3A39-2335-1054-81F7D9030C57}"/>
                </a:ext>
              </a:extLst>
            </p:cNvPr>
            <p:cNvSpPr txBox="1"/>
            <p:nvPr/>
          </p:nvSpPr>
          <p:spPr>
            <a:xfrm>
              <a:off x="4992996" y="464296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1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C2907910-A76C-1627-A68C-98FA50DB1C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78418" y="5026150"/>
              <a:ext cx="1203665" cy="1203908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E32CB97-1FA1-8898-B3C4-71E67CDA2952}"/>
                </a:ext>
              </a:extLst>
            </p:cNvPr>
            <p:cNvCxnSpPr/>
            <p:nvPr/>
          </p:nvCxnSpPr>
          <p:spPr>
            <a:xfrm>
              <a:off x="8291076" y="4998451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4C6D78-B82E-11E0-B2E0-272C6816BE9A}"/>
                </a:ext>
              </a:extLst>
            </p:cNvPr>
            <p:cNvSpPr txBox="1"/>
            <p:nvPr/>
          </p:nvSpPr>
          <p:spPr>
            <a:xfrm>
              <a:off x="6887106" y="4642969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9B3A59-6EFC-4767-6B0C-ACF8E9400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92996" y="5012301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634C82-64DB-3CE3-A7A1-F56566396697}"/>
                </a:ext>
              </a:extLst>
            </p:cNvPr>
            <p:cNvSpPr txBox="1"/>
            <p:nvPr/>
          </p:nvSpPr>
          <p:spPr>
            <a:xfrm>
              <a:off x="4731716" y="4990923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A17A3-71D5-428A-3163-940F69DD2C83}"/>
                </a:ext>
              </a:extLst>
            </p:cNvPr>
            <p:cNvSpPr txBox="1"/>
            <p:nvPr/>
          </p:nvSpPr>
          <p:spPr>
            <a:xfrm>
              <a:off x="8253533" y="5107837"/>
              <a:ext cx="694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9B1562-3FC0-C67A-B032-EB73B74509C1}"/>
                </a:ext>
              </a:extLst>
            </p:cNvPr>
            <p:cNvSpPr txBox="1"/>
            <p:nvPr/>
          </p:nvSpPr>
          <p:spPr>
            <a:xfrm>
              <a:off x="6803681" y="6243907"/>
              <a:ext cx="151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  <a:r>
                <a:rPr lang="en-US" i="1" dirty="0"/>
                <a:t>* = L</a:t>
              </a:r>
              <a:r>
                <a:rPr lang="en-US" i="1" baseline="-25000" dirty="0"/>
                <a:t>B</a:t>
              </a:r>
              <a:r>
                <a:rPr lang="en-US" i="1" dirty="0"/>
                <a:t>= 2xL</a:t>
              </a:r>
              <a:r>
                <a:rPr lang="en-US" i="1" baseline="-25000" dirty="0"/>
                <a:t>A</a:t>
              </a:r>
            </a:p>
          </p:txBody>
        </p:sp>
        <p:pic>
          <p:nvPicPr>
            <p:cNvPr id="1031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FFAECE8-2E28-9B86-AE95-F1D9E7A2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LineDrawing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6994493" y="5039999"/>
              <a:ext cx="1203665" cy="1203908"/>
            </a:xfrm>
            <a:prstGeom prst="rect">
              <a:avLst/>
            </a:prstGeom>
            <a:solidFill>
              <a:srgbClr val="007AB1">
                <a:alpha val="4000"/>
              </a:srgbClr>
            </a:solidFill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4FFE0B-F835-1C96-CCB0-FB5F143F95A9}"/>
                </a:ext>
              </a:extLst>
            </p:cNvPr>
            <p:cNvSpPr txBox="1"/>
            <p:nvPr/>
          </p:nvSpPr>
          <p:spPr>
            <a:xfrm>
              <a:off x="3342376" y="5432666"/>
              <a:ext cx="1515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</a:p>
          </p:txBody>
        </p:sp>
        <p:sp>
          <p:nvSpPr>
            <p:cNvPr id="1047" name="Arrow: Left-Right 1046">
              <a:extLst>
                <a:ext uri="{FF2B5EF4-FFF2-40B4-BE49-F238E27FC236}">
                  <a16:creationId xmlns:a16="http://schemas.microsoft.com/office/drawing/2014/main" id="{12550FA1-7018-9C26-B668-B1C97461996B}"/>
                </a:ext>
              </a:extLst>
            </p:cNvPr>
            <p:cNvSpPr/>
            <p:nvPr/>
          </p:nvSpPr>
          <p:spPr>
            <a:xfrm>
              <a:off x="6319022" y="5420929"/>
              <a:ext cx="612937" cy="414349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A367D058-87DF-0126-8D47-54E53A2659F9}"/>
                </a:ext>
              </a:extLst>
            </p:cNvPr>
            <p:cNvSpPr txBox="1"/>
            <p:nvPr/>
          </p:nvSpPr>
          <p:spPr>
            <a:xfrm>
              <a:off x="3080943" y="5401888"/>
              <a:ext cx="16310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Resampling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3F80DF-FECB-4B19-E66F-0D4D1481531E}"/>
                </a:ext>
              </a:extLst>
            </p:cNvPr>
            <p:cNvSpPr txBox="1"/>
            <p:nvPr/>
          </p:nvSpPr>
          <p:spPr>
            <a:xfrm>
              <a:off x="3051796" y="6354581"/>
              <a:ext cx="1850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Res A                  Res B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00E1A2-84EC-DF11-DA45-891CA712F039}"/>
                </a:ext>
              </a:extLst>
            </p:cNvPr>
            <p:cNvCxnSpPr/>
            <p:nvPr/>
          </p:nvCxnSpPr>
          <p:spPr>
            <a:xfrm>
              <a:off x="3726681" y="6505646"/>
              <a:ext cx="497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3FE1F-F601-FF5D-B9C2-D214EC8B2B94}"/>
                </a:ext>
              </a:extLst>
            </p:cNvPr>
            <p:cNvSpPr txBox="1"/>
            <p:nvPr/>
          </p:nvSpPr>
          <p:spPr>
            <a:xfrm>
              <a:off x="3079137" y="5739106"/>
              <a:ext cx="18230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Consolas" panose="020B0609020204030204" pitchFamily="49" charset="0"/>
                </a:rPr>
                <a:t>terra::resample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640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diagram of a diagram of a time and latitude&#10;&#10;Description automatically generated">
            <a:extLst>
              <a:ext uri="{FF2B5EF4-FFF2-40B4-BE49-F238E27FC236}">
                <a16:creationId xmlns:a16="http://schemas.microsoft.com/office/drawing/2014/main" id="{6341C687-7898-2239-C58E-9932E692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900" y="1160454"/>
            <a:ext cx="5886886" cy="45370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24066-D5CC-A6CB-4E61-C834513A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5" y="1193555"/>
            <a:ext cx="5404437" cy="45214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EB84F5-F6D2-47AA-5086-01EAEAACD277}"/>
              </a:ext>
            </a:extLst>
          </p:cNvPr>
          <p:cNvSpPr txBox="1"/>
          <p:nvPr/>
        </p:nvSpPr>
        <p:spPr>
          <a:xfrm>
            <a:off x="6360053" y="2411426"/>
            <a:ext cx="210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600" b="1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FD468-E8FE-88EB-2BD7-C253BE699F0D}"/>
              </a:ext>
            </a:extLst>
          </p:cNvPr>
          <p:cNvSpPr txBox="1"/>
          <p:nvPr/>
        </p:nvSpPr>
        <p:spPr>
          <a:xfrm>
            <a:off x="6085524" y="2681815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t-1</a:t>
            </a:r>
            <a:endParaRPr lang="en-US" sz="1600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8C516-AE5B-3BFF-76DA-200C526092A5}"/>
              </a:ext>
            </a:extLst>
          </p:cNvPr>
          <p:cNvSpPr txBox="1"/>
          <p:nvPr/>
        </p:nvSpPr>
        <p:spPr>
          <a:xfrm>
            <a:off x="6085524" y="2895000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t-2</a:t>
            </a:r>
            <a:endParaRPr lang="en-US" sz="1600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A803D-976A-3CBF-3A28-50235BD1D744}"/>
              </a:ext>
            </a:extLst>
          </p:cNvPr>
          <p:cNvSpPr txBox="1"/>
          <p:nvPr/>
        </p:nvSpPr>
        <p:spPr>
          <a:xfrm rot="5400000">
            <a:off x="6217987" y="3068608"/>
            <a:ext cx="4854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b="1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F1A88-89EF-18B3-CFA4-0A7A62349287}"/>
              </a:ext>
            </a:extLst>
          </p:cNvPr>
          <p:cNvSpPr txBox="1"/>
          <p:nvPr/>
        </p:nvSpPr>
        <p:spPr>
          <a:xfrm>
            <a:off x="153215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b="1" dirty="0">
                <a:solidFill>
                  <a:srgbClr val="202124"/>
                </a:solidFill>
                <a:latin typeface="Roboto" panose="02000000000000000000" pitchFamily="2" charset="0"/>
              </a:rPr>
              <a:t>Raster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AE709A-4700-8046-D36C-061AE07946E5}"/>
              </a:ext>
            </a:extLst>
          </p:cNvPr>
          <p:cNvSpPr txBox="1"/>
          <p:nvPr/>
        </p:nvSpPr>
        <p:spPr>
          <a:xfrm>
            <a:off x="6151900" y="1193555"/>
            <a:ext cx="1801402" cy="74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2667" b="1" dirty="0">
                <a:solidFill>
                  <a:srgbClr val="202124"/>
                </a:solidFill>
                <a:latin typeface="Roboto" panose="02000000000000000000" pitchFamily="2" charset="0"/>
              </a:rPr>
              <a:t>netCDF</a:t>
            </a:r>
            <a:br>
              <a:rPr lang="en-US" sz="160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26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FAB8-E6A1-C078-8492-FA1A7182E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82" y="572178"/>
            <a:ext cx="10515600" cy="4351338"/>
          </a:xfrm>
        </p:spPr>
        <p:txBody>
          <a:bodyPr/>
          <a:lstStyle/>
          <a:p>
            <a:r>
              <a:rPr lang="en-US" dirty="0"/>
              <a:t>Raster Arithmetic </a:t>
            </a:r>
          </a:p>
          <a:p>
            <a:pPr lvl="1"/>
            <a:r>
              <a:rPr lang="en-US" dirty="0"/>
              <a:t>Arithmetic operation on a raster (*,/, ^^, +, -) </a:t>
            </a:r>
          </a:p>
          <a:p>
            <a:pPr lvl="1"/>
            <a:r>
              <a:rPr lang="en-US" dirty="0"/>
              <a:t>Histogram, boxplot, etc. </a:t>
            </a:r>
          </a:p>
          <a:p>
            <a:pPr lvl="1"/>
            <a:r>
              <a:rPr lang="en-US" dirty="0"/>
              <a:t>Inter-raster operations (diff, average SM for n days, etc.)</a:t>
            </a:r>
          </a:p>
          <a:p>
            <a:pPr lvl="1"/>
            <a:r>
              <a:rPr lang="en-US" dirty="0"/>
              <a:t>Multivariate plots of </a:t>
            </a:r>
            <a:r>
              <a:rPr lang="en-US" dirty="0" err="1"/>
              <a:t>rasters</a:t>
            </a:r>
            <a:endParaRPr lang="en-US" dirty="0"/>
          </a:p>
          <a:p>
            <a:r>
              <a:rPr lang="en-US" dirty="0"/>
              <a:t>Raster Statistics</a:t>
            </a:r>
          </a:p>
          <a:p>
            <a:pPr lvl="1"/>
            <a:r>
              <a:rPr lang="en-US" dirty="0"/>
              <a:t>Applying user defined function</a:t>
            </a:r>
          </a:p>
          <a:p>
            <a:r>
              <a:rPr lang="en-US" dirty="0"/>
              <a:t>Value extraction</a:t>
            </a:r>
          </a:p>
          <a:p>
            <a:r>
              <a:rPr lang="en-US" dirty="0"/>
              <a:t>Aggregation, disaggregation and resampling</a:t>
            </a:r>
          </a:p>
        </p:txBody>
      </p:sp>
    </p:spTree>
    <p:extLst>
      <p:ext uri="{BB962C8B-B14F-4D97-AF65-F5344CB8AC3E}">
        <p14:creationId xmlns:p14="http://schemas.microsoft.com/office/powerpoint/2010/main" val="19103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C989B7-DE32-76F1-AA9D-91C298612DE1}"/>
              </a:ext>
            </a:extLst>
          </p:cNvPr>
          <p:cNvSpPr txBox="1"/>
          <p:nvPr/>
        </p:nvSpPr>
        <p:spPr>
          <a:xfrm>
            <a:off x="807868" y="870011"/>
            <a:ext cx="5965794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define a function: </a:t>
            </a:r>
            <a:endParaRPr lang="en-US" dirty="0">
              <a:solidFill>
                <a:srgbClr val="002060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b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= function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 </a:t>
            </a:r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{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1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Execute line 2</a:t>
            </a:r>
          </a:p>
          <a:p>
            <a:pPr lvl="1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…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value=statement</a:t>
            </a:r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dirty="0">
                <a:solidFill>
                  <a:srgbClr val="BC4709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return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value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  <a:p>
            <a:pPr lvl="1"/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}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</a:p>
          <a:p>
            <a:endParaRPr lang="en-US" dirty="0"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How to call a function: </a:t>
            </a:r>
          </a:p>
          <a:p>
            <a:r>
              <a:rPr lang="en-US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function_name</a:t>
            </a:r>
            <a:r>
              <a:rPr lang="en-US" b="1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variable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, 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argument</a:t>
            </a:r>
            <a:r>
              <a:rPr lang="en-US" dirty="0"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F4ECEC-6969-17FF-5CC1-3E553AE8AB7A}"/>
              </a:ext>
            </a:extLst>
          </p:cNvPr>
          <p:cNvCxnSpPr/>
          <p:nvPr/>
        </p:nvCxnSpPr>
        <p:spPr>
          <a:xfrm>
            <a:off x="2991775" y="3514316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CC967F-6541-9805-4250-4BA47DC9A9C5}"/>
              </a:ext>
            </a:extLst>
          </p:cNvPr>
          <p:cNvSpPr txBox="1"/>
          <p:nvPr/>
        </p:nvSpPr>
        <p:spPr>
          <a:xfrm>
            <a:off x="4429957" y="3252706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Returns value as function 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6781B9-2522-FAC9-B897-52A7F847EA23}"/>
              </a:ext>
            </a:extLst>
          </p:cNvPr>
          <p:cNvCxnSpPr/>
          <p:nvPr/>
        </p:nvCxnSpPr>
        <p:spPr>
          <a:xfrm>
            <a:off x="3374995" y="2957744"/>
            <a:ext cx="143818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90897A-41CE-C08C-B08B-F14E50F88995}"/>
              </a:ext>
            </a:extLst>
          </p:cNvPr>
          <p:cNvSpPr txBox="1"/>
          <p:nvPr/>
        </p:nvSpPr>
        <p:spPr>
          <a:xfrm>
            <a:off x="4813177" y="2696134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Stores the value of the function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7D7D3-1C8F-34A6-796E-401809407C0A}"/>
              </a:ext>
            </a:extLst>
          </p:cNvPr>
          <p:cNvSpPr txBox="1"/>
          <p:nvPr/>
        </p:nvSpPr>
        <p:spPr>
          <a:xfrm>
            <a:off x="3144452" y="2154565"/>
            <a:ext cx="1737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Instructions to be executed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F10E00A-5397-AEDE-4442-186375F741A3}"/>
              </a:ext>
            </a:extLst>
          </p:cNvPr>
          <p:cNvSpPr/>
          <p:nvPr/>
        </p:nvSpPr>
        <p:spPr>
          <a:xfrm>
            <a:off x="2885057" y="1998970"/>
            <a:ext cx="239697" cy="834487"/>
          </a:xfrm>
          <a:prstGeom prst="rightBrace">
            <a:avLst>
              <a:gd name="adj1" fmla="val 71296"/>
              <a:gd name="adj2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757881-C686-6C67-EAF5-2D4E62F557E4}"/>
              </a:ext>
            </a:extLst>
          </p:cNvPr>
          <p:cNvSpPr txBox="1"/>
          <p:nvPr/>
        </p:nvSpPr>
        <p:spPr>
          <a:xfrm>
            <a:off x="5298859" y="1716111"/>
            <a:ext cx="1252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CMU Bright" panose="02000603000000000000" pitchFamily="2" charset="0"/>
                <a:cs typeface="Arial" panose="020B0604020202020204" pitchFamily="34" charset="0"/>
              </a:rPr>
              <a:t>Name of the function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D2FE0C-D604-FA7F-1603-7111EFBDDEE7}"/>
              </a:ext>
            </a:extLst>
          </p:cNvPr>
          <p:cNvCxnSpPr>
            <a:cxnSpLocks/>
          </p:cNvCxnSpPr>
          <p:nvPr/>
        </p:nvCxnSpPr>
        <p:spPr>
          <a:xfrm>
            <a:off x="2148396" y="1737361"/>
            <a:ext cx="3150463" cy="122282"/>
          </a:xfrm>
          <a:prstGeom prst="bentConnector3">
            <a:avLst>
              <a:gd name="adj1" fmla="val 123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7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BF93E8-58CE-2D87-3F07-3D1FE716BDE9}"/>
              </a:ext>
            </a:extLst>
          </p:cNvPr>
          <p:cNvSpPr txBox="1"/>
          <p:nvPr/>
        </p:nvSpPr>
        <p:spPr>
          <a:xfrm>
            <a:off x="523784" y="1429305"/>
            <a:ext cx="660498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Arithmetic &amp; Stats)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rast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Import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global                              Apply function on raster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terra::values                               Generate array of raster cells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[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&lt; value] =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new_value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Replace raster cell values based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			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on 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logical operator        </a:t>
            </a:r>
          </a:p>
        </p:txBody>
      </p:sp>
    </p:spTree>
    <p:extLst>
      <p:ext uri="{BB962C8B-B14F-4D97-AF65-F5344CB8AC3E}">
        <p14:creationId xmlns:p14="http://schemas.microsoft.com/office/powerpoint/2010/main" val="7890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B3B012-2ADB-7F9B-CBBC-9246AE9222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7" r="9358" b="12362"/>
          <a:stretch/>
        </p:blipFill>
        <p:spPr bwMode="auto">
          <a:xfrm>
            <a:off x="609600" y="1180730"/>
            <a:ext cx="9945950" cy="482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380357-F734-1DA0-B31F-0BE402AFA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5" t="19397" b="64293"/>
          <a:stretch/>
        </p:blipFill>
        <p:spPr bwMode="auto">
          <a:xfrm>
            <a:off x="1287261" y="3577498"/>
            <a:ext cx="1633491" cy="189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CD57E-EC1A-2BFE-73F4-AB09D902E6A6}"/>
              </a:ext>
            </a:extLst>
          </p:cNvPr>
          <p:cNvSpPr txBox="1"/>
          <p:nvPr/>
        </p:nvSpPr>
        <p:spPr>
          <a:xfrm>
            <a:off x="1636450" y="35774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Hyper arid</a:t>
            </a:r>
            <a:endParaRPr lang="en-US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4390-5D31-C63E-D77B-942928D7B97B}"/>
              </a:ext>
            </a:extLst>
          </p:cNvPr>
          <p:cNvSpPr txBox="1"/>
          <p:nvPr/>
        </p:nvSpPr>
        <p:spPr>
          <a:xfrm>
            <a:off x="1636450" y="397760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Arid</a:t>
            </a:r>
            <a:endParaRPr lang="en-US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7B165-C6B3-8855-6C66-56CAE7D886B1}"/>
              </a:ext>
            </a:extLst>
          </p:cNvPr>
          <p:cNvSpPr txBox="1"/>
          <p:nvPr/>
        </p:nvSpPr>
        <p:spPr>
          <a:xfrm>
            <a:off x="1636450" y="4309598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Semi arid </a:t>
            </a:r>
            <a:endParaRPr lang="en-US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A5D5D-B473-C632-5F55-82CFD1DC8011}"/>
              </a:ext>
            </a:extLst>
          </p:cNvPr>
          <p:cNvSpPr txBox="1"/>
          <p:nvPr/>
        </p:nvSpPr>
        <p:spPr>
          <a:xfrm>
            <a:off x="1636450" y="4689066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Sub humid </a:t>
            </a:r>
            <a:endParaRPr lang="en-US" sz="20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E221C-41D0-B073-890C-5CDA2467EE6A}"/>
              </a:ext>
            </a:extLst>
          </p:cNvPr>
          <p:cNvSpPr txBox="1"/>
          <p:nvPr/>
        </p:nvSpPr>
        <p:spPr>
          <a:xfrm>
            <a:off x="1636450" y="5048312"/>
            <a:ext cx="1633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Humid</a:t>
            </a:r>
            <a:endParaRPr lang="en-US" sz="20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8C7D2-CAE8-7913-752B-4DFA58EC1849}"/>
              </a:ext>
            </a:extLst>
          </p:cNvPr>
          <p:cNvSpPr txBox="1"/>
          <p:nvPr/>
        </p:nvSpPr>
        <p:spPr>
          <a:xfrm>
            <a:off x="5428694" y="5048312"/>
            <a:ext cx="4993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Global Climate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777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F1F2-128D-B6AC-5B24-6EF2980A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82C7FF"/>
                </a:solidFill>
                <a:effectLst/>
                <a:latin typeface="Roboto" panose="02000000000000000000" pitchFamily="2" charset="0"/>
                <a:hlinkClick r:id="rId2" tooltip="View page"/>
              </a:rPr>
              <a:t>US Moisture Index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DDC6-2048-9FB8-912B-79EBAD82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/MapPorn - US Moisture Index Map [3841 × 2419]">
            <a:extLst>
              <a:ext uri="{FF2B5EF4-FFF2-40B4-BE49-F238E27FC236}">
                <a16:creationId xmlns:a16="http://schemas.microsoft.com/office/drawing/2014/main" id="{956A9CEE-81CE-329D-23D5-3CD328E3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09713"/>
            <a:ext cx="609600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0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306F-E27B-1791-2678-C7421E5E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E983-9F45-5C3A-B9DF-9F50DBE71149}"/>
              </a:ext>
            </a:extLst>
          </p:cNvPr>
          <p:cNvSpPr txBox="1"/>
          <p:nvPr/>
        </p:nvSpPr>
        <p:spPr>
          <a:xfrm>
            <a:off x="523783" y="1429305"/>
            <a:ext cx="8291743" cy="397031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FLASH CARD (Raster Resampling, </a:t>
            </a:r>
            <a:r>
              <a:rPr lang="en-US" b="1" dirty="0" err="1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RATification</a:t>
            </a:r>
            <a: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  <a:ea typeface="CMU Bright" panose="02000603000000000000" pitchFamily="2" charset="0"/>
                <a:cs typeface="CMU Bright" panose="02000603000000000000" pitchFamily="2" charset="0"/>
              </a:rPr>
              <a:t> and Zonal Statistics)</a:t>
            </a:r>
          </a:p>
          <a:p>
            <a:endParaRPr lang="en-US" b="1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terra::resample                                 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Resample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raster to target resolution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aggregate                               </a:t>
            </a:r>
            <a:r>
              <a:rPr lang="en-US" b="0" i="0" u="none" strike="noStrike" kern="1200" baseline="0" dirty="0" err="1">
                <a:solidFill>
                  <a:srgbClr val="FFFFFF"/>
                </a:solidFill>
                <a:latin typeface="Avenir Next LT Pro" panose="020B0504020202020204" pitchFamily="34" charset="0"/>
              </a:rPr>
              <a:t>Aggregate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 (coarse)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  <a:b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disagg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     Disa</a:t>
            </a:r>
            <a:r>
              <a:rPr lang="en-US" b="0" i="0" u="none" strike="noStrike" kern="1200" baseline="0" dirty="0">
                <a:solidFill>
                  <a:srgbClr val="FFFFFF"/>
                </a:solidFill>
                <a:latin typeface="Avenir Next LT Pro" panose="020B0504020202020204" pitchFamily="34" charset="0"/>
              </a:rPr>
              <a:t>ggregate (fine) a raster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layer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terra::crop                                          Cut out raster/vector to 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extent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terra::mask                                         Cut out raster/vector to </a:t>
            </a:r>
            <a:r>
              <a:rPr lang="en-US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the match </a:t>
            </a:r>
            <a:r>
              <a:rPr lang="en-US" b="1" i="1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shape</a:t>
            </a:r>
          </a:p>
          <a:p>
            <a:endParaRPr lang="en-US" dirty="0">
              <a:solidFill>
                <a:schemeClr val="bg1"/>
              </a:solidFill>
              <a:latin typeface="Avenir Next LT Pro" panose="020B0504020202020204" pitchFamily="34" charset="0"/>
              <a:ea typeface="CMU Bright" panose="02000603000000000000" pitchFamily="2" charset="0"/>
              <a:cs typeface="CMU Bright" panose="02000603000000000000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base::cut                                             Assign discrete class to continuous values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as.polygons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                 Create polygon from raster</a:t>
            </a:r>
          </a:p>
          <a:p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terra:: extract                                      Zone-wise extract raster cells using polygon</a:t>
            </a:r>
          </a:p>
          <a:p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exactextractr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:: </a:t>
            </a:r>
            <a:r>
              <a:rPr lang="en-US" dirty="0" err="1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exact_extract</a:t>
            </a:r>
            <a:r>
              <a:rPr lang="en-US" dirty="0">
                <a:solidFill>
                  <a:schemeClr val="bg1"/>
                </a:solidFill>
                <a:latin typeface="Avenir Next LT Pro" panose="020B0504020202020204" pitchFamily="34" charset="0"/>
                <a:ea typeface="CMU Bright" panose="02000603000000000000" pitchFamily="2" charset="0"/>
                <a:cs typeface="CMU Bright" panose="02000603000000000000" pitchFamily="2" charset="0"/>
              </a:rPr>
              <a:t>           Same as above, but faster</a:t>
            </a:r>
          </a:p>
        </p:txBody>
      </p:sp>
    </p:spTree>
    <p:extLst>
      <p:ext uri="{BB962C8B-B14F-4D97-AF65-F5344CB8AC3E}">
        <p14:creationId xmlns:p14="http://schemas.microsoft.com/office/powerpoint/2010/main" val="10290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741</Words>
  <Application>Microsoft Office PowerPoint</Application>
  <PresentationFormat>Widescreen</PresentationFormat>
  <Paragraphs>222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Avenir Next LT Pro</vt:lpstr>
      <vt:lpstr>Cambria Math</vt:lpstr>
      <vt:lpstr>Comic Sans MS</vt:lpstr>
      <vt:lpstr>Consolas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 Moisture Index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2024-03-12T12:15:37Z</dcterms:modified>
</cp:coreProperties>
</file>