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  <p:sldId id="260" r:id="rId7"/>
    <p:sldId id="261" r:id="rId8"/>
    <p:sldId id="262" r:id="rId9"/>
    <p:sldId id="263" r:id="rId10"/>
    <p:sldId id="265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09"/>
    <a:srgbClr val="C54A0A"/>
    <a:srgbClr val="007AB1"/>
    <a:srgbClr val="C34909"/>
    <a:srgbClr val="E5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663" dt="2024-02-21T22:39:23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redo custSel addSld modSld">
      <pc:chgData name="Sehgal, Vinit" userId="ef721694-8436-4df6-8b9b-be9691359d6c" providerId="ADAL" clId="{26AAD9E8-4C42-4DE7-94A5-14A70A065374}" dt="2024-02-21T22:47:04.506" v="3915" actId="6549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1T22:39:23.346" v="3642" actId="20577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1T22:39:23.346" v="3642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del mod">
          <ac:chgData name="Sehgal, Vinit" userId="ef721694-8436-4df6-8b9b-be9691359d6c" providerId="ADAL" clId="{26AAD9E8-4C42-4DE7-94A5-14A70A065374}" dt="2024-02-21T13:36:30.477" v="3407" actId="478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1T12:37:08.681" v="3406" actId="207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add mod">
          <ac:chgData name="Sehgal, Vinit" userId="ef721694-8436-4df6-8b9b-be9691359d6c" providerId="ADAL" clId="{26AAD9E8-4C42-4DE7-94A5-14A70A065374}" dt="2024-02-21T12:37:08.681" v="3406" actId="207"/>
          <ac:spMkLst>
            <pc:docMk/>
            <pc:sldMk cId="538476958" sldId="266"/>
            <ac:spMk id="2" creationId="{EDC989B7-DE32-76F1-AA9D-91C298612DE1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  <pc:spChg chg="add del mod">
          <ac:chgData name="Sehgal, Vinit" userId="ef721694-8436-4df6-8b9b-be9691359d6c" providerId="ADAL" clId="{26AAD9E8-4C42-4DE7-94A5-14A70A065374}" dt="2024-02-21T12:24:09.057" v="3094" actId="478"/>
          <ac:spMkLst>
            <pc:docMk/>
            <pc:sldMk cId="538476958" sldId="266"/>
            <ac:spMk id="7" creationId="{6F8EA74F-4E0F-F3D0-32DC-C7109259932B}"/>
          </ac:spMkLst>
        </pc:spChg>
        <pc:spChg chg="add del">
          <ac:chgData name="Sehgal, Vinit" userId="ef721694-8436-4df6-8b9b-be9691359d6c" providerId="ADAL" clId="{26AAD9E8-4C42-4DE7-94A5-14A70A065374}" dt="2024-02-21T12:24:29.323" v="3098" actId="22"/>
          <ac:spMkLst>
            <pc:docMk/>
            <pc:sldMk cId="538476958" sldId="266"/>
            <ac:spMk id="11" creationId="{5DD197B8-D048-AFC9-DDD7-C00CA2BB1827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3" creationId="{0BCC967F-6541-9805-4250-4BA47DC9A9C5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5" creationId="{3F90897A-41CE-C08C-B08B-F14E50F88995}"/>
          </ac:spMkLst>
        </pc:spChg>
        <pc:spChg chg="add mod">
          <ac:chgData name="Sehgal, Vinit" userId="ef721694-8436-4df6-8b9b-be9691359d6c" providerId="ADAL" clId="{26AAD9E8-4C42-4DE7-94A5-14A70A065374}" dt="2024-02-21T12:31:12.919" v="3365" actId="1076"/>
          <ac:spMkLst>
            <pc:docMk/>
            <pc:sldMk cId="538476958" sldId="266"/>
            <ac:spMk id="17" creationId="{2137D7D3-1C8F-34A6-796E-401809407C0A}"/>
          </ac:spMkLst>
        </pc:spChg>
        <pc:spChg chg="add mod">
          <ac:chgData name="Sehgal, Vinit" userId="ef721694-8436-4df6-8b9b-be9691359d6c" providerId="ADAL" clId="{26AAD9E8-4C42-4DE7-94A5-14A70A065374}" dt="2024-02-21T12:33:14.107" v="3390" actId="693"/>
          <ac:spMkLst>
            <pc:docMk/>
            <pc:sldMk cId="538476958" sldId="266"/>
            <ac:spMk id="18" creationId="{AF10E00A-5397-AEDE-4442-186375F741A3}"/>
          </ac:spMkLst>
        </pc:spChg>
        <pc:spChg chg="add mod">
          <ac:chgData name="Sehgal, Vinit" userId="ef721694-8436-4df6-8b9b-be9691359d6c" providerId="ADAL" clId="{26AAD9E8-4C42-4DE7-94A5-14A70A065374}" dt="2024-02-21T12:31:05.478" v="3363" actId="1076"/>
          <ac:spMkLst>
            <pc:docMk/>
            <pc:sldMk cId="538476958" sldId="266"/>
            <ac:spMk id="19" creationId="{58757881-C686-6C67-EAF5-2D4E62F557E4}"/>
          </ac:spMkLst>
        </pc:spChg>
        <pc:spChg chg="add del mod">
          <ac:chgData name="Sehgal, Vinit" userId="ef721694-8436-4df6-8b9b-be9691359d6c" providerId="ADAL" clId="{26AAD9E8-4C42-4DE7-94A5-14A70A065374}" dt="2024-02-21T12:36:33.968" v="3403" actId="478"/>
          <ac:spMkLst>
            <pc:docMk/>
            <pc:sldMk cId="538476958" sldId="266"/>
            <ac:spMk id="39" creationId="{9A5EBA2A-F2C7-C555-1787-2546CCF9A2D3}"/>
          </ac:spMkLst>
        </pc:spChg>
        <pc:cxnChg chg="add del">
          <ac:chgData name="Sehgal, Vinit" userId="ef721694-8436-4df6-8b9b-be9691359d6c" providerId="ADAL" clId="{26AAD9E8-4C42-4DE7-94A5-14A70A065374}" dt="2024-02-21T12:23:40.686" v="3089" actId="478"/>
          <ac:cxnSpMkLst>
            <pc:docMk/>
            <pc:sldMk cId="538476958" sldId="266"/>
            <ac:cxnSpMk id="4" creationId="{5572683F-644B-4B07-3118-FE9A8FDE7B59}"/>
          </ac:cxnSpMkLst>
        </pc:cxnChg>
        <pc:cxnChg chg="add del">
          <ac:chgData name="Sehgal, Vinit" userId="ef721694-8436-4df6-8b9b-be9691359d6c" providerId="ADAL" clId="{26AAD9E8-4C42-4DE7-94A5-14A70A065374}" dt="2024-02-21T12:23:49.228" v="3091" actId="478"/>
          <ac:cxnSpMkLst>
            <pc:docMk/>
            <pc:sldMk cId="538476958" sldId="266"/>
            <ac:cxnSpMk id="6" creationId="{21C4E913-AC22-EFE7-E051-5123B43DCCC9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9" creationId="{BEF4ECEC-6969-17FF-5CC1-3E553AE8AB7A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14" creationId="{CB6781B9-2522-FAC9-B897-52A7F847EA23}"/>
          </ac:cxnSpMkLst>
        </pc:cxnChg>
        <pc:cxnChg chg="add del mod">
          <ac:chgData name="Sehgal, Vinit" userId="ef721694-8436-4df6-8b9b-be9691359d6c" providerId="ADAL" clId="{26AAD9E8-4C42-4DE7-94A5-14A70A065374}" dt="2024-02-21T12:26:44.058" v="3241" actId="478"/>
          <ac:cxnSpMkLst>
            <pc:docMk/>
            <pc:sldMk cId="538476958" sldId="266"/>
            <ac:cxnSpMk id="16" creationId="{AB69A2B0-BB27-D849-D5A9-A3CD7CCE2D5C}"/>
          </ac:cxnSpMkLst>
        </pc:cxnChg>
        <pc:cxnChg chg="add del mod">
          <ac:chgData name="Sehgal, Vinit" userId="ef721694-8436-4df6-8b9b-be9691359d6c" providerId="ADAL" clId="{26AAD9E8-4C42-4DE7-94A5-14A70A065374}" dt="2024-02-21T12:29:27.840" v="3337" actId="478"/>
          <ac:cxnSpMkLst>
            <pc:docMk/>
            <pc:sldMk cId="538476958" sldId="266"/>
            <ac:cxnSpMk id="20" creationId="{46342955-D33A-4BFC-B402-4AD97010FF05}"/>
          </ac:cxnSpMkLst>
        </pc:cxnChg>
        <pc:cxnChg chg="add mod">
          <ac:chgData name="Sehgal, Vinit" userId="ef721694-8436-4df6-8b9b-be9691359d6c" providerId="ADAL" clId="{26AAD9E8-4C42-4DE7-94A5-14A70A065374}" dt="2024-02-21T12:31:28.073" v="3368" actId="14100"/>
          <ac:cxnSpMkLst>
            <pc:docMk/>
            <pc:sldMk cId="538476958" sldId="266"/>
            <ac:cxnSpMk id="23" creationId="{69D2FE0C-D604-FA7F-1603-7111EFBDDEE7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2-21T22:47:04.506" v="3915" actId="6549"/>
        <pc:sldMkLst>
          <pc:docMk/>
          <pc:sldMk cId="789022678" sldId="267"/>
        </pc:sldMkLst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2" creationId="{A0BD2815-E94F-413A-E8FB-33E63E026078}"/>
          </ac:spMkLst>
        </pc:spChg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3" creationId="{775387EC-61A9-1DEB-3239-FFF2D478FDDD}"/>
          </ac:spMkLst>
        </pc:spChg>
        <pc:spChg chg="add mod">
          <ac:chgData name="Sehgal, Vinit" userId="ef721694-8436-4df6-8b9b-be9691359d6c" providerId="ADAL" clId="{26AAD9E8-4C42-4DE7-94A5-14A70A065374}" dt="2024-02-21T22:47:04.506" v="3915" actId="6549"/>
          <ac:spMkLst>
            <pc:docMk/>
            <pc:sldMk cId="789022678" sldId="267"/>
            <ac:spMk id="4" creationId="{46BF93E8-58CE-2D87-3F07-3D1FE716BD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989B7-DE32-76F1-AA9D-91C298612DE1}"/>
              </a:ext>
            </a:extLst>
          </p:cNvPr>
          <p:cNvSpPr txBox="1"/>
          <p:nvPr/>
        </p:nvSpPr>
        <p:spPr>
          <a:xfrm>
            <a:off x="807868" y="870011"/>
            <a:ext cx="596579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define a function: </a:t>
            </a:r>
            <a:endParaRPr lang="en-US" dirty="0">
              <a:solidFill>
                <a:srgbClr val="002060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b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= function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{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1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2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value=statement</a:t>
            </a:r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rgbClr val="BC4709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return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}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call a function: </a:t>
            </a:r>
          </a:p>
          <a:p>
            <a: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b="1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ECEC-6969-17FF-5CC1-3E553AE8AB7A}"/>
              </a:ext>
            </a:extLst>
          </p:cNvPr>
          <p:cNvCxnSpPr/>
          <p:nvPr/>
        </p:nvCxnSpPr>
        <p:spPr>
          <a:xfrm>
            <a:off x="2991775" y="3514316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CC967F-6541-9805-4250-4BA47DC9A9C5}"/>
              </a:ext>
            </a:extLst>
          </p:cNvPr>
          <p:cNvSpPr txBox="1"/>
          <p:nvPr/>
        </p:nvSpPr>
        <p:spPr>
          <a:xfrm>
            <a:off x="4429957" y="3252706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Returns value as function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6781B9-2522-FAC9-B897-52A7F847EA23}"/>
              </a:ext>
            </a:extLst>
          </p:cNvPr>
          <p:cNvCxnSpPr/>
          <p:nvPr/>
        </p:nvCxnSpPr>
        <p:spPr>
          <a:xfrm>
            <a:off x="3374995" y="2957744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0897A-41CE-C08C-B08B-F14E50F88995}"/>
              </a:ext>
            </a:extLst>
          </p:cNvPr>
          <p:cNvSpPr txBox="1"/>
          <p:nvPr/>
        </p:nvSpPr>
        <p:spPr>
          <a:xfrm>
            <a:off x="4813177" y="2696134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Stores the value of the function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7D7D3-1C8F-34A6-796E-401809407C0A}"/>
              </a:ext>
            </a:extLst>
          </p:cNvPr>
          <p:cNvSpPr txBox="1"/>
          <p:nvPr/>
        </p:nvSpPr>
        <p:spPr>
          <a:xfrm>
            <a:off x="3144452" y="2154565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Instructions to be executed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F10E00A-5397-AEDE-4442-186375F741A3}"/>
              </a:ext>
            </a:extLst>
          </p:cNvPr>
          <p:cNvSpPr/>
          <p:nvPr/>
        </p:nvSpPr>
        <p:spPr>
          <a:xfrm>
            <a:off x="2885057" y="1998970"/>
            <a:ext cx="239697" cy="834487"/>
          </a:xfrm>
          <a:prstGeom prst="righ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57881-C686-6C67-EAF5-2D4E62F557E4}"/>
              </a:ext>
            </a:extLst>
          </p:cNvPr>
          <p:cNvSpPr txBox="1"/>
          <p:nvPr/>
        </p:nvSpPr>
        <p:spPr>
          <a:xfrm>
            <a:off x="5298859" y="1716111"/>
            <a:ext cx="12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Name of the function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2FE0C-D604-FA7F-1603-7111EFBDDEE7}"/>
              </a:ext>
            </a:extLst>
          </p:cNvPr>
          <p:cNvCxnSpPr>
            <a:cxnSpLocks/>
          </p:cNvCxnSpPr>
          <p:nvPr/>
        </p:nvCxnSpPr>
        <p:spPr>
          <a:xfrm>
            <a:off x="2148396" y="1737361"/>
            <a:ext cx="3150463" cy="122282"/>
          </a:xfrm>
          <a:prstGeom prst="bentConnector3">
            <a:avLst>
              <a:gd name="adj1" fmla="val 12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F93E8-58CE-2D87-3F07-3D1FE716BDE9}"/>
              </a:ext>
            </a:extLst>
          </p:cNvPr>
          <p:cNvSpPr txBox="1"/>
          <p:nvPr/>
        </p:nvSpPr>
        <p:spPr>
          <a:xfrm>
            <a:off x="523784" y="1429305"/>
            <a:ext cx="660498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Arithmetic &amp; Stats)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rast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Import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global                              Apply function on raster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terra::values                               Generate array of raster cells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[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&lt; value] =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new_value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Replace raster cell values based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		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on 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logical operator        </a:t>
            </a:r>
          </a:p>
        </p:txBody>
      </p:sp>
    </p:spTree>
    <p:extLst>
      <p:ext uri="{BB962C8B-B14F-4D97-AF65-F5344CB8AC3E}">
        <p14:creationId xmlns:p14="http://schemas.microsoft.com/office/powerpoint/2010/main" val="78902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545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Avenir Next LT Pro</vt:lpstr>
      <vt:lpstr>Cambria Math</vt:lpstr>
      <vt:lpstr>Comic Sans MS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2024-02-21T22:47:05Z</dcterms:modified>
</cp:coreProperties>
</file>