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5" r:id="rId4"/>
    <p:sldId id="276" r:id="rId5"/>
    <p:sldId id="277" r:id="rId6"/>
    <p:sldId id="280" r:id="rId7"/>
    <p:sldId id="278" r:id="rId8"/>
    <p:sldId id="279" r:id="rId9"/>
    <p:sldId id="281" r:id="rId10"/>
    <p:sldId id="285" r:id="rId11"/>
    <p:sldId id="282" r:id="rId12"/>
    <p:sldId id="283" r:id="rId13"/>
    <p:sldId id="284" r:id="rId14"/>
    <p:sldId id="257" r:id="rId15"/>
    <p:sldId id="266" r:id="rId16"/>
    <p:sldId id="267" r:id="rId17"/>
    <p:sldId id="272" r:id="rId18"/>
    <p:sldId id="273" r:id="rId19"/>
    <p:sldId id="271" r:id="rId20"/>
    <p:sldId id="264" r:id="rId21"/>
    <p:sldId id="260" r:id="rId22"/>
    <p:sldId id="261" r:id="rId23"/>
    <p:sldId id="262" r:id="rId24"/>
    <p:sldId id="263" r:id="rId25"/>
    <p:sldId id="265" r:id="rId26"/>
    <p:sldId id="258" r:id="rId27"/>
    <p:sldId id="259" r:id="rId28"/>
    <p:sldId id="268" r:id="rId29"/>
    <p:sldId id="26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BC4709"/>
    <a:srgbClr val="C54A0A"/>
    <a:srgbClr val="007AB1"/>
    <a:srgbClr val="C34909"/>
    <a:srgbClr val="E5F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AD9E8-4C42-4DE7-94A5-14A70A065374}" v="798" dt="2024-03-26T13:48:38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hgal, Vinit" userId="ef721694-8436-4df6-8b9b-be9691359d6c" providerId="ADAL" clId="{26AAD9E8-4C42-4DE7-94A5-14A70A065374}"/>
    <pc:docChg chg="undo redo custSel addSld delSld modSld">
      <pc:chgData name="Sehgal, Vinit" userId="ef721694-8436-4df6-8b9b-be9691359d6c" providerId="ADAL" clId="{26AAD9E8-4C42-4DE7-94A5-14A70A065374}" dt="2024-03-27T21:39:42.980" v="6567"/>
      <pc:docMkLst>
        <pc:docMk/>
      </pc:docMkLst>
      <pc:sldChg chg="addSp delSp modSp new mod">
        <pc:chgData name="Sehgal, Vinit" userId="ef721694-8436-4df6-8b9b-be9691359d6c" providerId="ADAL" clId="{26AAD9E8-4C42-4DE7-94A5-14A70A065374}" dt="2024-02-07T12:39:06.825" v="866" actId="14100"/>
        <pc:sldMkLst>
          <pc:docMk/>
          <pc:sldMk cId="232067652" sldId="256"/>
        </pc:sldMkLst>
        <pc:spChg chg="del">
          <ac:chgData name="Sehgal, Vinit" userId="ef721694-8436-4df6-8b9b-be9691359d6c" providerId="ADAL" clId="{26AAD9E8-4C42-4DE7-94A5-14A70A065374}" dt="2024-02-06T14:13:25.785" v="1" actId="478"/>
          <ac:spMkLst>
            <pc:docMk/>
            <pc:sldMk cId="232067652" sldId="256"/>
            <ac:spMk id="2" creationId="{2D44D2DB-EC35-6036-04D7-CC0F5229E5DC}"/>
          </ac:spMkLst>
        </pc:spChg>
        <pc:spChg chg="add mod">
          <ac:chgData name="Sehgal, Vinit" userId="ef721694-8436-4df6-8b9b-be9691359d6c" providerId="ADAL" clId="{26AAD9E8-4C42-4DE7-94A5-14A70A065374}" dt="2024-02-06T15:07:42.727" v="823" actId="1076"/>
          <ac:spMkLst>
            <pc:docMk/>
            <pc:sldMk cId="232067652" sldId="256"/>
            <ac:spMk id="2" creationId="{5A35EEE2-3FEF-E3E4-EDF0-7B6110416FC8}"/>
          </ac:spMkLst>
        </pc:spChg>
        <pc:spChg chg="add">
          <ac:chgData name="Sehgal, Vinit" userId="ef721694-8436-4df6-8b9b-be9691359d6c" providerId="ADAL" clId="{26AAD9E8-4C42-4DE7-94A5-14A70A065374}" dt="2024-02-07T12:38:41.842" v="855"/>
          <ac:spMkLst>
            <pc:docMk/>
            <pc:sldMk cId="232067652" sldId="256"/>
            <ac:spMk id="3" creationId="{6C225487-988F-45CE-F517-0CB33C1D0A1E}"/>
          </ac:spMkLst>
        </pc:spChg>
        <pc:spChg chg="del">
          <ac:chgData name="Sehgal, Vinit" userId="ef721694-8436-4df6-8b9b-be9691359d6c" providerId="ADAL" clId="{26AAD9E8-4C42-4DE7-94A5-14A70A065374}" dt="2024-02-06T14:13:25.785" v="1" actId="478"/>
          <ac:spMkLst>
            <pc:docMk/>
            <pc:sldMk cId="232067652" sldId="256"/>
            <ac:spMk id="3" creationId="{9616FB0A-BA3A-1688-A372-0C1D49F4E148}"/>
          </ac:spMkLst>
        </pc:spChg>
        <pc:spChg chg="add mod">
          <ac:chgData name="Sehgal, Vinit" userId="ef721694-8436-4df6-8b9b-be9691359d6c" providerId="ADAL" clId="{26AAD9E8-4C42-4DE7-94A5-14A70A065374}" dt="2024-02-06T15:07:57.996" v="826" actId="1076"/>
          <ac:spMkLst>
            <pc:docMk/>
            <pc:sldMk cId="232067652" sldId="256"/>
            <ac:spMk id="6" creationId="{96248E86-F719-42BE-5889-859E057F2079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7" creationId="{C2DFEE26-5C89-95C5-2574-29B0F287D85C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8" creationId="{F0DEEF62-032E-78A2-FEAA-273687FC94F2}"/>
          </ac:spMkLst>
        </pc:spChg>
        <pc:spChg chg="add mod">
          <ac:chgData name="Sehgal, Vinit" userId="ef721694-8436-4df6-8b9b-be9691359d6c" providerId="ADAL" clId="{26AAD9E8-4C42-4DE7-94A5-14A70A065374}" dt="2024-02-06T15:08:03.746" v="828" actId="20577"/>
          <ac:spMkLst>
            <pc:docMk/>
            <pc:sldMk cId="232067652" sldId="256"/>
            <ac:spMk id="10" creationId="{138ECA62-2C2E-7BC3-1A56-90AF53DBBA19}"/>
          </ac:spMkLst>
        </pc:spChg>
        <pc:spChg chg="add mod topLvl">
          <ac:chgData name="Sehgal, Vinit" userId="ef721694-8436-4df6-8b9b-be9691359d6c" providerId="ADAL" clId="{26AAD9E8-4C42-4DE7-94A5-14A70A065374}" dt="2024-02-06T14:55:23.512" v="592" actId="165"/>
          <ac:spMkLst>
            <pc:docMk/>
            <pc:sldMk cId="232067652" sldId="256"/>
            <ac:spMk id="12" creationId="{C6A947DB-80FD-5F6C-0A75-11F77035F751}"/>
          </ac:spMkLst>
        </pc:spChg>
        <pc:spChg chg="add mod">
          <ac:chgData name="Sehgal, Vinit" userId="ef721694-8436-4df6-8b9b-be9691359d6c" providerId="ADAL" clId="{26AAD9E8-4C42-4DE7-94A5-14A70A065374}" dt="2024-02-07T12:39:06.825" v="866" actId="14100"/>
          <ac:spMkLst>
            <pc:docMk/>
            <pc:sldMk cId="232067652" sldId="256"/>
            <ac:spMk id="13" creationId="{482D95EE-F81B-FAB9-B402-BA9924FB746C}"/>
          </ac:spMkLst>
        </pc:spChg>
        <pc:spChg chg="add del mod">
          <ac:chgData name="Sehgal, Vinit" userId="ef721694-8436-4df6-8b9b-be9691359d6c" providerId="ADAL" clId="{26AAD9E8-4C42-4DE7-94A5-14A70A065374}" dt="2024-02-06T14:34:49.208" v="322" actId="478"/>
          <ac:spMkLst>
            <pc:docMk/>
            <pc:sldMk cId="232067652" sldId="256"/>
            <ac:spMk id="13" creationId="{6EF42F00-E583-CE6D-59D8-D1D386CE08E9}"/>
          </ac:spMkLst>
        </pc:spChg>
        <pc:spChg chg="add del mod topLvl">
          <ac:chgData name="Sehgal, Vinit" userId="ef721694-8436-4df6-8b9b-be9691359d6c" providerId="ADAL" clId="{26AAD9E8-4C42-4DE7-94A5-14A70A065374}" dt="2024-02-06T14:54:58.378" v="583" actId="478"/>
          <ac:spMkLst>
            <pc:docMk/>
            <pc:sldMk cId="232067652" sldId="256"/>
            <ac:spMk id="17" creationId="{494215AC-A7A7-BC73-EF3B-4D030E1FA410}"/>
          </ac:spMkLst>
        </pc:spChg>
        <pc:spChg chg="add mod">
          <ac:chgData name="Sehgal, Vinit" userId="ef721694-8436-4df6-8b9b-be9691359d6c" providerId="ADAL" clId="{26AAD9E8-4C42-4DE7-94A5-14A70A065374}" dt="2024-02-06T15:06:08.723" v="796" actId="1076"/>
          <ac:spMkLst>
            <pc:docMk/>
            <pc:sldMk cId="232067652" sldId="256"/>
            <ac:spMk id="19" creationId="{C9A21A3B-B651-6188-E24B-42F34379174B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2" creationId="{6BB5C913-DAAB-C399-C921-A05419479F66}"/>
          </ac:spMkLst>
        </pc:spChg>
        <pc:spChg chg="add mod">
          <ac:chgData name="Sehgal, Vinit" userId="ef721694-8436-4df6-8b9b-be9691359d6c" providerId="ADAL" clId="{26AAD9E8-4C42-4DE7-94A5-14A70A065374}" dt="2024-02-06T15:06:57.141" v="807" actId="1076"/>
          <ac:spMkLst>
            <pc:docMk/>
            <pc:sldMk cId="232067652" sldId="256"/>
            <ac:spMk id="24" creationId="{39B3F59D-2CA9-F378-DACE-CFFB730BFF4C}"/>
          </ac:spMkLst>
        </pc:spChg>
        <pc:spChg chg="add mod topLvl">
          <ac:chgData name="Sehgal, Vinit" userId="ef721694-8436-4df6-8b9b-be9691359d6c" providerId="ADAL" clId="{26AAD9E8-4C42-4DE7-94A5-14A70A065374}" dt="2024-02-06T14:55:23.512" v="592" actId="165"/>
          <ac:spMkLst>
            <pc:docMk/>
            <pc:sldMk cId="232067652" sldId="256"/>
            <ac:spMk id="25" creationId="{58F1C2F4-8505-A73C-9045-A1ECC52727CB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6" creationId="{84A6DBED-F4D2-E7EC-E51C-65A83C1554B1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7" creationId="{95F8537E-1D3C-F9EA-B7C5-7779FE147154}"/>
          </ac:spMkLst>
        </pc:spChg>
        <pc:spChg chg="add mod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28" creationId="{C5BD5C76-372E-9CD4-6328-9CDC4E9F62E5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3" creationId="{F88405F7-B418-38E0-9767-7528FA5ADBAB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6" creationId="{E79E8E50-E95A-8C2C-DFC0-5736180E8E10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8" creationId="{02D52A9E-F139-2584-6C2E-7091877735E9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0" creationId="{1C36AB88-F637-5218-67CB-B5C901ED50F6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1" creationId="{531F7ABB-A4F1-44A1-E06D-5D1E4BB2FC7F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2" creationId="{20D68A1D-F25F-03D1-6B44-2AA4D8E39A2D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3" creationId="{491D043B-4586-CD65-8531-1BDB4144BEDF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4" creationId="{5F27C232-B65B-EDBA-C30C-877AB34D52E3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5" creationId="{21A41012-8B1D-69EF-7F81-41FC57BD22A4}"/>
          </ac:spMkLst>
        </pc:spChg>
        <pc:spChg chg="add mod topLvl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46" creationId="{D4BBD582-86EC-9CFA-B671-FFF8F69895F4}"/>
          </ac:spMkLst>
        </pc:spChg>
        <pc:spChg chg="add mod">
          <ac:chgData name="Sehgal, Vinit" userId="ef721694-8436-4df6-8b9b-be9691359d6c" providerId="ADAL" clId="{26AAD9E8-4C42-4DE7-94A5-14A70A065374}" dt="2024-02-07T12:38:24.263" v="844" actId="14100"/>
          <ac:spMkLst>
            <pc:docMk/>
            <pc:sldMk cId="232067652" sldId="256"/>
            <ac:spMk id="47" creationId="{555CB469-BD46-B8F4-5DC5-B9DEE52ED7AB}"/>
          </ac:spMkLst>
        </pc:spChg>
        <pc:spChg chg="add">
          <ac:chgData name="Sehgal, Vinit" userId="ef721694-8436-4df6-8b9b-be9691359d6c" providerId="ADAL" clId="{26AAD9E8-4C42-4DE7-94A5-14A70A065374}" dt="2024-02-06T14:32:30.575" v="284"/>
          <ac:spMkLst>
            <pc:docMk/>
            <pc:sldMk cId="232067652" sldId="256"/>
            <ac:spMk id="48" creationId="{DB149920-A619-5FDA-F14E-908D06E0B05B}"/>
          </ac:spMkLst>
        </pc:spChg>
        <pc:spChg chg="add mod topLvl">
          <ac:chgData name="Sehgal, Vinit" userId="ef721694-8436-4df6-8b9b-be9691359d6c" providerId="ADAL" clId="{26AAD9E8-4C42-4DE7-94A5-14A70A065374}" dt="2024-02-07T12:38:31.059" v="854" actId="20577"/>
          <ac:spMkLst>
            <pc:docMk/>
            <pc:sldMk cId="232067652" sldId="256"/>
            <ac:spMk id="49" creationId="{B4F404C5-954B-CBFF-11BB-C0F6C9B238D8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51" creationId="{9E2982F6-252C-7579-7A9A-284FC29B652B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53" creationId="{430E2100-CC48-6592-57B3-8561B9568AE5}"/>
          </ac:spMkLst>
        </pc:spChg>
        <pc:spChg chg="add mod">
          <ac:chgData name="Sehgal, Vinit" userId="ef721694-8436-4df6-8b9b-be9691359d6c" providerId="ADAL" clId="{26AAD9E8-4C42-4DE7-94A5-14A70A065374}" dt="2024-02-06T15:05:24.417" v="791" actId="113"/>
          <ac:spMkLst>
            <pc:docMk/>
            <pc:sldMk cId="232067652" sldId="256"/>
            <ac:spMk id="54" creationId="{D3977B8D-C6D4-72F3-2643-DCAD489E612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57" creationId="{33214959-FD6F-B7CD-4CE4-9801508E2E3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60" creationId="{50F1DF6C-DCF3-694C-30C0-80BCE735F4A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62" creationId="{D6F285D6-B61A-BA2B-2887-4AB961F71646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1024" creationId="{FC80D7F9-47EB-5F1A-57E6-8241F9493751}"/>
          </ac:spMkLst>
        </pc:spChg>
        <pc:spChg chg="mod">
          <ac:chgData name="Sehgal, Vinit" userId="ef721694-8436-4df6-8b9b-be9691359d6c" providerId="ADAL" clId="{26AAD9E8-4C42-4DE7-94A5-14A70A065374}" dt="2024-02-06T14:49:04.935" v="525" actId="1076"/>
          <ac:spMkLst>
            <pc:docMk/>
            <pc:sldMk cId="232067652" sldId="256"/>
            <ac:spMk id="1025" creationId="{6325B412-D274-03CB-5687-7F066E595090}"/>
          </ac:spMkLst>
        </pc:spChg>
        <pc:spChg chg="mod">
          <ac:chgData name="Sehgal, Vinit" userId="ef721694-8436-4df6-8b9b-be9691359d6c" providerId="ADAL" clId="{26AAD9E8-4C42-4DE7-94A5-14A70A065374}" dt="2024-02-06T14:41:13.689" v="418" actId="6549"/>
          <ac:spMkLst>
            <pc:docMk/>
            <pc:sldMk cId="232067652" sldId="256"/>
            <ac:spMk id="1027" creationId="{12D3030A-D6D9-6555-CBD0-B29F1935BE36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1028" creationId="{68C653AC-4359-FE92-3376-EBEE4C52F6A6}"/>
          </ac:spMkLst>
        </pc:spChg>
        <pc:spChg chg="add del">
          <ac:chgData name="Sehgal, Vinit" userId="ef721694-8436-4df6-8b9b-be9691359d6c" providerId="ADAL" clId="{26AAD9E8-4C42-4DE7-94A5-14A70A065374}" dt="2024-02-06T14:46:48.801" v="486" actId="22"/>
          <ac:spMkLst>
            <pc:docMk/>
            <pc:sldMk cId="232067652" sldId="256"/>
            <ac:spMk id="1033" creationId="{C7D8A7F8-42E2-5B03-700A-979FD45324B0}"/>
          </ac:spMkLst>
        </pc:spChg>
        <pc:spChg chg="add mod topLvl">
          <ac:chgData name="Sehgal, Vinit" userId="ef721694-8436-4df6-8b9b-be9691359d6c" providerId="ADAL" clId="{26AAD9E8-4C42-4DE7-94A5-14A70A065374}" dt="2024-02-06T14:55:47.030" v="611" actId="21"/>
          <ac:spMkLst>
            <pc:docMk/>
            <pc:sldMk cId="232067652" sldId="256"/>
            <ac:spMk id="1034" creationId="{DAFA0074-95A7-D9C9-99CB-6B3CBBFBE511}"/>
          </ac:spMkLst>
        </pc:spChg>
        <pc:spChg chg="add mod">
          <ac:chgData name="Sehgal, Vinit" userId="ef721694-8436-4df6-8b9b-be9691359d6c" providerId="ADAL" clId="{26AAD9E8-4C42-4DE7-94A5-14A70A065374}" dt="2024-02-06T14:55:35.348" v="606" actId="1076"/>
          <ac:spMkLst>
            <pc:docMk/>
            <pc:sldMk cId="232067652" sldId="256"/>
            <ac:spMk id="1047" creationId="{8F5463A8-2870-19DD-4F05-FF67E30A799C}"/>
          </ac:spMkLst>
        </pc:spChg>
        <pc:spChg chg="add mod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1049" creationId="{CD90AD25-DB8B-20D6-2C95-1646B640DA61}"/>
          </ac:spMkLst>
        </pc:spChg>
        <pc:spChg chg="add del mod ord">
          <ac:chgData name="Sehgal, Vinit" userId="ef721694-8436-4df6-8b9b-be9691359d6c" providerId="ADAL" clId="{26AAD9E8-4C42-4DE7-94A5-14A70A065374}" dt="2024-02-06T14:57:07.955" v="638" actId="478"/>
          <ac:spMkLst>
            <pc:docMk/>
            <pc:sldMk cId="232067652" sldId="256"/>
            <ac:spMk id="1051" creationId="{58C0A4C8-BFC7-96F0-3CF7-B7680DA3D1D0}"/>
          </ac:spMkLst>
        </pc:spChg>
        <pc:spChg chg="add mod ord">
          <ac:chgData name="Sehgal, Vinit" userId="ef721694-8436-4df6-8b9b-be9691359d6c" providerId="ADAL" clId="{26AAD9E8-4C42-4DE7-94A5-14A70A065374}" dt="2024-02-06T15:05:03.301" v="785" actId="1036"/>
          <ac:spMkLst>
            <pc:docMk/>
            <pc:sldMk cId="232067652" sldId="256"/>
            <ac:spMk id="1052" creationId="{A58C4EC8-203A-FEE6-E4B7-729F6C3A17B0}"/>
          </ac:spMkLst>
        </pc:spChg>
        <pc:spChg chg="add del mod">
          <ac:chgData name="Sehgal, Vinit" userId="ef721694-8436-4df6-8b9b-be9691359d6c" providerId="ADAL" clId="{26AAD9E8-4C42-4DE7-94A5-14A70A065374}" dt="2024-02-06T14:57:03.303" v="636" actId="21"/>
          <ac:spMkLst>
            <pc:docMk/>
            <pc:sldMk cId="232067652" sldId="256"/>
            <ac:spMk id="1053" creationId="{DF4FC17A-18A0-9A13-29E0-92CA20B68A61}"/>
          </ac:spMkLst>
        </pc:spChg>
        <pc:spChg chg="add mod ord">
          <ac:chgData name="Sehgal, Vinit" userId="ef721694-8436-4df6-8b9b-be9691359d6c" providerId="ADAL" clId="{26AAD9E8-4C42-4DE7-94A5-14A70A065374}" dt="2024-02-06T14:59:31.820" v="660" actId="207"/>
          <ac:spMkLst>
            <pc:docMk/>
            <pc:sldMk cId="232067652" sldId="256"/>
            <ac:spMk id="1054" creationId="{DF4FC17A-18A0-9A13-29E0-92CA20B68A61}"/>
          </ac:spMkLst>
        </pc:spChg>
        <pc:spChg chg="add mod ord">
          <ac:chgData name="Sehgal, Vinit" userId="ef721694-8436-4df6-8b9b-be9691359d6c" providerId="ADAL" clId="{26AAD9E8-4C42-4DE7-94A5-14A70A065374}" dt="2024-02-06T14:59:41.924" v="661" actId="207"/>
          <ac:spMkLst>
            <pc:docMk/>
            <pc:sldMk cId="232067652" sldId="256"/>
            <ac:spMk id="1055" creationId="{9327BFEC-06CF-72E0-399F-445DC96AA156}"/>
          </ac:spMkLst>
        </pc:spChg>
        <pc:spChg chg="add mod ord">
          <ac:chgData name="Sehgal, Vinit" userId="ef721694-8436-4df6-8b9b-be9691359d6c" providerId="ADAL" clId="{26AAD9E8-4C42-4DE7-94A5-14A70A065374}" dt="2024-02-06T14:58:45.696" v="656" actId="1076"/>
          <ac:spMkLst>
            <pc:docMk/>
            <pc:sldMk cId="232067652" sldId="256"/>
            <ac:spMk id="1056" creationId="{13DC400C-497C-6779-1BC4-92E2C7B198A8}"/>
          </ac:spMkLst>
        </pc:spChg>
        <pc:grpChg chg="add del mod ord">
          <ac:chgData name="Sehgal, Vinit" userId="ef721694-8436-4df6-8b9b-be9691359d6c" providerId="ADAL" clId="{26AAD9E8-4C42-4DE7-94A5-14A70A065374}" dt="2024-02-06T14:38:27.555" v="376" actId="165"/>
          <ac:grpSpMkLst>
            <pc:docMk/>
            <pc:sldMk cId="232067652" sldId="256"/>
            <ac:grpSpMk id="29" creationId="{A909EA44-5769-5D7A-553B-4013A879D98B}"/>
          </ac:grpSpMkLst>
        </pc:grpChg>
        <pc:grpChg chg="add mod">
          <ac:chgData name="Sehgal, Vinit" userId="ef721694-8436-4df6-8b9b-be9691359d6c" providerId="ADAL" clId="{26AAD9E8-4C42-4DE7-94A5-14A70A065374}" dt="2024-02-06T14:31:16.416" v="263"/>
          <ac:grpSpMkLst>
            <pc:docMk/>
            <pc:sldMk cId="232067652" sldId="256"/>
            <ac:grpSpMk id="31" creationId="{0230130B-0471-6C0F-4A5F-F3A35E5014AF}"/>
          </ac:grpSpMkLst>
        </pc:grpChg>
        <pc:grpChg chg="add mod">
          <ac:chgData name="Sehgal, Vinit" userId="ef721694-8436-4df6-8b9b-be9691359d6c" providerId="ADAL" clId="{26AAD9E8-4C42-4DE7-94A5-14A70A065374}" dt="2024-02-06T14:52:57.402" v="567" actId="1076"/>
          <ac:grpSpMkLst>
            <pc:docMk/>
            <pc:sldMk cId="232067652" sldId="256"/>
            <ac:grpSpMk id="55" creationId="{8BC101F7-A117-B7D7-E284-197666A9D7AB}"/>
          </ac:grpSpMkLst>
        </pc:grpChg>
        <pc:grpChg chg="add del mod">
          <ac:chgData name="Sehgal, Vinit" userId="ef721694-8436-4df6-8b9b-be9691359d6c" providerId="ADAL" clId="{26AAD9E8-4C42-4DE7-94A5-14A70A065374}" dt="2024-02-06T14:53:30.346" v="572" actId="165"/>
          <ac:grpSpMkLst>
            <pc:docMk/>
            <pc:sldMk cId="232067652" sldId="256"/>
            <ac:grpSpMk id="1035" creationId="{1C4B5859-9366-0D22-A5CD-C56C837AC49A}"/>
          </ac:grpSpMkLst>
        </pc:grpChg>
        <pc:grpChg chg="add del mod">
          <ac:chgData name="Sehgal, Vinit" userId="ef721694-8436-4df6-8b9b-be9691359d6c" providerId="ADAL" clId="{26AAD9E8-4C42-4DE7-94A5-14A70A065374}" dt="2024-02-06T14:53:19.619" v="570" actId="165"/>
          <ac:grpSpMkLst>
            <pc:docMk/>
            <pc:sldMk cId="232067652" sldId="256"/>
            <ac:grpSpMk id="1036" creationId="{5DFFB2BC-5A68-84F1-A703-75EA97357911}"/>
          </ac:grpSpMkLst>
        </pc:grpChg>
        <pc:grpChg chg="add del mod topLvl">
          <ac:chgData name="Sehgal, Vinit" userId="ef721694-8436-4df6-8b9b-be9691359d6c" providerId="ADAL" clId="{26AAD9E8-4C42-4DE7-94A5-14A70A065374}" dt="2024-02-06T14:55:23.512" v="592" actId="165"/>
          <ac:grpSpMkLst>
            <pc:docMk/>
            <pc:sldMk cId="232067652" sldId="256"/>
            <ac:grpSpMk id="1043" creationId="{ADF63D0D-17DC-C004-F55F-F10B5BBF9392}"/>
          </ac:grpSpMkLst>
        </pc:grpChg>
        <pc:grpChg chg="add mod topLvl">
          <ac:chgData name="Sehgal, Vinit" userId="ef721694-8436-4df6-8b9b-be9691359d6c" providerId="ADAL" clId="{26AAD9E8-4C42-4DE7-94A5-14A70A065374}" dt="2024-02-06T15:07:02.436" v="808" actId="165"/>
          <ac:grpSpMkLst>
            <pc:docMk/>
            <pc:sldMk cId="232067652" sldId="256"/>
            <ac:grpSpMk id="1044" creationId="{2CECA05D-C4F9-8E2E-67DB-915AD2783DAB}"/>
          </ac:grpSpMkLst>
        </pc:grpChg>
        <pc:grpChg chg="add del mod">
          <ac:chgData name="Sehgal, Vinit" userId="ef721694-8436-4df6-8b9b-be9691359d6c" providerId="ADAL" clId="{26AAD9E8-4C42-4DE7-94A5-14A70A065374}" dt="2024-02-06T14:55:19.481" v="591" actId="165"/>
          <ac:grpSpMkLst>
            <pc:docMk/>
            <pc:sldMk cId="232067652" sldId="256"/>
            <ac:grpSpMk id="1045" creationId="{F20B9391-FCBA-F1A5-7247-2680CDB693BF}"/>
          </ac:grpSpMkLst>
        </pc:grpChg>
        <pc:grpChg chg="add del mod">
          <ac:chgData name="Sehgal, Vinit" userId="ef721694-8436-4df6-8b9b-be9691359d6c" providerId="ADAL" clId="{26AAD9E8-4C42-4DE7-94A5-14A70A065374}" dt="2024-02-06T15:07:02.436" v="808" actId="165"/>
          <ac:grpSpMkLst>
            <pc:docMk/>
            <pc:sldMk cId="232067652" sldId="256"/>
            <ac:grpSpMk id="1046" creationId="{F494C9CC-31BF-ACEF-63C8-03CAC89F4879}"/>
          </ac:grpSpMkLst>
        </pc:grpChg>
        <pc:grpChg chg="add mod">
          <ac:chgData name="Sehgal, Vinit" userId="ef721694-8436-4df6-8b9b-be9691359d6c" providerId="ADAL" clId="{26AAD9E8-4C42-4DE7-94A5-14A70A065374}" dt="2024-02-06T14:58:45.696" v="656" actId="1076"/>
          <ac:grpSpMkLst>
            <pc:docMk/>
            <pc:sldMk cId="232067652" sldId="256"/>
            <ac:grpSpMk id="1050" creationId="{CFA47B13-DA9D-E65C-255A-7ECDC1F2616C}"/>
          </ac:grpSpMkLst>
        </pc:grpChg>
        <pc:picChg chg="add del mod">
          <ac:chgData name="Sehgal, Vinit" userId="ef721694-8436-4df6-8b9b-be9691359d6c" providerId="ADAL" clId="{26AAD9E8-4C42-4DE7-94A5-14A70A065374}" dt="2024-02-06T14:16:52.450" v="18" actId="478"/>
          <ac:picMkLst>
            <pc:docMk/>
            <pc:sldMk cId="232067652" sldId="256"/>
            <ac:picMk id="4" creationId="{36DE266A-D10B-7C52-4587-707323B8E46E}"/>
          </ac:picMkLst>
        </pc:picChg>
        <pc:picChg chg="add mod">
          <ac:chgData name="Sehgal, Vinit" userId="ef721694-8436-4df6-8b9b-be9691359d6c" providerId="ADAL" clId="{26AAD9E8-4C42-4DE7-94A5-14A70A065374}" dt="2024-02-06T14:56:09.017" v="618" actId="164"/>
          <ac:picMkLst>
            <pc:docMk/>
            <pc:sldMk cId="232067652" sldId="256"/>
            <ac:picMk id="5" creationId="{019B7352-8755-639E-84F5-4A401BAC04A6}"/>
          </ac:picMkLst>
        </pc:picChg>
        <pc:picChg chg="add del mod">
          <ac:chgData name="Sehgal, Vinit" userId="ef721694-8436-4df6-8b9b-be9691359d6c" providerId="ADAL" clId="{26AAD9E8-4C42-4DE7-94A5-14A70A065374}" dt="2024-02-06T14:18:49.163" v="70" actId="478"/>
          <ac:picMkLst>
            <pc:docMk/>
            <pc:sldMk cId="232067652" sldId="256"/>
            <ac:picMk id="6" creationId="{FA725532-2C4B-FC23-5515-29A128362B66}"/>
          </ac:picMkLst>
        </pc:picChg>
        <pc:picChg chg="add del mod">
          <ac:chgData name="Sehgal, Vinit" userId="ef721694-8436-4df6-8b9b-be9691359d6c" providerId="ADAL" clId="{26AAD9E8-4C42-4DE7-94A5-14A70A065374}" dt="2024-02-06T14:22:16.242" v="127" actId="478"/>
          <ac:picMkLst>
            <pc:docMk/>
            <pc:sldMk cId="232067652" sldId="256"/>
            <ac:picMk id="9" creationId="{99D05BA4-9693-006A-1F33-06B5B2E7BD42}"/>
          </ac:picMkLst>
        </pc:picChg>
        <pc:picChg chg="add del mod">
          <ac:chgData name="Sehgal, Vinit" userId="ef721694-8436-4df6-8b9b-be9691359d6c" providerId="ADAL" clId="{26AAD9E8-4C42-4DE7-94A5-14A70A065374}" dt="2024-02-06T14:49:50.291" v="534" actId="478"/>
          <ac:picMkLst>
            <pc:docMk/>
            <pc:sldMk cId="232067652" sldId="256"/>
            <ac:picMk id="10" creationId="{FCF7E11A-14EA-FD19-009A-4B6FD8996F8D}"/>
          </ac:picMkLst>
        </pc:picChg>
        <pc:picChg chg="add mod topLvl">
          <ac:chgData name="Sehgal, Vinit" userId="ef721694-8436-4df6-8b9b-be9691359d6c" providerId="ADAL" clId="{26AAD9E8-4C42-4DE7-94A5-14A70A065374}" dt="2024-02-06T14:55:23.512" v="592" actId="165"/>
          <ac:picMkLst>
            <pc:docMk/>
            <pc:sldMk cId="232067652" sldId="256"/>
            <ac:picMk id="11" creationId="{6BF4F051-E153-AF39-9232-3CA66F93325F}"/>
          </ac:picMkLst>
        </pc:picChg>
        <pc:picChg chg="add del mod">
          <ac:chgData name="Sehgal, Vinit" userId="ef721694-8436-4df6-8b9b-be9691359d6c" providerId="ADAL" clId="{26AAD9E8-4C42-4DE7-94A5-14A70A065374}" dt="2024-02-06T14:24:32.638" v="161" actId="478"/>
          <ac:picMkLst>
            <pc:docMk/>
            <pc:sldMk cId="232067652" sldId="256"/>
            <ac:picMk id="14" creationId="{9D9F5C3C-B277-1358-2E7F-BD86B510B274}"/>
          </ac:picMkLst>
        </pc:picChg>
        <pc:picChg chg="add del mod topLvl">
          <ac:chgData name="Sehgal, Vinit" userId="ef721694-8436-4df6-8b9b-be9691359d6c" providerId="ADAL" clId="{26AAD9E8-4C42-4DE7-94A5-14A70A065374}" dt="2024-02-06T14:43:36.297" v="433" actId="478"/>
          <ac:picMkLst>
            <pc:docMk/>
            <pc:sldMk cId="232067652" sldId="256"/>
            <ac:picMk id="15" creationId="{914EB5BA-E492-994B-678D-8698CC9B402C}"/>
          </ac:picMkLst>
        </pc:picChg>
        <pc:picChg chg="add mod ord topLvl">
          <ac:chgData name="Sehgal, Vinit" userId="ef721694-8436-4df6-8b9b-be9691359d6c" providerId="ADAL" clId="{26AAD9E8-4C42-4DE7-94A5-14A70A065374}" dt="2024-02-06T14:55:29.070" v="604" actId="1038"/>
          <ac:picMkLst>
            <pc:docMk/>
            <pc:sldMk cId="232067652" sldId="256"/>
            <ac:picMk id="16" creationId="{61E9C383-2F3F-A90D-0337-FB99FE1FC09A}"/>
          </ac:picMkLst>
        </pc:picChg>
        <pc:picChg chg="add mod topLvl">
          <ac:chgData name="Sehgal, Vinit" userId="ef721694-8436-4df6-8b9b-be9691359d6c" providerId="ADAL" clId="{26AAD9E8-4C42-4DE7-94A5-14A70A065374}" dt="2024-02-06T15:07:02.436" v="808" actId="165"/>
          <ac:picMkLst>
            <pc:docMk/>
            <pc:sldMk cId="232067652" sldId="256"/>
            <ac:picMk id="18" creationId="{96A332CF-CE70-D550-9870-E7E0E249A24B}"/>
          </ac:picMkLst>
        </pc:picChg>
        <pc:picChg chg="add del mod">
          <ac:chgData name="Sehgal, Vinit" userId="ef721694-8436-4df6-8b9b-be9691359d6c" providerId="ADAL" clId="{26AAD9E8-4C42-4DE7-94A5-14A70A065374}" dt="2024-02-06T14:51:53.118" v="557" actId="478"/>
          <ac:picMkLst>
            <pc:docMk/>
            <pc:sldMk cId="232067652" sldId="256"/>
            <ac:picMk id="30" creationId="{36B26BA8-5DE8-2858-13C6-88142D7323B0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2" creationId="{54BEF1BD-E91E-1843-7839-3DBFF6B751F3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4" creationId="{4BFF3D91-51ED-ED9B-26F8-F007CA0C399C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5" creationId="{BEAA0B64-E764-04B3-2CAF-E7A0766E9BA0}"/>
          </ac:picMkLst>
        </pc:picChg>
        <pc:picChg chg="mod">
          <ac:chgData name="Sehgal, Vinit" userId="ef721694-8436-4df6-8b9b-be9691359d6c" providerId="ADAL" clId="{26AAD9E8-4C42-4DE7-94A5-14A70A065374}" dt="2024-02-06T14:36:56.277" v="361"/>
          <ac:picMkLst>
            <pc:docMk/>
            <pc:sldMk cId="232067652" sldId="256"/>
            <ac:picMk id="56" creationId="{FC84897F-3332-A44C-7A01-DBD5E922437B}"/>
          </ac:picMkLst>
        </pc:picChg>
        <pc:picChg chg="del mod">
          <ac:chgData name="Sehgal, Vinit" userId="ef721694-8436-4df6-8b9b-be9691359d6c" providerId="ADAL" clId="{26AAD9E8-4C42-4DE7-94A5-14A70A065374}" dt="2024-02-06T14:37:19.317" v="364" actId="478"/>
          <ac:picMkLst>
            <pc:docMk/>
            <pc:sldMk cId="232067652" sldId="256"/>
            <ac:picMk id="58" creationId="{ED19F4F7-2C19-03CA-527E-D7865CBEAFAA}"/>
          </ac:picMkLst>
        </pc:picChg>
        <pc:picChg chg="mod modCrop">
          <ac:chgData name="Sehgal, Vinit" userId="ef721694-8436-4df6-8b9b-be9691359d6c" providerId="ADAL" clId="{26AAD9E8-4C42-4DE7-94A5-14A70A065374}" dt="2024-02-06T14:50:31.526" v="540" actId="732"/>
          <ac:picMkLst>
            <pc:docMk/>
            <pc:sldMk cId="232067652" sldId="256"/>
            <ac:picMk id="59" creationId="{BF70F745-DA2E-E0D4-3EDC-21782C45D1F4}"/>
          </ac:picMkLst>
        </pc:picChg>
        <pc:picChg chg="add mod modCrop">
          <ac:chgData name="Sehgal, Vinit" userId="ef721694-8436-4df6-8b9b-be9691359d6c" providerId="ADAL" clId="{26AAD9E8-4C42-4DE7-94A5-14A70A065374}" dt="2024-02-06T14:56:09.017" v="618" actId="164"/>
          <ac:picMkLst>
            <pc:docMk/>
            <pc:sldMk cId="232067652" sldId="256"/>
            <ac:picMk id="1026" creationId="{EB4D8F41-1CDE-B04E-9D4F-31986F4F3FBA}"/>
          </ac:picMkLst>
        </pc:picChg>
        <pc:picChg chg="add del mod modCrop">
          <ac:chgData name="Sehgal, Vinit" userId="ef721694-8436-4df6-8b9b-be9691359d6c" providerId="ADAL" clId="{26AAD9E8-4C42-4DE7-94A5-14A70A065374}" dt="2024-02-06T14:41:32.622" v="420" actId="478"/>
          <ac:picMkLst>
            <pc:docMk/>
            <pc:sldMk cId="232067652" sldId="256"/>
            <ac:picMk id="1029" creationId="{682EF0D1-4D9A-90FD-A3FA-FCE47562C471}"/>
          </ac:picMkLst>
        </pc:picChg>
        <pc:picChg chg="add del mod modCrop">
          <ac:chgData name="Sehgal, Vinit" userId="ef721694-8436-4df6-8b9b-be9691359d6c" providerId="ADAL" clId="{26AAD9E8-4C42-4DE7-94A5-14A70A065374}" dt="2024-02-06T14:43:14.340" v="431" actId="478"/>
          <ac:picMkLst>
            <pc:docMk/>
            <pc:sldMk cId="232067652" sldId="256"/>
            <ac:picMk id="1030" creationId="{4FF763BD-C460-099B-E350-88A0E361889F}"/>
          </ac:picMkLst>
        </pc:picChg>
        <pc:picChg chg="add mod topLvl">
          <ac:chgData name="Sehgal, Vinit" userId="ef721694-8436-4df6-8b9b-be9691359d6c" providerId="ADAL" clId="{26AAD9E8-4C42-4DE7-94A5-14A70A065374}" dt="2024-02-06T14:55:29.070" v="604" actId="1038"/>
          <ac:picMkLst>
            <pc:docMk/>
            <pc:sldMk cId="232067652" sldId="256"/>
            <ac:picMk id="1031" creationId="{3D716268-30B4-82D5-C95B-1EC41EE160D3}"/>
          </ac:picMkLst>
        </pc:picChg>
        <pc:picChg chg="add del mod modCrop">
          <ac:chgData name="Sehgal, Vinit" userId="ef721694-8436-4df6-8b9b-be9691359d6c" providerId="ADAL" clId="{26AAD9E8-4C42-4DE7-94A5-14A70A065374}" dt="2024-02-06T14:48:43.734" v="520" actId="21"/>
          <ac:picMkLst>
            <pc:docMk/>
            <pc:sldMk cId="232067652" sldId="256"/>
            <ac:picMk id="1037" creationId="{122020EC-F28F-FB0A-E9EA-475B623C35E8}"/>
          </ac:picMkLst>
        </pc:picChg>
        <pc:picChg chg="add del mod modCrop">
          <ac:chgData name="Sehgal, Vinit" userId="ef721694-8436-4df6-8b9b-be9691359d6c" providerId="ADAL" clId="{26AAD9E8-4C42-4DE7-94A5-14A70A065374}" dt="2024-02-06T14:50:36.635" v="541" actId="478"/>
          <ac:picMkLst>
            <pc:docMk/>
            <pc:sldMk cId="232067652" sldId="256"/>
            <ac:picMk id="1040" creationId="{2DF8EA3F-390A-2181-C1F4-AA7F479EE1E4}"/>
          </ac:picMkLst>
        </pc:picChg>
        <pc:picChg chg="add mod">
          <ac:chgData name="Sehgal, Vinit" userId="ef721694-8436-4df6-8b9b-be9691359d6c" providerId="ADAL" clId="{26AAD9E8-4C42-4DE7-94A5-14A70A065374}" dt="2024-02-06T15:07:02.436" v="808" actId="165"/>
          <ac:picMkLst>
            <pc:docMk/>
            <pc:sldMk cId="232067652" sldId="256"/>
            <ac:picMk id="1041" creationId="{10799334-3F5E-05B8-CDC1-07B523D72697}"/>
          </ac:picMkLst>
        </pc:picChg>
        <pc:picChg chg="add del mod modCrop">
          <ac:chgData name="Sehgal, Vinit" userId="ef721694-8436-4df6-8b9b-be9691359d6c" providerId="ADAL" clId="{26AAD9E8-4C42-4DE7-94A5-14A70A065374}" dt="2024-02-06T14:52:42.829" v="565" actId="21"/>
          <ac:picMkLst>
            <pc:docMk/>
            <pc:sldMk cId="232067652" sldId="256"/>
            <ac:picMk id="1042" creationId="{82A8A7D4-1714-1121-BAE6-F8989445807B}"/>
          </ac:picMkLst>
        </pc:picChg>
        <pc:cxnChg chg="add mod">
          <ac:chgData name="Sehgal, Vinit" userId="ef721694-8436-4df6-8b9b-be9691359d6c" providerId="ADAL" clId="{26AAD9E8-4C42-4DE7-94A5-14A70A065374}" dt="2024-02-06T15:07:42.727" v="823" actId="1076"/>
          <ac:cxnSpMkLst>
            <pc:docMk/>
            <pc:sldMk cId="232067652" sldId="256"/>
            <ac:cxnSpMk id="4" creationId="{CA102FE8-197F-5ACA-4FD5-DF932D3E098C}"/>
          </ac:cxnSpMkLst>
        </pc:cxnChg>
        <pc:cxnChg chg="add mod">
          <ac:chgData name="Sehgal, Vinit" userId="ef721694-8436-4df6-8b9b-be9691359d6c" providerId="ADAL" clId="{26AAD9E8-4C42-4DE7-94A5-14A70A065374}" dt="2024-02-06T15:07:57.996" v="826" actId="1076"/>
          <ac:cxnSpMkLst>
            <pc:docMk/>
            <pc:sldMk cId="232067652" sldId="256"/>
            <ac:cxnSpMk id="9" creationId="{49CDEC40-6303-4EB7-C406-8FF3763F4DF7}"/>
          </ac:cxnSpMkLst>
        </pc:cxnChg>
        <pc:cxnChg chg="add del mod">
          <ac:chgData name="Sehgal, Vinit" userId="ef721694-8436-4df6-8b9b-be9691359d6c" providerId="ADAL" clId="{26AAD9E8-4C42-4DE7-94A5-14A70A065374}" dt="2024-02-06T15:04:44.472" v="762" actId="478"/>
          <ac:cxnSpMkLst>
            <pc:docMk/>
            <pc:sldMk cId="232067652" sldId="256"/>
            <ac:cxnSpMk id="13" creationId="{4864FBE1-BB6D-0F6D-8610-32BB219B2A0C}"/>
          </ac:cxnSpMkLst>
        </pc:cxnChg>
        <pc:cxnChg chg="add mod">
          <ac:chgData name="Sehgal, Vinit" userId="ef721694-8436-4df6-8b9b-be9691359d6c" providerId="ADAL" clId="{26AAD9E8-4C42-4DE7-94A5-14A70A065374}" dt="2024-02-06T15:07:48.291" v="824" actId="1076"/>
          <ac:cxnSpMkLst>
            <pc:docMk/>
            <pc:sldMk cId="232067652" sldId="256"/>
            <ac:cxnSpMk id="15" creationId="{E06C042E-C1E5-7FC2-B0A9-31DFD1241B27}"/>
          </ac:cxnSpMkLst>
        </pc:cxnChg>
        <pc:cxnChg chg="add mod">
          <ac:chgData name="Sehgal, Vinit" userId="ef721694-8436-4df6-8b9b-be9691359d6c" providerId="ADAL" clId="{26AAD9E8-4C42-4DE7-94A5-14A70A065374}" dt="2024-02-06T15:06:00.692" v="795" actId="208"/>
          <ac:cxnSpMkLst>
            <pc:docMk/>
            <pc:sldMk cId="232067652" sldId="256"/>
            <ac:cxnSpMk id="17" creationId="{30CA84ED-F7C9-56A9-4A99-2808D88E748A}"/>
          </ac:cxnSpMkLst>
        </pc:cxnChg>
        <pc:cxnChg chg="add mod topLvl">
          <ac:chgData name="Sehgal, Vinit" userId="ef721694-8436-4df6-8b9b-be9691359d6c" providerId="ADAL" clId="{26AAD9E8-4C42-4DE7-94A5-14A70A065374}" dt="2024-02-06T14:55:29.070" v="604" actId="1038"/>
          <ac:cxnSpMkLst>
            <pc:docMk/>
            <pc:sldMk cId="232067652" sldId="256"/>
            <ac:cxnSpMk id="20" creationId="{C6E073EA-FD73-BE99-980C-4C6C1E2A70CC}"/>
          </ac:cxnSpMkLst>
        </pc:cxnChg>
        <pc:cxnChg chg="add del mod">
          <ac:chgData name="Sehgal, Vinit" userId="ef721694-8436-4df6-8b9b-be9691359d6c" providerId="ADAL" clId="{26AAD9E8-4C42-4DE7-94A5-14A70A065374}" dt="2024-02-06T14:34:49.208" v="322" actId="478"/>
          <ac:cxnSpMkLst>
            <pc:docMk/>
            <pc:sldMk cId="232067652" sldId="256"/>
            <ac:cxnSpMk id="21" creationId="{7F1865F4-D5BA-50EC-E04B-B68ED721E3F9}"/>
          </ac:cxnSpMkLst>
        </pc:cxnChg>
        <pc:cxnChg chg="add mod topLvl">
          <ac:chgData name="Sehgal, Vinit" userId="ef721694-8436-4df6-8b9b-be9691359d6c" providerId="ADAL" clId="{26AAD9E8-4C42-4DE7-94A5-14A70A065374}" dt="2024-02-06T14:55:23.512" v="592" actId="165"/>
          <ac:cxnSpMkLst>
            <pc:docMk/>
            <pc:sldMk cId="232067652" sldId="256"/>
            <ac:cxnSpMk id="23" creationId="{164F1941-0DF8-E7A6-F9E6-4AADC3C507A0}"/>
          </ac:cxnSpMkLst>
        </pc:cxnChg>
        <pc:cxnChg chg="add mod">
          <ac:chgData name="Sehgal, Vinit" userId="ef721694-8436-4df6-8b9b-be9691359d6c" providerId="ADAL" clId="{26AAD9E8-4C42-4DE7-94A5-14A70A065374}" dt="2024-02-06T15:06:54.679" v="806" actId="1076"/>
          <ac:cxnSpMkLst>
            <pc:docMk/>
            <pc:sldMk cId="232067652" sldId="256"/>
            <ac:cxnSpMk id="29" creationId="{ADFEC354-98A4-9D34-4769-2FAB5B586622}"/>
          </ac:cxnSpMkLst>
        </pc:cxnChg>
        <pc:cxnChg chg="mod">
          <ac:chgData name="Sehgal, Vinit" userId="ef721694-8436-4df6-8b9b-be9691359d6c" providerId="ADAL" clId="{26AAD9E8-4C42-4DE7-94A5-14A70A065374}" dt="2024-02-06T14:31:16.416" v="263"/>
          <ac:cxnSpMkLst>
            <pc:docMk/>
            <pc:sldMk cId="232067652" sldId="256"/>
            <ac:cxnSpMk id="37" creationId="{DE52397F-595D-8602-E854-8D9ABCD83336}"/>
          </ac:cxnSpMkLst>
        </pc:cxnChg>
        <pc:cxnChg chg="mod">
          <ac:chgData name="Sehgal, Vinit" userId="ef721694-8436-4df6-8b9b-be9691359d6c" providerId="ADAL" clId="{26AAD9E8-4C42-4DE7-94A5-14A70A065374}" dt="2024-02-06T14:31:16.416" v="263"/>
          <ac:cxnSpMkLst>
            <pc:docMk/>
            <pc:sldMk cId="232067652" sldId="256"/>
            <ac:cxnSpMk id="39" creationId="{77745A76-AB84-EDC7-B927-C4388418D27C}"/>
          </ac:cxnSpMkLst>
        </pc:cxnChg>
        <pc:cxnChg chg="add mod">
          <ac:chgData name="Sehgal, Vinit" userId="ef721694-8436-4df6-8b9b-be9691359d6c" providerId="ADAL" clId="{26AAD9E8-4C42-4DE7-94A5-14A70A065374}" dt="2024-02-06T14:56:09.017" v="618" actId="164"/>
          <ac:cxnSpMkLst>
            <pc:docMk/>
            <pc:sldMk cId="232067652" sldId="256"/>
            <ac:cxnSpMk id="50" creationId="{C6080335-5D04-B976-D0BD-32A57885E8B6}"/>
          </ac:cxnSpMkLst>
        </pc:cxnChg>
        <pc:cxnChg chg="add mod">
          <ac:chgData name="Sehgal, Vinit" userId="ef721694-8436-4df6-8b9b-be9691359d6c" providerId="ADAL" clId="{26AAD9E8-4C42-4DE7-94A5-14A70A065374}" dt="2024-02-06T14:56:09.017" v="618" actId="164"/>
          <ac:cxnSpMkLst>
            <pc:docMk/>
            <pc:sldMk cId="232067652" sldId="256"/>
            <ac:cxnSpMk id="52" creationId="{DCE7702D-9B3C-3098-BA26-311D87D7A9AA}"/>
          </ac:cxnSpMkLst>
        </pc:cxnChg>
        <pc:cxnChg chg="mod">
          <ac:chgData name="Sehgal, Vinit" userId="ef721694-8436-4df6-8b9b-be9691359d6c" providerId="ADAL" clId="{26AAD9E8-4C42-4DE7-94A5-14A70A065374}" dt="2024-02-06T14:49:02.191" v="524" actId="14100"/>
          <ac:cxnSpMkLst>
            <pc:docMk/>
            <pc:sldMk cId="232067652" sldId="256"/>
            <ac:cxnSpMk id="61" creationId="{16CD9A12-25A4-4AF4-A68C-F705EA0D5171}"/>
          </ac:cxnSpMkLst>
        </pc:cxnChg>
        <pc:cxnChg chg="mod">
          <ac:chgData name="Sehgal, Vinit" userId="ef721694-8436-4df6-8b9b-be9691359d6c" providerId="ADAL" clId="{26AAD9E8-4C42-4DE7-94A5-14A70A065374}" dt="2024-02-06T14:36:56.277" v="361"/>
          <ac:cxnSpMkLst>
            <pc:docMk/>
            <pc:sldMk cId="232067652" sldId="256"/>
            <ac:cxnSpMk id="63" creationId="{7AE08600-9077-956B-177B-B47703F95039}"/>
          </ac:cxnSpMkLst>
        </pc:cxnChg>
      </pc:sldChg>
      <pc:sldChg chg="delSp modSp new mod">
        <pc:chgData name="Sehgal, Vinit" userId="ef721694-8436-4df6-8b9b-be9691359d6c" providerId="ADAL" clId="{26AAD9E8-4C42-4DE7-94A5-14A70A065374}" dt="2024-02-20T17:03:50.236" v="1900" actId="20578"/>
        <pc:sldMkLst>
          <pc:docMk/>
          <pc:sldMk cId="191037155" sldId="257"/>
        </pc:sldMkLst>
        <pc:spChg chg="del">
          <ac:chgData name="Sehgal, Vinit" userId="ef721694-8436-4df6-8b9b-be9691359d6c" providerId="ADAL" clId="{26AAD9E8-4C42-4DE7-94A5-14A70A065374}" dt="2024-02-18T14:01:17.244" v="868" actId="478"/>
          <ac:spMkLst>
            <pc:docMk/>
            <pc:sldMk cId="191037155" sldId="257"/>
            <ac:spMk id="2" creationId="{212D2939-64A8-71C4-4D1F-8386E2046080}"/>
          </ac:spMkLst>
        </pc:spChg>
        <pc:spChg chg="mod">
          <ac:chgData name="Sehgal, Vinit" userId="ef721694-8436-4df6-8b9b-be9691359d6c" providerId="ADAL" clId="{26AAD9E8-4C42-4DE7-94A5-14A70A065374}" dt="2024-02-20T17:03:50.236" v="1900" actId="20578"/>
          <ac:spMkLst>
            <pc:docMk/>
            <pc:sldMk cId="191037155" sldId="257"/>
            <ac:spMk id="3" creationId="{E53AFAB8-E6A1-C078-8492-FA1A7182E5B6}"/>
          </ac:spMkLst>
        </pc:spChg>
      </pc:sldChg>
      <pc:sldChg chg="addSp delSp modSp new mod">
        <pc:chgData name="Sehgal, Vinit" userId="ef721694-8436-4df6-8b9b-be9691359d6c" providerId="ADAL" clId="{26AAD9E8-4C42-4DE7-94A5-14A70A065374}" dt="2024-02-21T22:39:23.346" v="3642" actId="20577"/>
        <pc:sldMkLst>
          <pc:docMk/>
          <pc:sldMk cId="3913206283" sldId="258"/>
        </pc:sldMkLst>
        <pc:spChg chg="add del mod">
          <ac:chgData name="Sehgal, Vinit" userId="ef721694-8436-4df6-8b9b-be9691359d6c" providerId="ADAL" clId="{26AAD9E8-4C42-4DE7-94A5-14A70A065374}" dt="2024-02-20T17:59:13.896" v="1988" actId="478"/>
          <ac:spMkLst>
            <pc:docMk/>
            <pc:sldMk cId="3913206283" sldId="258"/>
            <ac:spMk id="2" creationId="{92BD5857-CE16-8A65-588F-34D5070CF0DA}"/>
          </ac:spMkLst>
        </pc:spChg>
        <pc:spChg chg="del">
          <ac:chgData name="Sehgal, Vinit" userId="ef721694-8436-4df6-8b9b-be9691359d6c" providerId="ADAL" clId="{26AAD9E8-4C42-4DE7-94A5-14A70A065374}" dt="2024-02-18T19:37:42.689" v="1390" actId="478"/>
          <ac:spMkLst>
            <pc:docMk/>
            <pc:sldMk cId="3913206283" sldId="258"/>
            <ac:spMk id="2" creationId="{B7348EB0-7FD4-DADA-36A3-3E2E601002F2}"/>
          </ac:spMkLst>
        </pc:spChg>
        <pc:spChg chg="del">
          <ac:chgData name="Sehgal, Vinit" userId="ef721694-8436-4df6-8b9b-be9691359d6c" providerId="ADAL" clId="{26AAD9E8-4C42-4DE7-94A5-14A70A065374}" dt="2024-02-18T19:36:29.188" v="1388" actId="3680"/>
          <ac:spMkLst>
            <pc:docMk/>
            <pc:sldMk cId="3913206283" sldId="258"/>
            <ac:spMk id="3" creationId="{53FEA5B3-5951-1170-3147-3FC4CF898B6C}"/>
          </ac:spMkLst>
        </pc:spChg>
        <pc:spChg chg="add del mod">
          <ac:chgData name="Sehgal, Vinit" userId="ef721694-8436-4df6-8b9b-be9691359d6c" providerId="ADAL" clId="{26AAD9E8-4C42-4DE7-94A5-14A70A065374}" dt="2024-02-18T19:37:42.689" v="1390" actId="478"/>
          <ac:spMkLst>
            <pc:docMk/>
            <pc:sldMk cId="3913206283" sldId="258"/>
            <ac:spMk id="6" creationId="{8FEB0029-06F1-5225-004F-58C67635C09D}"/>
          </ac:spMkLst>
        </pc:spChg>
        <pc:spChg chg="add mod">
          <ac:chgData name="Sehgal, Vinit" userId="ef721694-8436-4df6-8b9b-be9691359d6c" providerId="ADAL" clId="{26AAD9E8-4C42-4DE7-94A5-14A70A065374}" dt="2024-02-21T22:39:23.346" v="3642" actId="20577"/>
          <ac:spMkLst>
            <pc:docMk/>
            <pc:sldMk cId="3913206283" sldId="258"/>
            <ac:spMk id="8" creationId="{C86D6E60-56E0-AFA5-3533-AD73667E987D}"/>
          </ac:spMkLst>
        </pc:spChg>
        <pc:spChg chg="add del mod">
          <ac:chgData name="Sehgal, Vinit" userId="ef721694-8436-4df6-8b9b-be9691359d6c" providerId="ADAL" clId="{26AAD9E8-4C42-4DE7-94A5-14A70A065374}" dt="2024-02-18T19:38:53.792" v="1420" actId="478"/>
          <ac:spMkLst>
            <pc:docMk/>
            <pc:sldMk cId="3913206283" sldId="258"/>
            <ac:spMk id="9" creationId="{18243007-3A16-BE7C-F382-FAD00DD12869}"/>
          </ac:spMkLst>
        </pc:spChg>
        <pc:spChg chg="add del mod">
          <ac:chgData name="Sehgal, Vinit" userId="ef721694-8436-4df6-8b9b-be9691359d6c" providerId="ADAL" clId="{26AAD9E8-4C42-4DE7-94A5-14A70A065374}" dt="2024-02-18T19:39:01.105" v="1424" actId="478"/>
          <ac:spMkLst>
            <pc:docMk/>
            <pc:sldMk cId="3913206283" sldId="258"/>
            <ac:spMk id="10" creationId="{D57AE51C-55EF-E6B1-3622-FEFCDDA440FE}"/>
          </ac:spMkLst>
        </pc:spChg>
        <pc:spChg chg="add del mod">
          <ac:chgData name="Sehgal, Vinit" userId="ef721694-8436-4df6-8b9b-be9691359d6c" providerId="ADAL" clId="{26AAD9E8-4C42-4DE7-94A5-14A70A065374}" dt="2024-02-18T19:39:02.619" v="1425" actId="478"/>
          <ac:spMkLst>
            <pc:docMk/>
            <pc:sldMk cId="3913206283" sldId="258"/>
            <ac:spMk id="11" creationId="{0BCBD48E-D4E6-BC74-1F43-07196E90565C}"/>
          </ac:spMkLst>
        </pc:spChg>
        <pc:spChg chg="add del mod">
          <ac:chgData name="Sehgal, Vinit" userId="ef721694-8436-4df6-8b9b-be9691359d6c" providerId="ADAL" clId="{26AAD9E8-4C42-4DE7-94A5-14A70A065374}" dt="2024-02-18T19:41:15.590" v="1490" actId="478"/>
          <ac:spMkLst>
            <pc:docMk/>
            <pc:sldMk cId="3913206283" sldId="258"/>
            <ac:spMk id="12" creationId="{23DF8B20-2FCB-9843-E4FD-0436F27DD632}"/>
          </ac:spMkLst>
        </pc:spChg>
        <pc:spChg chg="add del mod">
          <ac:chgData name="Sehgal, Vinit" userId="ef721694-8436-4df6-8b9b-be9691359d6c" providerId="ADAL" clId="{26AAD9E8-4C42-4DE7-94A5-14A70A065374}" dt="2024-02-18T19:41:15.590" v="1490" actId="478"/>
          <ac:spMkLst>
            <pc:docMk/>
            <pc:sldMk cId="3913206283" sldId="258"/>
            <ac:spMk id="13" creationId="{30EA034A-14AA-4E66-86AA-8D5CB928961B}"/>
          </ac:spMkLst>
        </pc:spChg>
        <pc:spChg chg="add mod">
          <ac:chgData name="Sehgal, Vinit" userId="ef721694-8436-4df6-8b9b-be9691359d6c" providerId="ADAL" clId="{26AAD9E8-4C42-4DE7-94A5-14A70A065374}" dt="2024-02-20T16:56:53.848" v="1896" actId="20577"/>
          <ac:spMkLst>
            <pc:docMk/>
            <pc:sldMk cId="3913206283" sldId="258"/>
            <ac:spMk id="14" creationId="{5C65C887-D470-DAA2-E8B0-FD7B5F8CC7D7}"/>
          </ac:spMkLst>
        </pc:spChg>
        <pc:spChg chg="add mod">
          <ac:chgData name="Sehgal, Vinit" userId="ef721694-8436-4df6-8b9b-be9691359d6c" providerId="ADAL" clId="{26AAD9E8-4C42-4DE7-94A5-14A70A065374}" dt="2024-02-20T16:56:50.941" v="1894" actId="20577"/>
          <ac:spMkLst>
            <pc:docMk/>
            <pc:sldMk cId="3913206283" sldId="258"/>
            <ac:spMk id="15" creationId="{AEADC1C3-DB48-CF12-E970-02311C1305B8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18" creationId="{50D92172-25B5-3EBD-273A-5687957848BF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19" creationId="{AC74BE92-9E6A-02C1-44DE-1F3202280B8A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21" creationId="{AD4056B8-534E-6E7B-A266-F4812DDB2E52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22" creationId="{B13363DF-E492-77A0-2A2C-DAECC79B9618}"/>
          </ac:spMkLst>
        </pc:spChg>
        <pc:spChg chg="add mod">
          <ac:chgData name="Sehgal, Vinit" userId="ef721694-8436-4df6-8b9b-be9691359d6c" providerId="ADAL" clId="{26AAD9E8-4C42-4DE7-94A5-14A70A065374}" dt="2024-02-20T19:22:12.364" v="2774" actId="21"/>
          <ac:spMkLst>
            <pc:docMk/>
            <pc:sldMk cId="3913206283" sldId="258"/>
            <ac:spMk id="23" creationId="{3496E5D2-802C-9A7B-1A0B-65C559AA0888}"/>
          </ac:spMkLst>
        </pc:spChg>
        <pc:spChg chg="add mod">
          <ac:chgData name="Sehgal, Vinit" userId="ef721694-8436-4df6-8b9b-be9691359d6c" providerId="ADAL" clId="{26AAD9E8-4C42-4DE7-94A5-14A70A065374}" dt="2024-02-18T20:05:28.007" v="1892" actId="20577"/>
          <ac:spMkLst>
            <pc:docMk/>
            <pc:sldMk cId="3913206283" sldId="258"/>
            <ac:spMk id="25" creationId="{734C83C3-AAB1-BE3E-7164-FE1477E3A63B}"/>
          </ac:spMkLst>
        </pc:spChg>
        <pc:graphicFrameChg chg="add del mod ord modGraphic">
          <ac:chgData name="Sehgal, Vinit" userId="ef721694-8436-4df6-8b9b-be9691359d6c" providerId="ADAL" clId="{26AAD9E8-4C42-4DE7-94A5-14A70A065374}" dt="2024-02-18T19:36:32.744" v="1389" actId="478"/>
          <ac:graphicFrameMkLst>
            <pc:docMk/>
            <pc:sldMk cId="3913206283" sldId="258"/>
            <ac:graphicFrameMk id="4" creationId="{803722B3-23E0-DF08-E342-C41BC8758287}"/>
          </ac:graphicFrameMkLst>
        </pc:graphicFrameChg>
        <pc:picChg chg="add del mod">
          <ac:chgData name="Sehgal, Vinit" userId="ef721694-8436-4df6-8b9b-be9691359d6c" providerId="ADAL" clId="{26AAD9E8-4C42-4DE7-94A5-14A70A065374}" dt="2024-02-18T19:45:57.684" v="1566" actId="478"/>
          <ac:picMkLst>
            <pc:docMk/>
            <pc:sldMk cId="3913206283" sldId="258"/>
            <ac:picMk id="16" creationId="{AFA9D108-9270-5972-AA51-70171D7594F0}"/>
          </ac:picMkLst>
        </pc:picChg>
        <pc:picChg chg="add del mod">
          <ac:chgData name="Sehgal, Vinit" userId="ef721694-8436-4df6-8b9b-be9691359d6c" providerId="ADAL" clId="{26AAD9E8-4C42-4DE7-94A5-14A70A065374}" dt="2024-02-18T19:53:43.174" v="1644" actId="478"/>
          <ac:picMkLst>
            <pc:docMk/>
            <pc:sldMk cId="3913206283" sldId="258"/>
            <ac:picMk id="20" creationId="{4674EE0D-BB38-9586-610C-66F18BE7C534}"/>
          </ac:picMkLst>
        </pc:picChg>
        <pc:picChg chg="add del mod">
          <ac:chgData name="Sehgal, Vinit" userId="ef721694-8436-4df6-8b9b-be9691359d6c" providerId="ADAL" clId="{26AAD9E8-4C42-4DE7-94A5-14A70A065374}" dt="2024-02-21T13:36:30.477" v="3407" actId="478"/>
          <ac:picMkLst>
            <pc:docMk/>
            <pc:sldMk cId="3913206283" sldId="258"/>
            <ac:picMk id="1026" creationId="{8B199BF9-E99E-C6BE-355E-2399C0840F97}"/>
          </ac:picMkLst>
        </pc:picChg>
      </pc:sldChg>
      <pc:sldChg chg="addSp delSp modSp add mod">
        <pc:chgData name="Sehgal, Vinit" userId="ef721694-8436-4df6-8b9b-be9691359d6c" providerId="ADAL" clId="{26AAD9E8-4C42-4DE7-94A5-14A70A065374}" dt="2024-02-20T17:44:02.191" v="1941" actId="20577"/>
        <pc:sldMkLst>
          <pc:docMk/>
          <pc:sldMk cId="987061410" sldId="259"/>
        </pc:sldMkLst>
        <pc:spChg chg="add del mod">
          <ac:chgData name="Sehgal, Vinit" userId="ef721694-8436-4df6-8b9b-be9691359d6c" providerId="ADAL" clId="{26AAD9E8-4C42-4DE7-94A5-14A70A065374}" dt="2024-02-18T19:53:39.919" v="1643" actId="21"/>
          <ac:spMkLst>
            <pc:docMk/>
            <pc:sldMk cId="987061410" sldId="259"/>
            <ac:spMk id="3" creationId="{3496E5D2-802C-9A7B-1A0B-65C559AA0888}"/>
          </ac:spMkLst>
        </pc:spChg>
        <pc:spChg chg="add mod">
          <ac:chgData name="Sehgal, Vinit" userId="ef721694-8436-4df6-8b9b-be9691359d6c" providerId="ADAL" clId="{26AAD9E8-4C42-4DE7-94A5-14A70A065374}" dt="2024-02-18T19:59:53.343" v="1709" actId="1076"/>
          <ac:spMkLst>
            <pc:docMk/>
            <pc:sldMk cId="987061410" sldId="259"/>
            <ac:spMk id="4" creationId="{4FB5476B-0EF0-6459-7308-DA0FF11D46C1}"/>
          </ac:spMkLst>
        </pc:spChg>
        <pc:spChg chg="add mod">
          <ac:chgData name="Sehgal, Vinit" userId="ef721694-8436-4df6-8b9b-be9691359d6c" providerId="ADAL" clId="{26AAD9E8-4C42-4DE7-94A5-14A70A065374}" dt="2024-02-20T17:44:02.191" v="1941" actId="20577"/>
          <ac:spMkLst>
            <pc:docMk/>
            <pc:sldMk cId="987061410" sldId="259"/>
            <ac:spMk id="5" creationId="{B27B8B85-08AB-197C-BB28-94E50500F8AB}"/>
          </ac:spMkLst>
        </pc:spChg>
        <pc:spChg chg="mod">
          <ac:chgData name="Sehgal, Vinit" userId="ef721694-8436-4df6-8b9b-be9691359d6c" providerId="ADAL" clId="{26AAD9E8-4C42-4DE7-94A5-14A70A065374}" dt="2024-02-20T17:44:00.675" v="1939" actId="20577"/>
          <ac:spMkLst>
            <pc:docMk/>
            <pc:sldMk cId="987061410" sldId="259"/>
            <ac:spMk id="8" creationId="{772A0625-2633-DCE5-E0F7-CBAD02BECC49}"/>
          </ac:spMkLst>
        </pc:spChg>
        <pc:spChg chg="del mod">
          <ac:chgData name="Sehgal, Vinit" userId="ef721694-8436-4df6-8b9b-be9691359d6c" providerId="ADAL" clId="{26AAD9E8-4C42-4DE7-94A5-14A70A065374}" dt="2024-02-18T19:50:37.977" v="1594" actId="478"/>
          <ac:spMkLst>
            <pc:docMk/>
            <pc:sldMk cId="987061410" sldId="259"/>
            <ac:spMk id="14" creationId="{F3F04566-557D-ABB5-91BA-91E3AA1D1566}"/>
          </ac:spMkLst>
        </pc:spChg>
        <pc:spChg chg="del">
          <ac:chgData name="Sehgal, Vinit" userId="ef721694-8436-4df6-8b9b-be9691359d6c" providerId="ADAL" clId="{26AAD9E8-4C42-4DE7-94A5-14A70A065374}" dt="2024-02-18T19:50:40.030" v="1595" actId="478"/>
          <ac:spMkLst>
            <pc:docMk/>
            <pc:sldMk cId="987061410" sldId="259"/>
            <ac:spMk id="15" creationId="{30C7288C-65A7-6B5D-1510-0EC2688D7F57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18" creationId="{205D85E8-FE58-2808-7FD8-41BD594A3ED6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19" creationId="{A89FE9E3-395B-82CE-DAF5-F64F6E376802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21" creationId="{08F218C7-98C8-0F5B-07B7-22FEEA4FF65C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22" creationId="{CF4584D8-DD33-C747-F977-F7271EF95B7C}"/>
          </ac:spMkLst>
        </pc:spChg>
        <pc:picChg chg="del">
          <ac:chgData name="Sehgal, Vinit" userId="ef721694-8436-4df6-8b9b-be9691359d6c" providerId="ADAL" clId="{26AAD9E8-4C42-4DE7-94A5-14A70A065374}" dt="2024-02-18T19:50:35.047" v="1593" actId="478"/>
          <ac:picMkLst>
            <pc:docMk/>
            <pc:sldMk cId="987061410" sldId="259"/>
            <ac:picMk id="20" creationId="{C1097E00-B187-AAAD-9C52-40473A6FDBF7}"/>
          </ac:picMkLst>
        </pc:picChg>
      </pc:sldChg>
      <pc:sldChg chg="addSp delSp modSp new mod setBg">
        <pc:chgData name="Sehgal, Vinit" userId="ef721694-8436-4df6-8b9b-be9691359d6c" providerId="ADAL" clId="{26AAD9E8-4C42-4DE7-94A5-14A70A065374}" dt="2024-02-20T17:43:02.956" v="1937" actId="2161"/>
        <pc:sldMkLst>
          <pc:docMk/>
          <pc:sldMk cId="4182436610" sldId="260"/>
        </pc:sldMkLst>
        <pc:spChg chg="del">
          <ac:chgData name="Sehgal, Vinit" userId="ef721694-8436-4df6-8b9b-be9691359d6c" providerId="ADAL" clId="{26AAD9E8-4C42-4DE7-94A5-14A70A065374}" dt="2024-02-20T17:39:09.479" v="1902" actId="478"/>
          <ac:spMkLst>
            <pc:docMk/>
            <pc:sldMk cId="4182436610" sldId="260"/>
            <ac:spMk id="2" creationId="{878FD8CA-01EF-20B8-B191-291C9790649C}"/>
          </ac:spMkLst>
        </pc:spChg>
        <pc:spChg chg="del">
          <ac:chgData name="Sehgal, Vinit" userId="ef721694-8436-4df6-8b9b-be9691359d6c" providerId="ADAL" clId="{26AAD9E8-4C42-4DE7-94A5-14A70A065374}" dt="2024-02-20T17:39:09.479" v="1902" actId="478"/>
          <ac:spMkLst>
            <pc:docMk/>
            <pc:sldMk cId="4182436610" sldId="260"/>
            <ac:spMk id="3" creationId="{4D5C1835-FF14-C430-B22E-E718D0B2FF18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9" creationId="{8950AD4C-6AF3-49F8-94E1-DBCAFB39478B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1" creationId="{2F0E00C3-4613-415F-BE3A-78FBAD9061C0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3" creationId="{8DBEAE55-3EA1-41D7-A212-5F7D8986C1F2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5" creationId="{CFC5F0E7-644F-4101-BE72-12825CF537E7}"/>
          </ac:spMkLst>
        </pc:spChg>
        <pc:graphicFrameChg chg="add mod modGraphic">
          <ac:chgData name="Sehgal, Vinit" userId="ef721694-8436-4df6-8b9b-be9691359d6c" providerId="ADAL" clId="{26AAD9E8-4C42-4DE7-94A5-14A70A065374}" dt="2024-02-20T17:43:02.956" v="1937" actId="2161"/>
          <ac:graphicFrameMkLst>
            <pc:docMk/>
            <pc:sldMk cId="4182436610" sldId="260"/>
            <ac:graphicFrameMk id="4" creationId="{36079657-0AD0-07B5-D9D1-34B54CAECE47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0:57.378" v="1924" actId="14734"/>
        <pc:sldMkLst>
          <pc:docMk/>
          <pc:sldMk cId="3012818675" sldId="261"/>
        </pc:sldMkLst>
        <pc:spChg chg="del">
          <ac:chgData name="Sehgal, Vinit" userId="ef721694-8436-4df6-8b9b-be9691359d6c" providerId="ADAL" clId="{26AAD9E8-4C42-4DE7-94A5-14A70A065374}" dt="2024-02-20T17:39:47.354" v="1909" actId="478"/>
          <ac:spMkLst>
            <pc:docMk/>
            <pc:sldMk cId="3012818675" sldId="261"/>
            <ac:spMk id="2" creationId="{14EC5443-B6F0-F553-2134-29CF5D62A20D}"/>
          </ac:spMkLst>
        </pc:spChg>
        <pc:spChg chg="del">
          <ac:chgData name="Sehgal, Vinit" userId="ef721694-8436-4df6-8b9b-be9691359d6c" providerId="ADAL" clId="{26AAD9E8-4C42-4DE7-94A5-14A70A065374}" dt="2024-02-20T17:39:47.354" v="1909" actId="478"/>
          <ac:spMkLst>
            <pc:docMk/>
            <pc:sldMk cId="3012818675" sldId="261"/>
            <ac:spMk id="3" creationId="{AD895B07-7490-5AD0-4213-8FAF21979819}"/>
          </ac:spMkLst>
        </pc:spChg>
        <pc:graphicFrameChg chg="add mod modGraphic">
          <ac:chgData name="Sehgal, Vinit" userId="ef721694-8436-4df6-8b9b-be9691359d6c" providerId="ADAL" clId="{26AAD9E8-4C42-4DE7-94A5-14A70A065374}" dt="2024-02-20T17:40:57.378" v="1924" actId="14734"/>
          <ac:graphicFrameMkLst>
            <pc:docMk/>
            <pc:sldMk cId="3012818675" sldId="261"/>
            <ac:graphicFrameMk id="4" creationId="{C9E2F4E2-13E5-D516-B2C6-ABE02F83D113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1:03.949" v="1926" actId="14734"/>
        <pc:sldMkLst>
          <pc:docMk/>
          <pc:sldMk cId="3028515490" sldId="262"/>
        </pc:sldMkLst>
        <pc:spChg chg="del">
          <ac:chgData name="Sehgal, Vinit" userId="ef721694-8436-4df6-8b9b-be9691359d6c" providerId="ADAL" clId="{26AAD9E8-4C42-4DE7-94A5-14A70A065374}" dt="2024-02-20T17:40:24.861" v="1913" actId="478"/>
          <ac:spMkLst>
            <pc:docMk/>
            <pc:sldMk cId="3028515490" sldId="262"/>
            <ac:spMk id="2" creationId="{207CE66F-DB6B-E2EA-38DD-573C33D1BFFB}"/>
          </ac:spMkLst>
        </pc:spChg>
        <pc:spChg chg="del">
          <ac:chgData name="Sehgal, Vinit" userId="ef721694-8436-4df6-8b9b-be9691359d6c" providerId="ADAL" clId="{26AAD9E8-4C42-4DE7-94A5-14A70A065374}" dt="2024-02-20T17:40:24.861" v="1913" actId="478"/>
          <ac:spMkLst>
            <pc:docMk/>
            <pc:sldMk cId="3028515490" sldId="262"/>
            <ac:spMk id="3" creationId="{1BCEA219-AE0A-D9D5-ED8F-600310475642}"/>
          </ac:spMkLst>
        </pc:spChg>
        <pc:graphicFrameChg chg="add mod modGraphic">
          <ac:chgData name="Sehgal, Vinit" userId="ef721694-8436-4df6-8b9b-be9691359d6c" providerId="ADAL" clId="{26AAD9E8-4C42-4DE7-94A5-14A70A065374}" dt="2024-02-20T17:41:03.949" v="1926" actId="14734"/>
          <ac:graphicFrameMkLst>
            <pc:docMk/>
            <pc:sldMk cId="3028515490" sldId="262"/>
            <ac:graphicFrameMk id="4" creationId="{D307A52A-B464-CD32-F87A-2BA9A8A50211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2:14.052" v="1930" actId="26606"/>
        <pc:sldMkLst>
          <pc:docMk/>
          <pc:sldMk cId="568072646" sldId="263"/>
        </pc:sldMkLst>
        <pc:spChg chg="del">
          <ac:chgData name="Sehgal, Vinit" userId="ef721694-8436-4df6-8b9b-be9691359d6c" providerId="ADAL" clId="{26AAD9E8-4C42-4DE7-94A5-14A70A065374}" dt="2024-02-20T17:42:09.128" v="1928" actId="478"/>
          <ac:spMkLst>
            <pc:docMk/>
            <pc:sldMk cId="568072646" sldId="263"/>
            <ac:spMk id="2" creationId="{E4CA69D7-2FF7-34EF-7C9E-CE3984CF6647}"/>
          </ac:spMkLst>
        </pc:spChg>
        <pc:spChg chg="del">
          <ac:chgData name="Sehgal, Vinit" userId="ef721694-8436-4df6-8b9b-be9691359d6c" providerId="ADAL" clId="{26AAD9E8-4C42-4DE7-94A5-14A70A065374}" dt="2024-02-20T17:42:09.128" v="1928" actId="478"/>
          <ac:spMkLst>
            <pc:docMk/>
            <pc:sldMk cId="568072646" sldId="263"/>
            <ac:spMk id="3" creationId="{2DD4575D-6BC4-47F1-ACED-C4A62E51232B}"/>
          </ac:spMkLst>
        </pc:spChg>
        <pc:graphicFrameChg chg="add mod">
          <ac:chgData name="Sehgal, Vinit" userId="ef721694-8436-4df6-8b9b-be9691359d6c" providerId="ADAL" clId="{26AAD9E8-4C42-4DE7-94A5-14A70A065374}" dt="2024-02-20T17:42:14.052" v="1930" actId="26606"/>
          <ac:graphicFrameMkLst>
            <pc:docMk/>
            <pc:sldMk cId="568072646" sldId="263"/>
            <ac:graphicFrameMk id="4" creationId="{4FAB23BF-ECC8-C455-2212-7DC3B361EC27}"/>
          </ac:graphicFrameMkLst>
        </pc:graphicFrameChg>
      </pc:sldChg>
      <pc:sldChg chg="delSp modSp new mod">
        <pc:chgData name="Sehgal, Vinit" userId="ef721694-8436-4df6-8b9b-be9691359d6c" providerId="ADAL" clId="{26AAD9E8-4C42-4DE7-94A5-14A70A065374}" dt="2024-02-20T17:46:32.963" v="1972" actId="1076"/>
        <pc:sldMkLst>
          <pc:docMk/>
          <pc:sldMk cId="3162076565" sldId="264"/>
        </pc:sldMkLst>
        <pc:spChg chg="del">
          <ac:chgData name="Sehgal, Vinit" userId="ef721694-8436-4df6-8b9b-be9691359d6c" providerId="ADAL" clId="{26AAD9E8-4C42-4DE7-94A5-14A70A065374}" dt="2024-02-20T17:44:44.833" v="1943" actId="478"/>
          <ac:spMkLst>
            <pc:docMk/>
            <pc:sldMk cId="3162076565" sldId="264"/>
            <ac:spMk id="2" creationId="{B4EA28D9-BC34-E0EB-DC1E-DB13A4025BE4}"/>
          </ac:spMkLst>
        </pc:spChg>
        <pc:spChg chg="del">
          <ac:chgData name="Sehgal, Vinit" userId="ef721694-8436-4df6-8b9b-be9691359d6c" providerId="ADAL" clId="{26AAD9E8-4C42-4DE7-94A5-14A70A065374}" dt="2024-02-20T17:44:44.833" v="1943" actId="478"/>
          <ac:spMkLst>
            <pc:docMk/>
            <pc:sldMk cId="3162076565" sldId="264"/>
            <ac:spMk id="3" creationId="{EC031C04-9D42-0707-E2D5-501A018F9D66}"/>
          </ac:spMkLst>
        </pc:spChg>
        <pc:picChg chg="mod modCrop">
          <ac:chgData name="Sehgal, Vinit" userId="ef721694-8436-4df6-8b9b-be9691359d6c" providerId="ADAL" clId="{26AAD9E8-4C42-4DE7-94A5-14A70A065374}" dt="2024-02-20T17:45:35.865" v="1956" actId="1076"/>
          <ac:picMkLst>
            <pc:docMk/>
            <pc:sldMk cId="3162076565" sldId="264"/>
            <ac:picMk id="4" creationId="{4B97C8FE-71B0-E7E1-7637-49072EAC7695}"/>
          </ac:picMkLst>
        </pc:picChg>
        <pc:picChg chg="mod">
          <ac:chgData name="Sehgal, Vinit" userId="ef721694-8436-4df6-8b9b-be9691359d6c" providerId="ADAL" clId="{26AAD9E8-4C42-4DE7-94A5-14A70A065374}" dt="2024-02-20T17:46:27.828" v="1971" actId="1076"/>
          <ac:picMkLst>
            <pc:docMk/>
            <pc:sldMk cId="3162076565" sldId="264"/>
            <ac:picMk id="5" creationId="{0FE4CD18-2300-F742-EA20-2B8282D483D1}"/>
          </ac:picMkLst>
        </pc:picChg>
        <pc:picChg chg="mod">
          <ac:chgData name="Sehgal, Vinit" userId="ef721694-8436-4df6-8b9b-be9691359d6c" providerId="ADAL" clId="{26AAD9E8-4C42-4DE7-94A5-14A70A065374}" dt="2024-02-20T17:46:32.963" v="1972" actId="1076"/>
          <ac:picMkLst>
            <pc:docMk/>
            <pc:sldMk cId="3162076565" sldId="264"/>
            <ac:picMk id="6" creationId="{6B2107BB-1850-F3CA-4643-0531893D7703}"/>
          </ac:picMkLst>
        </pc:picChg>
      </pc:sldChg>
      <pc:sldChg chg="addSp delSp modSp new mod">
        <pc:chgData name="Sehgal, Vinit" userId="ef721694-8436-4df6-8b9b-be9691359d6c" providerId="ADAL" clId="{26AAD9E8-4C42-4DE7-94A5-14A70A065374}" dt="2024-02-20T18:08:01.050" v="2349" actId="1076"/>
        <pc:sldMkLst>
          <pc:docMk/>
          <pc:sldMk cId="3973621338" sldId="265"/>
        </pc:sldMkLst>
        <pc:spChg chg="del">
          <ac:chgData name="Sehgal, Vinit" userId="ef721694-8436-4df6-8b9b-be9691359d6c" providerId="ADAL" clId="{26AAD9E8-4C42-4DE7-94A5-14A70A065374}" dt="2024-02-20T17:52:01.755" v="1977" actId="478"/>
          <ac:spMkLst>
            <pc:docMk/>
            <pc:sldMk cId="3973621338" sldId="265"/>
            <ac:spMk id="2" creationId="{B6A5F54B-1CD2-DD8F-72EB-F11DD751299B}"/>
          </ac:spMkLst>
        </pc:spChg>
        <pc:spChg chg="del">
          <ac:chgData name="Sehgal, Vinit" userId="ef721694-8436-4df6-8b9b-be9691359d6c" providerId="ADAL" clId="{26AAD9E8-4C42-4DE7-94A5-14A70A065374}" dt="2024-02-20T17:52:01.755" v="1977" actId="478"/>
          <ac:spMkLst>
            <pc:docMk/>
            <pc:sldMk cId="3973621338" sldId="265"/>
            <ac:spMk id="3" creationId="{21361BC8-E6F2-DC73-F546-2E97A69B2F99}"/>
          </ac:spMkLst>
        </pc:spChg>
        <pc:spChg chg="add del mod">
          <ac:chgData name="Sehgal, Vinit" userId="ef721694-8436-4df6-8b9b-be9691359d6c" providerId="ADAL" clId="{26AAD9E8-4C42-4DE7-94A5-14A70A065374}" dt="2024-02-20T17:52:14.724" v="1983" actId="21"/>
          <ac:spMkLst>
            <pc:docMk/>
            <pc:sldMk cId="3973621338" sldId="265"/>
            <ac:spMk id="4" creationId="{C0C0A892-E5A4-9930-0C12-059B4D631E2A}"/>
          </ac:spMkLst>
        </pc:spChg>
        <pc:spChg chg="add mod">
          <ac:chgData name="Sehgal, Vinit" userId="ef721694-8436-4df6-8b9b-be9691359d6c" providerId="ADAL" clId="{26AAD9E8-4C42-4DE7-94A5-14A70A065374}" dt="2024-02-20T18:04:07.600" v="2188" actId="14100"/>
          <ac:spMkLst>
            <pc:docMk/>
            <pc:sldMk cId="3973621338" sldId="265"/>
            <ac:spMk id="6" creationId="{167ABB47-3C39-156F-439E-E5119CFCE3B1}"/>
          </ac:spMkLst>
        </pc:spChg>
        <pc:spChg chg="add mod">
          <ac:chgData name="Sehgal, Vinit" userId="ef721694-8436-4df6-8b9b-be9691359d6c" providerId="ADAL" clId="{26AAD9E8-4C42-4DE7-94A5-14A70A065374}" dt="2024-02-20T17:59:27.859" v="1995" actId="14100"/>
          <ac:spMkLst>
            <pc:docMk/>
            <pc:sldMk cId="3973621338" sldId="265"/>
            <ac:spMk id="8" creationId="{EDA85445-DD82-C620-D0A3-1E31D0AE0340}"/>
          </ac:spMkLst>
        </pc:spChg>
        <pc:spChg chg="add mod">
          <ac:chgData name="Sehgal, Vinit" userId="ef721694-8436-4df6-8b9b-be9691359d6c" providerId="ADAL" clId="{26AAD9E8-4C42-4DE7-94A5-14A70A065374}" dt="2024-02-20T18:00:40.725" v="2076" actId="1076"/>
          <ac:spMkLst>
            <pc:docMk/>
            <pc:sldMk cId="3973621338" sldId="265"/>
            <ac:spMk id="12" creationId="{E9BD6A6E-D53D-0585-6E41-940585CC7FEB}"/>
          </ac:spMkLst>
        </pc:spChg>
        <pc:spChg chg="add mod">
          <ac:chgData name="Sehgal, Vinit" userId="ef721694-8436-4df6-8b9b-be9691359d6c" providerId="ADAL" clId="{26AAD9E8-4C42-4DE7-94A5-14A70A065374}" dt="2024-02-20T18:00:46.133" v="2080" actId="20577"/>
          <ac:spMkLst>
            <pc:docMk/>
            <pc:sldMk cId="3973621338" sldId="265"/>
            <ac:spMk id="13" creationId="{AF2F3AD8-6AD8-6040-0F41-5702CEA574D0}"/>
          </ac:spMkLst>
        </pc:spChg>
        <pc:spChg chg="add mod">
          <ac:chgData name="Sehgal, Vinit" userId="ef721694-8436-4df6-8b9b-be9691359d6c" providerId="ADAL" clId="{26AAD9E8-4C42-4DE7-94A5-14A70A065374}" dt="2024-02-20T18:00:54.071" v="2084" actId="20577"/>
          <ac:spMkLst>
            <pc:docMk/>
            <pc:sldMk cId="3973621338" sldId="265"/>
            <ac:spMk id="14" creationId="{33C8326E-1D13-DE5E-0762-9C407ED0B12F}"/>
          </ac:spMkLst>
        </pc:spChg>
        <pc:spChg chg="add mod">
          <ac:chgData name="Sehgal, Vinit" userId="ef721694-8436-4df6-8b9b-be9691359d6c" providerId="ADAL" clId="{26AAD9E8-4C42-4DE7-94A5-14A70A065374}" dt="2024-02-20T18:01:02.461" v="2088" actId="20577"/>
          <ac:spMkLst>
            <pc:docMk/>
            <pc:sldMk cId="3973621338" sldId="265"/>
            <ac:spMk id="15" creationId="{836B3311-E202-B84E-5732-11E0F580FB42}"/>
          </ac:spMkLst>
        </pc:spChg>
        <pc:spChg chg="add del mod">
          <ac:chgData name="Sehgal, Vinit" userId="ef721694-8436-4df6-8b9b-be9691359d6c" providerId="ADAL" clId="{26AAD9E8-4C42-4DE7-94A5-14A70A065374}" dt="2024-02-20T18:02:05.040" v="2115" actId="478"/>
          <ac:spMkLst>
            <pc:docMk/>
            <pc:sldMk cId="3973621338" sldId="265"/>
            <ac:spMk id="17" creationId="{40704C9E-D3D9-4628-503E-FEF0250E4499}"/>
          </ac:spMkLst>
        </pc:spChg>
        <pc:spChg chg="add del mod">
          <ac:chgData name="Sehgal, Vinit" userId="ef721694-8436-4df6-8b9b-be9691359d6c" providerId="ADAL" clId="{26AAD9E8-4C42-4DE7-94A5-14A70A065374}" dt="2024-02-20T18:02:47.971" v="2134" actId="478"/>
          <ac:spMkLst>
            <pc:docMk/>
            <pc:sldMk cId="3973621338" sldId="265"/>
            <ac:spMk id="18" creationId="{79D82FF5-C58C-4E2C-D223-2F49F4CB9385}"/>
          </ac:spMkLst>
        </pc:spChg>
        <pc:spChg chg="add del mod">
          <ac:chgData name="Sehgal, Vinit" userId="ef721694-8436-4df6-8b9b-be9691359d6c" providerId="ADAL" clId="{26AAD9E8-4C42-4DE7-94A5-14A70A065374}" dt="2024-02-20T18:02:02.462" v="2114" actId="478"/>
          <ac:spMkLst>
            <pc:docMk/>
            <pc:sldMk cId="3973621338" sldId="265"/>
            <ac:spMk id="19" creationId="{120D00C4-7B8E-976B-09C2-C9B85D90FD95}"/>
          </ac:spMkLst>
        </pc:spChg>
        <pc:spChg chg="add mod">
          <ac:chgData name="Sehgal, Vinit" userId="ef721694-8436-4df6-8b9b-be9691359d6c" providerId="ADAL" clId="{26AAD9E8-4C42-4DE7-94A5-14A70A065374}" dt="2024-02-20T18:02:42.615" v="2131" actId="1076"/>
          <ac:spMkLst>
            <pc:docMk/>
            <pc:sldMk cId="3973621338" sldId="265"/>
            <ac:spMk id="20" creationId="{FCD2E186-6F6E-0D36-5F12-8411686A197C}"/>
          </ac:spMkLst>
        </pc:spChg>
        <pc:spChg chg="add del mod">
          <ac:chgData name="Sehgal, Vinit" userId="ef721694-8436-4df6-8b9b-be9691359d6c" providerId="ADAL" clId="{26AAD9E8-4C42-4DE7-94A5-14A70A065374}" dt="2024-02-20T18:02:47.971" v="2134" actId="478"/>
          <ac:spMkLst>
            <pc:docMk/>
            <pc:sldMk cId="3973621338" sldId="265"/>
            <ac:spMk id="21" creationId="{B129A25F-149E-0D5F-AD43-141992A7FA1F}"/>
          </ac:spMkLst>
        </pc:spChg>
        <pc:spChg chg="add del mod">
          <ac:chgData name="Sehgal, Vinit" userId="ef721694-8436-4df6-8b9b-be9691359d6c" providerId="ADAL" clId="{26AAD9E8-4C42-4DE7-94A5-14A70A065374}" dt="2024-02-20T18:02:51.032" v="2135" actId="478"/>
          <ac:spMkLst>
            <pc:docMk/>
            <pc:sldMk cId="3973621338" sldId="265"/>
            <ac:spMk id="22" creationId="{12CF75E8-EF18-9898-CD49-13EE501FC90F}"/>
          </ac:spMkLst>
        </pc:spChg>
        <pc:spChg chg="add del mod">
          <ac:chgData name="Sehgal, Vinit" userId="ef721694-8436-4df6-8b9b-be9691359d6c" providerId="ADAL" clId="{26AAD9E8-4C42-4DE7-94A5-14A70A065374}" dt="2024-02-20T18:02:51.032" v="2135" actId="478"/>
          <ac:spMkLst>
            <pc:docMk/>
            <pc:sldMk cId="3973621338" sldId="265"/>
            <ac:spMk id="23" creationId="{AD4AB4C5-92A8-7923-5C40-479FC5D8A6C1}"/>
          </ac:spMkLst>
        </pc:spChg>
        <pc:spChg chg="add del mod">
          <ac:chgData name="Sehgal, Vinit" userId="ef721694-8436-4df6-8b9b-be9691359d6c" providerId="ADAL" clId="{26AAD9E8-4C42-4DE7-94A5-14A70A065374}" dt="2024-02-20T18:03:10.821" v="2145" actId="478"/>
          <ac:spMkLst>
            <pc:docMk/>
            <pc:sldMk cId="3973621338" sldId="265"/>
            <ac:spMk id="24" creationId="{042C523D-1DEB-0FA0-4141-661278FFCAE3}"/>
          </ac:spMkLst>
        </pc:spChg>
        <pc:spChg chg="add mod">
          <ac:chgData name="Sehgal, Vinit" userId="ef721694-8436-4df6-8b9b-be9691359d6c" providerId="ADAL" clId="{26AAD9E8-4C42-4DE7-94A5-14A70A065374}" dt="2024-02-20T18:02:54.766" v="2136" actId="1076"/>
          <ac:spMkLst>
            <pc:docMk/>
            <pc:sldMk cId="3973621338" sldId="265"/>
            <ac:spMk id="25" creationId="{04962047-5A97-C38D-718F-85EA76252492}"/>
          </ac:spMkLst>
        </pc:spChg>
        <pc:spChg chg="add mod">
          <ac:chgData name="Sehgal, Vinit" userId="ef721694-8436-4df6-8b9b-be9691359d6c" providerId="ADAL" clId="{26AAD9E8-4C42-4DE7-94A5-14A70A065374}" dt="2024-02-20T18:02:57.312" v="2138" actId="1076"/>
          <ac:spMkLst>
            <pc:docMk/>
            <pc:sldMk cId="3973621338" sldId="265"/>
            <ac:spMk id="26" creationId="{754FD3A5-3EBA-78A2-8499-4C23FDD4F9CA}"/>
          </ac:spMkLst>
        </pc:spChg>
        <pc:spChg chg="add mod">
          <ac:chgData name="Sehgal, Vinit" userId="ef721694-8436-4df6-8b9b-be9691359d6c" providerId="ADAL" clId="{26AAD9E8-4C42-4DE7-94A5-14A70A065374}" dt="2024-02-20T18:03:03.680" v="2140" actId="1076"/>
          <ac:spMkLst>
            <pc:docMk/>
            <pc:sldMk cId="3973621338" sldId="265"/>
            <ac:spMk id="27" creationId="{B3008CEF-57B5-4895-92C9-B3CADD5F1352}"/>
          </ac:spMkLst>
        </pc:spChg>
        <pc:spChg chg="add mod">
          <ac:chgData name="Sehgal, Vinit" userId="ef721694-8436-4df6-8b9b-be9691359d6c" providerId="ADAL" clId="{26AAD9E8-4C42-4DE7-94A5-14A70A065374}" dt="2024-02-20T18:03:07.697" v="2142" actId="1076"/>
          <ac:spMkLst>
            <pc:docMk/>
            <pc:sldMk cId="3973621338" sldId="265"/>
            <ac:spMk id="28" creationId="{44273094-0ED8-CE3E-7E3F-012C5EE49FD9}"/>
          </ac:spMkLst>
        </pc:spChg>
        <pc:spChg chg="add mod">
          <ac:chgData name="Sehgal, Vinit" userId="ef721694-8436-4df6-8b9b-be9691359d6c" providerId="ADAL" clId="{26AAD9E8-4C42-4DE7-94A5-14A70A065374}" dt="2024-02-20T18:03:43.672" v="2187" actId="1076"/>
          <ac:spMkLst>
            <pc:docMk/>
            <pc:sldMk cId="3973621338" sldId="265"/>
            <ac:spMk id="29" creationId="{F8C6FDB7-F319-AF36-F1B4-700D8D47833C}"/>
          </ac:spMkLst>
        </pc:spChg>
        <pc:spChg chg="add mod">
          <ac:chgData name="Sehgal, Vinit" userId="ef721694-8436-4df6-8b9b-be9691359d6c" providerId="ADAL" clId="{26AAD9E8-4C42-4DE7-94A5-14A70A065374}" dt="2024-02-20T18:06:04.947" v="2215" actId="20577"/>
          <ac:spMkLst>
            <pc:docMk/>
            <pc:sldMk cId="3973621338" sldId="265"/>
            <ac:spMk id="30" creationId="{4E2FCC2D-731A-AB12-5900-93A7AE466868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2" creationId="{E225FDAD-55ED-8F7A-41EE-9EB7CA4FF6B4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3" creationId="{21E25D38-4DFE-67F9-0F40-4CF8B19FF01A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4" creationId="{1E6012AF-3E53-83EC-8975-01DA14CC1571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5" creationId="{82E7E201-0897-F7BC-E761-7EAE2BCE2D82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6" creationId="{64A3C51C-1191-360D-02FB-FFFEEBC92D9C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7" creationId="{BF258BB6-BDF0-ED88-79AD-D4EBE788B7F9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8" creationId="{9AB50530-2D72-02B6-B73A-F4C91B28535C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9" creationId="{6627B2AF-36AF-F42C-EA46-90DD0DD8DFAF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40" creationId="{D25C2D5C-6EF4-B582-A1DB-3934203DAAF1}"/>
          </ac:spMkLst>
        </pc:spChg>
        <pc:spChg chg="add mod">
          <ac:chgData name="Sehgal, Vinit" userId="ef721694-8436-4df6-8b9b-be9691359d6c" providerId="ADAL" clId="{26AAD9E8-4C42-4DE7-94A5-14A70A065374}" dt="2024-02-20T18:04:28.088" v="2190" actId="1076"/>
          <ac:spMkLst>
            <pc:docMk/>
            <pc:sldMk cId="3973621338" sldId="265"/>
            <ac:spMk id="41" creationId="{396F3126-15B4-F194-4686-31DFE668D714}"/>
          </ac:spMkLst>
        </pc:spChg>
        <pc:picChg chg="add del mod">
          <ac:chgData name="Sehgal, Vinit" userId="ef721694-8436-4df6-8b9b-be9691359d6c" providerId="ADAL" clId="{26AAD9E8-4C42-4DE7-94A5-14A70A065374}" dt="2024-02-20T17:59:56.070" v="1997" actId="21"/>
          <ac:picMkLst>
            <pc:docMk/>
            <pc:sldMk cId="3973621338" sldId="265"/>
            <ac:picMk id="9" creationId="{D5901F76-4C25-45C3-F9EF-CEAE4D680D1F}"/>
          </ac:picMkLst>
        </pc:picChg>
        <pc:picChg chg="add mod">
          <ac:chgData name="Sehgal, Vinit" userId="ef721694-8436-4df6-8b9b-be9691359d6c" providerId="ADAL" clId="{26AAD9E8-4C42-4DE7-94A5-14A70A065374}" dt="2024-02-20T18:00:28.449" v="2071" actId="1076"/>
          <ac:picMkLst>
            <pc:docMk/>
            <pc:sldMk cId="3973621338" sldId="265"/>
            <ac:picMk id="10" creationId="{D5901F76-4C25-45C3-F9EF-CEAE4D680D1F}"/>
          </ac:picMkLst>
        </pc:picChg>
        <pc:picChg chg="add mod">
          <ac:chgData name="Sehgal, Vinit" userId="ef721694-8436-4df6-8b9b-be9691359d6c" providerId="ADAL" clId="{26AAD9E8-4C42-4DE7-94A5-14A70A065374}" dt="2024-02-20T18:07:50.588" v="2348" actId="14861"/>
          <ac:picMkLst>
            <pc:docMk/>
            <pc:sldMk cId="3973621338" sldId="265"/>
            <ac:picMk id="31" creationId="{5D728939-5109-5D38-257F-2DDEB819DD8C}"/>
          </ac:picMkLst>
        </pc:picChg>
        <pc:picChg chg="mod">
          <ac:chgData name="Sehgal, Vinit" userId="ef721694-8436-4df6-8b9b-be9691359d6c" providerId="ADAL" clId="{26AAD9E8-4C42-4DE7-94A5-14A70A065374}" dt="2024-02-20T18:07:22.456" v="2290" actId="1076"/>
          <ac:picMkLst>
            <pc:docMk/>
            <pc:sldMk cId="3973621338" sldId="265"/>
            <ac:picMk id="42" creationId="{AA2FE194-DE1D-339D-7457-3D4EBF724622}"/>
          </ac:picMkLst>
        </pc:picChg>
        <pc:picChg chg="mod">
          <ac:chgData name="Sehgal, Vinit" userId="ef721694-8436-4df6-8b9b-be9691359d6c" providerId="ADAL" clId="{26AAD9E8-4C42-4DE7-94A5-14A70A065374}" dt="2024-02-20T18:08:01.050" v="2349" actId="1076"/>
          <ac:picMkLst>
            <pc:docMk/>
            <pc:sldMk cId="3973621338" sldId="265"/>
            <ac:picMk id="43" creationId="{1CC1B56D-CE8B-AE0A-7C30-993075202AC1}"/>
          </ac:picMkLst>
        </pc:picChg>
      </pc:sldChg>
      <pc:sldChg chg="addSp delSp modSp new mod">
        <pc:chgData name="Sehgal, Vinit" userId="ef721694-8436-4df6-8b9b-be9691359d6c" providerId="ADAL" clId="{26AAD9E8-4C42-4DE7-94A5-14A70A065374}" dt="2024-02-21T12:37:08.681" v="3406" actId="207"/>
        <pc:sldMkLst>
          <pc:docMk/>
          <pc:sldMk cId="538476958" sldId="266"/>
        </pc:sldMkLst>
        <pc:spChg chg="del">
          <ac:chgData name="Sehgal, Vinit" userId="ef721694-8436-4df6-8b9b-be9691359d6c" providerId="ADAL" clId="{26AAD9E8-4C42-4DE7-94A5-14A70A065374}" dt="2024-02-20T22:45:09.312" v="2776" actId="478"/>
          <ac:spMkLst>
            <pc:docMk/>
            <pc:sldMk cId="538476958" sldId="266"/>
            <ac:spMk id="2" creationId="{14ACCF9B-CE5A-54F2-96E4-A24CF34CC97D}"/>
          </ac:spMkLst>
        </pc:spChg>
        <pc:spChg chg="add mod">
          <ac:chgData name="Sehgal, Vinit" userId="ef721694-8436-4df6-8b9b-be9691359d6c" providerId="ADAL" clId="{26AAD9E8-4C42-4DE7-94A5-14A70A065374}" dt="2024-02-21T12:37:08.681" v="3406" actId="207"/>
          <ac:spMkLst>
            <pc:docMk/>
            <pc:sldMk cId="538476958" sldId="266"/>
            <ac:spMk id="2" creationId="{EDC989B7-DE32-76F1-AA9D-91C298612DE1}"/>
          </ac:spMkLst>
        </pc:spChg>
        <pc:spChg chg="del">
          <ac:chgData name="Sehgal, Vinit" userId="ef721694-8436-4df6-8b9b-be9691359d6c" providerId="ADAL" clId="{26AAD9E8-4C42-4DE7-94A5-14A70A065374}" dt="2024-02-20T22:45:09.312" v="2776" actId="478"/>
          <ac:spMkLst>
            <pc:docMk/>
            <pc:sldMk cId="538476958" sldId="266"/>
            <ac:spMk id="3" creationId="{C23EED7E-B89E-2288-712B-7485EF99777F}"/>
          </ac:spMkLst>
        </pc:spChg>
        <pc:spChg chg="add del">
          <ac:chgData name="Sehgal, Vinit" userId="ef721694-8436-4df6-8b9b-be9691359d6c" providerId="ADAL" clId="{26AAD9E8-4C42-4DE7-94A5-14A70A065374}" dt="2024-02-20T22:45:11" v="2778" actId="22"/>
          <ac:spMkLst>
            <pc:docMk/>
            <pc:sldMk cId="538476958" sldId="266"/>
            <ac:spMk id="5" creationId="{5DB594D7-05BE-ACDB-B793-A958D165B2A9}"/>
          </ac:spMkLst>
        </pc:spChg>
        <pc:spChg chg="add del">
          <ac:chgData name="Sehgal, Vinit" userId="ef721694-8436-4df6-8b9b-be9691359d6c" providerId="ADAL" clId="{26AAD9E8-4C42-4DE7-94A5-14A70A065374}" dt="2024-02-20T22:45:14.953" v="2780" actId="22"/>
          <ac:spMkLst>
            <pc:docMk/>
            <pc:sldMk cId="538476958" sldId="266"/>
            <ac:spMk id="7" creationId="{5BAAC996-4B45-1844-63E0-8B4F4A756ADB}"/>
          </ac:spMkLst>
        </pc:spChg>
        <pc:spChg chg="add del mod">
          <ac:chgData name="Sehgal, Vinit" userId="ef721694-8436-4df6-8b9b-be9691359d6c" providerId="ADAL" clId="{26AAD9E8-4C42-4DE7-94A5-14A70A065374}" dt="2024-02-21T12:24:09.057" v="3094" actId="478"/>
          <ac:spMkLst>
            <pc:docMk/>
            <pc:sldMk cId="538476958" sldId="266"/>
            <ac:spMk id="7" creationId="{6F8EA74F-4E0F-F3D0-32DC-C7109259932B}"/>
          </ac:spMkLst>
        </pc:spChg>
        <pc:spChg chg="add del">
          <ac:chgData name="Sehgal, Vinit" userId="ef721694-8436-4df6-8b9b-be9691359d6c" providerId="ADAL" clId="{26AAD9E8-4C42-4DE7-94A5-14A70A065374}" dt="2024-02-21T12:24:29.323" v="3098" actId="22"/>
          <ac:spMkLst>
            <pc:docMk/>
            <pc:sldMk cId="538476958" sldId="266"/>
            <ac:spMk id="11" creationId="{5DD197B8-D048-AFC9-DDD7-C00CA2BB1827}"/>
          </ac:spMkLst>
        </pc:spChg>
        <pc:spChg chg="add mod">
          <ac:chgData name="Sehgal, Vinit" userId="ef721694-8436-4df6-8b9b-be9691359d6c" providerId="ADAL" clId="{26AAD9E8-4C42-4DE7-94A5-14A70A065374}" dt="2024-02-21T12:29:19.469" v="3333" actId="1076"/>
          <ac:spMkLst>
            <pc:docMk/>
            <pc:sldMk cId="538476958" sldId="266"/>
            <ac:spMk id="13" creationId="{0BCC967F-6541-9805-4250-4BA47DC9A9C5}"/>
          </ac:spMkLst>
        </pc:spChg>
        <pc:spChg chg="add mod">
          <ac:chgData name="Sehgal, Vinit" userId="ef721694-8436-4df6-8b9b-be9691359d6c" providerId="ADAL" clId="{26AAD9E8-4C42-4DE7-94A5-14A70A065374}" dt="2024-02-21T12:29:19.469" v="3333" actId="1076"/>
          <ac:spMkLst>
            <pc:docMk/>
            <pc:sldMk cId="538476958" sldId="266"/>
            <ac:spMk id="15" creationId="{3F90897A-41CE-C08C-B08B-F14E50F88995}"/>
          </ac:spMkLst>
        </pc:spChg>
        <pc:spChg chg="add mod">
          <ac:chgData name="Sehgal, Vinit" userId="ef721694-8436-4df6-8b9b-be9691359d6c" providerId="ADAL" clId="{26AAD9E8-4C42-4DE7-94A5-14A70A065374}" dt="2024-02-21T12:31:12.919" v="3365" actId="1076"/>
          <ac:spMkLst>
            <pc:docMk/>
            <pc:sldMk cId="538476958" sldId="266"/>
            <ac:spMk id="17" creationId="{2137D7D3-1C8F-34A6-796E-401809407C0A}"/>
          </ac:spMkLst>
        </pc:spChg>
        <pc:spChg chg="add mod">
          <ac:chgData name="Sehgal, Vinit" userId="ef721694-8436-4df6-8b9b-be9691359d6c" providerId="ADAL" clId="{26AAD9E8-4C42-4DE7-94A5-14A70A065374}" dt="2024-02-21T12:33:14.107" v="3390" actId="693"/>
          <ac:spMkLst>
            <pc:docMk/>
            <pc:sldMk cId="538476958" sldId="266"/>
            <ac:spMk id="18" creationId="{AF10E00A-5397-AEDE-4442-186375F741A3}"/>
          </ac:spMkLst>
        </pc:spChg>
        <pc:spChg chg="add mod">
          <ac:chgData name="Sehgal, Vinit" userId="ef721694-8436-4df6-8b9b-be9691359d6c" providerId="ADAL" clId="{26AAD9E8-4C42-4DE7-94A5-14A70A065374}" dt="2024-02-21T12:31:05.478" v="3363" actId="1076"/>
          <ac:spMkLst>
            <pc:docMk/>
            <pc:sldMk cId="538476958" sldId="266"/>
            <ac:spMk id="19" creationId="{58757881-C686-6C67-EAF5-2D4E62F557E4}"/>
          </ac:spMkLst>
        </pc:spChg>
        <pc:spChg chg="add del mod">
          <ac:chgData name="Sehgal, Vinit" userId="ef721694-8436-4df6-8b9b-be9691359d6c" providerId="ADAL" clId="{26AAD9E8-4C42-4DE7-94A5-14A70A065374}" dt="2024-02-21T12:36:33.968" v="3403" actId="478"/>
          <ac:spMkLst>
            <pc:docMk/>
            <pc:sldMk cId="538476958" sldId="266"/>
            <ac:spMk id="39" creationId="{9A5EBA2A-F2C7-C555-1787-2546CCF9A2D3}"/>
          </ac:spMkLst>
        </pc:spChg>
        <pc:cxnChg chg="add del">
          <ac:chgData name="Sehgal, Vinit" userId="ef721694-8436-4df6-8b9b-be9691359d6c" providerId="ADAL" clId="{26AAD9E8-4C42-4DE7-94A5-14A70A065374}" dt="2024-02-21T12:23:40.686" v="3089" actId="478"/>
          <ac:cxnSpMkLst>
            <pc:docMk/>
            <pc:sldMk cId="538476958" sldId="266"/>
            <ac:cxnSpMk id="4" creationId="{5572683F-644B-4B07-3118-FE9A8FDE7B59}"/>
          </ac:cxnSpMkLst>
        </pc:cxnChg>
        <pc:cxnChg chg="add del">
          <ac:chgData name="Sehgal, Vinit" userId="ef721694-8436-4df6-8b9b-be9691359d6c" providerId="ADAL" clId="{26AAD9E8-4C42-4DE7-94A5-14A70A065374}" dt="2024-02-21T12:23:49.228" v="3091" actId="478"/>
          <ac:cxnSpMkLst>
            <pc:docMk/>
            <pc:sldMk cId="538476958" sldId="266"/>
            <ac:cxnSpMk id="6" creationId="{21C4E913-AC22-EFE7-E051-5123B43DCCC9}"/>
          </ac:cxnSpMkLst>
        </pc:cxnChg>
        <pc:cxnChg chg="add mod">
          <ac:chgData name="Sehgal, Vinit" userId="ef721694-8436-4df6-8b9b-be9691359d6c" providerId="ADAL" clId="{26AAD9E8-4C42-4DE7-94A5-14A70A065374}" dt="2024-02-21T12:29:19.469" v="3333" actId="1076"/>
          <ac:cxnSpMkLst>
            <pc:docMk/>
            <pc:sldMk cId="538476958" sldId="266"/>
            <ac:cxnSpMk id="9" creationId="{BEF4ECEC-6969-17FF-5CC1-3E553AE8AB7A}"/>
          </ac:cxnSpMkLst>
        </pc:cxnChg>
        <pc:cxnChg chg="add mod">
          <ac:chgData name="Sehgal, Vinit" userId="ef721694-8436-4df6-8b9b-be9691359d6c" providerId="ADAL" clId="{26AAD9E8-4C42-4DE7-94A5-14A70A065374}" dt="2024-02-21T12:29:19.469" v="3333" actId="1076"/>
          <ac:cxnSpMkLst>
            <pc:docMk/>
            <pc:sldMk cId="538476958" sldId="266"/>
            <ac:cxnSpMk id="14" creationId="{CB6781B9-2522-FAC9-B897-52A7F847EA23}"/>
          </ac:cxnSpMkLst>
        </pc:cxnChg>
        <pc:cxnChg chg="add del mod">
          <ac:chgData name="Sehgal, Vinit" userId="ef721694-8436-4df6-8b9b-be9691359d6c" providerId="ADAL" clId="{26AAD9E8-4C42-4DE7-94A5-14A70A065374}" dt="2024-02-21T12:26:44.058" v="3241" actId="478"/>
          <ac:cxnSpMkLst>
            <pc:docMk/>
            <pc:sldMk cId="538476958" sldId="266"/>
            <ac:cxnSpMk id="16" creationId="{AB69A2B0-BB27-D849-D5A9-A3CD7CCE2D5C}"/>
          </ac:cxnSpMkLst>
        </pc:cxnChg>
        <pc:cxnChg chg="add del mod">
          <ac:chgData name="Sehgal, Vinit" userId="ef721694-8436-4df6-8b9b-be9691359d6c" providerId="ADAL" clId="{26AAD9E8-4C42-4DE7-94A5-14A70A065374}" dt="2024-02-21T12:29:27.840" v="3337" actId="478"/>
          <ac:cxnSpMkLst>
            <pc:docMk/>
            <pc:sldMk cId="538476958" sldId="266"/>
            <ac:cxnSpMk id="20" creationId="{46342955-D33A-4BFC-B402-4AD97010FF05}"/>
          </ac:cxnSpMkLst>
        </pc:cxnChg>
        <pc:cxnChg chg="add mod">
          <ac:chgData name="Sehgal, Vinit" userId="ef721694-8436-4df6-8b9b-be9691359d6c" providerId="ADAL" clId="{26AAD9E8-4C42-4DE7-94A5-14A70A065374}" dt="2024-02-21T12:31:28.073" v="3368" actId="14100"/>
          <ac:cxnSpMkLst>
            <pc:docMk/>
            <pc:sldMk cId="538476958" sldId="266"/>
            <ac:cxnSpMk id="23" creationId="{69D2FE0C-D604-FA7F-1603-7111EFBDDEE7}"/>
          </ac:cxnSpMkLst>
        </pc:cxnChg>
      </pc:sldChg>
      <pc:sldChg chg="addSp delSp modSp new mod">
        <pc:chgData name="Sehgal, Vinit" userId="ef721694-8436-4df6-8b9b-be9691359d6c" providerId="ADAL" clId="{26AAD9E8-4C42-4DE7-94A5-14A70A065374}" dt="2024-02-21T22:47:04.506" v="3915" actId="6549"/>
        <pc:sldMkLst>
          <pc:docMk/>
          <pc:sldMk cId="789022678" sldId="267"/>
        </pc:sldMkLst>
        <pc:spChg chg="del">
          <ac:chgData name="Sehgal, Vinit" userId="ef721694-8436-4df6-8b9b-be9691359d6c" providerId="ADAL" clId="{26AAD9E8-4C42-4DE7-94A5-14A70A065374}" dt="2024-02-21T14:45:27.092" v="3409" actId="478"/>
          <ac:spMkLst>
            <pc:docMk/>
            <pc:sldMk cId="789022678" sldId="267"/>
            <ac:spMk id="2" creationId="{A0BD2815-E94F-413A-E8FB-33E63E026078}"/>
          </ac:spMkLst>
        </pc:spChg>
        <pc:spChg chg="del">
          <ac:chgData name="Sehgal, Vinit" userId="ef721694-8436-4df6-8b9b-be9691359d6c" providerId="ADAL" clId="{26AAD9E8-4C42-4DE7-94A5-14A70A065374}" dt="2024-02-21T14:45:27.092" v="3409" actId="478"/>
          <ac:spMkLst>
            <pc:docMk/>
            <pc:sldMk cId="789022678" sldId="267"/>
            <ac:spMk id="3" creationId="{775387EC-61A9-1DEB-3239-FFF2D478FDDD}"/>
          </ac:spMkLst>
        </pc:spChg>
        <pc:spChg chg="add mod">
          <ac:chgData name="Sehgal, Vinit" userId="ef721694-8436-4df6-8b9b-be9691359d6c" providerId="ADAL" clId="{26AAD9E8-4C42-4DE7-94A5-14A70A065374}" dt="2024-02-21T22:47:04.506" v="3915" actId="6549"/>
          <ac:spMkLst>
            <pc:docMk/>
            <pc:sldMk cId="789022678" sldId="267"/>
            <ac:spMk id="4" creationId="{46BF93E8-58CE-2D87-3F07-3D1FE716BDE9}"/>
          </ac:spMkLst>
        </pc:spChg>
      </pc:sldChg>
      <pc:sldChg chg="addSp delSp modSp new mod setBg">
        <pc:chgData name="Sehgal, Vinit" userId="ef721694-8436-4df6-8b9b-be9691359d6c" providerId="ADAL" clId="{26AAD9E8-4C42-4DE7-94A5-14A70A065374}" dt="2024-02-26T18:39:07.565" v="4037" actId="1036"/>
        <pc:sldMkLst>
          <pc:docMk/>
          <pc:sldMk cId="3647367637" sldId="268"/>
        </pc:sldMkLst>
        <pc:spChg chg="del">
          <ac:chgData name="Sehgal, Vinit" userId="ef721694-8436-4df6-8b9b-be9691359d6c" providerId="ADAL" clId="{26AAD9E8-4C42-4DE7-94A5-14A70A065374}" dt="2024-02-26T18:32:18.130" v="3917" actId="478"/>
          <ac:spMkLst>
            <pc:docMk/>
            <pc:sldMk cId="3647367637" sldId="268"/>
            <ac:spMk id="2" creationId="{A600D14A-D332-864B-8A0C-DD02015315C8}"/>
          </ac:spMkLst>
        </pc:spChg>
        <pc:spChg chg="del">
          <ac:chgData name="Sehgal, Vinit" userId="ef721694-8436-4df6-8b9b-be9691359d6c" providerId="ADAL" clId="{26AAD9E8-4C42-4DE7-94A5-14A70A065374}" dt="2024-02-26T18:32:18.130" v="3917" actId="478"/>
          <ac:spMkLst>
            <pc:docMk/>
            <pc:sldMk cId="3647367637" sldId="268"/>
            <ac:spMk id="3" creationId="{0B626288-3C45-0C04-0AAC-3A1F95C78CCC}"/>
          </ac:spMkLst>
        </pc:spChg>
        <pc:spChg chg="add ord">
          <ac:chgData name="Sehgal, Vinit" userId="ef721694-8436-4df6-8b9b-be9691359d6c" providerId="ADAL" clId="{26AAD9E8-4C42-4DE7-94A5-14A70A065374}" dt="2024-02-26T18:32:31.701" v="3922" actId="26606"/>
          <ac:spMkLst>
            <pc:docMk/>
            <pc:sldMk cId="3647367637" sldId="268"/>
            <ac:spMk id="4" creationId="{C9079DFA-CD78-091A-AB3B-645BA69E9A7E}"/>
          </ac:spMkLst>
        </pc:spChg>
        <pc:spChg chg="add mod">
          <ac:chgData name="Sehgal, Vinit" userId="ef721694-8436-4df6-8b9b-be9691359d6c" providerId="ADAL" clId="{26AAD9E8-4C42-4DE7-94A5-14A70A065374}" dt="2024-02-26T18:34:16.603" v="3939" actId="207"/>
          <ac:spMkLst>
            <pc:docMk/>
            <pc:sldMk cId="3647367637" sldId="268"/>
            <ac:spMk id="9" creationId="{0419739A-E8C5-B65E-314B-2F9762E03B7A}"/>
          </ac:spMkLst>
        </pc:spChg>
        <pc:spChg chg="add mod">
          <ac:chgData name="Sehgal, Vinit" userId="ef721694-8436-4df6-8b9b-be9691359d6c" providerId="ADAL" clId="{26AAD9E8-4C42-4DE7-94A5-14A70A065374}" dt="2024-02-26T18:35:01.428" v="3955" actId="1035"/>
          <ac:spMkLst>
            <pc:docMk/>
            <pc:sldMk cId="3647367637" sldId="268"/>
            <ac:spMk id="10" creationId="{D68B7BE7-CF23-AF3D-CC6E-66763554E0E4}"/>
          </ac:spMkLst>
        </pc:spChg>
        <pc:spChg chg="add del">
          <ac:chgData name="Sehgal, Vinit" userId="ef721694-8436-4df6-8b9b-be9691359d6c" providerId="ADAL" clId="{26AAD9E8-4C42-4DE7-94A5-14A70A065374}" dt="2024-02-26T18:32:31.701" v="3922" actId="26606"/>
          <ac:spMkLst>
            <pc:docMk/>
            <pc:sldMk cId="3647367637" sldId="268"/>
            <ac:spMk id="11" creationId="{1500B4A4-B1F1-41EA-886A-B8A210DBCA3B}"/>
          </ac:spMkLst>
        </pc:spChg>
        <pc:spChg chg="add mod">
          <ac:chgData name="Sehgal, Vinit" userId="ef721694-8436-4df6-8b9b-be9691359d6c" providerId="ADAL" clId="{26AAD9E8-4C42-4DE7-94A5-14A70A065374}" dt="2024-02-26T18:34:26.063" v="3943" actId="1076"/>
          <ac:spMkLst>
            <pc:docMk/>
            <pc:sldMk cId="3647367637" sldId="268"/>
            <ac:spMk id="12" creationId="{42A34E23-4B5C-20EA-4A02-36FC314DA829}"/>
          </ac:spMkLst>
        </pc:spChg>
        <pc:spChg chg="add del">
          <ac:chgData name="Sehgal, Vinit" userId="ef721694-8436-4df6-8b9b-be9691359d6c" providerId="ADAL" clId="{26AAD9E8-4C42-4DE7-94A5-14A70A065374}" dt="2024-02-26T18:32:31.701" v="3922" actId="26606"/>
          <ac:spMkLst>
            <pc:docMk/>
            <pc:sldMk cId="3647367637" sldId="268"/>
            <ac:spMk id="13" creationId="{5E55A99C-0BDC-4DBE-8E40-9FA66F629FA1}"/>
          </ac:spMkLst>
        </pc:spChg>
        <pc:spChg chg="add mod">
          <ac:chgData name="Sehgal, Vinit" userId="ef721694-8436-4df6-8b9b-be9691359d6c" providerId="ADAL" clId="{26AAD9E8-4C42-4DE7-94A5-14A70A065374}" dt="2024-02-26T18:34:29.014" v="3945" actId="1076"/>
          <ac:spMkLst>
            <pc:docMk/>
            <pc:sldMk cId="3647367637" sldId="268"/>
            <ac:spMk id="14" creationId="{A6BD6139-4215-E228-99B4-9E031C4B0579}"/>
          </ac:spMkLst>
        </pc:spChg>
        <pc:spChg chg="add mod">
          <ac:chgData name="Sehgal, Vinit" userId="ef721694-8436-4df6-8b9b-be9691359d6c" providerId="ADAL" clId="{26AAD9E8-4C42-4DE7-94A5-14A70A065374}" dt="2024-02-26T18:34:55.462" v="3953" actId="14100"/>
          <ac:spMkLst>
            <pc:docMk/>
            <pc:sldMk cId="3647367637" sldId="268"/>
            <ac:spMk id="15" creationId="{88A77B1D-F46D-A8AB-A7F2-AF51EA00BE42}"/>
          </ac:spMkLst>
        </pc:spChg>
        <pc:spChg chg="add mod">
          <ac:chgData name="Sehgal, Vinit" userId="ef721694-8436-4df6-8b9b-be9691359d6c" providerId="ADAL" clId="{26AAD9E8-4C42-4DE7-94A5-14A70A065374}" dt="2024-02-26T18:39:07.565" v="4037" actId="1036"/>
          <ac:spMkLst>
            <pc:docMk/>
            <pc:sldMk cId="3647367637" sldId="268"/>
            <ac:spMk id="16" creationId="{999266B6-37C9-60D2-13DB-21F4E763552C}"/>
          </ac:spMkLst>
        </pc:spChg>
        <pc:spChg chg="add mod">
          <ac:chgData name="Sehgal, Vinit" userId="ef721694-8436-4df6-8b9b-be9691359d6c" providerId="ADAL" clId="{26AAD9E8-4C42-4DE7-94A5-14A70A065374}" dt="2024-02-26T18:39:06.883" v="4036" actId="1036"/>
          <ac:spMkLst>
            <pc:docMk/>
            <pc:sldMk cId="3647367637" sldId="268"/>
            <ac:spMk id="17" creationId="{EDE408C2-7579-204E-C994-84873C7FEAF1}"/>
          </ac:spMkLst>
        </pc:spChg>
        <pc:spChg chg="add mod">
          <ac:chgData name="Sehgal, Vinit" userId="ef721694-8436-4df6-8b9b-be9691359d6c" providerId="ADAL" clId="{26AAD9E8-4C42-4DE7-94A5-14A70A065374}" dt="2024-02-26T18:35:54.319" v="3992"/>
          <ac:spMkLst>
            <pc:docMk/>
            <pc:sldMk cId="3647367637" sldId="268"/>
            <ac:spMk id="18" creationId="{70730E1C-B1DA-072A-1D86-F469F84F280E}"/>
          </ac:spMkLst>
        </pc:spChg>
        <pc:spChg chg="add mod">
          <ac:chgData name="Sehgal, Vinit" userId="ef721694-8436-4df6-8b9b-be9691359d6c" providerId="ADAL" clId="{26AAD9E8-4C42-4DE7-94A5-14A70A065374}" dt="2024-02-26T18:36:17.771" v="4000" actId="1076"/>
          <ac:spMkLst>
            <pc:docMk/>
            <pc:sldMk cId="3647367637" sldId="268"/>
            <ac:spMk id="20" creationId="{FE5DCE3F-EF89-8E44-AF32-1DCC62A34EC0}"/>
          </ac:spMkLst>
        </pc:spChg>
        <pc:picChg chg="add del mod">
          <ac:chgData name="Sehgal, Vinit" userId="ef721694-8436-4df6-8b9b-be9691359d6c" providerId="ADAL" clId="{26AAD9E8-4C42-4DE7-94A5-14A70A065374}" dt="2024-02-26T18:32:54.175" v="3924" actId="478"/>
          <ac:picMkLst>
            <pc:docMk/>
            <pc:sldMk cId="3647367637" sldId="268"/>
            <ac:picMk id="6" creationId="{F3499A92-E643-1483-0CC6-E412C0E2A3E1}"/>
          </ac:picMkLst>
        </pc:picChg>
        <pc:picChg chg="add mod modCrop">
          <ac:chgData name="Sehgal, Vinit" userId="ef721694-8436-4df6-8b9b-be9691359d6c" providerId="ADAL" clId="{26AAD9E8-4C42-4DE7-94A5-14A70A065374}" dt="2024-02-26T18:33:47.918" v="3936" actId="732"/>
          <ac:picMkLst>
            <pc:docMk/>
            <pc:sldMk cId="3647367637" sldId="268"/>
            <ac:picMk id="8" creationId="{62F28AD8-F351-1A93-7B48-71ABDCA4347C}"/>
          </ac:picMkLst>
        </pc:picChg>
        <pc:picChg chg="add mod">
          <ac:chgData name="Sehgal, Vinit" userId="ef721694-8436-4df6-8b9b-be9691359d6c" providerId="ADAL" clId="{26AAD9E8-4C42-4DE7-94A5-14A70A065374}" dt="2024-02-26T18:36:08.789" v="3998"/>
          <ac:picMkLst>
            <pc:docMk/>
            <pc:sldMk cId="3647367637" sldId="268"/>
            <ac:picMk id="19" creationId="{A0790A7C-FEAB-CCC6-BE27-DF0DCC8C8484}"/>
          </ac:picMkLst>
        </pc:picChg>
        <pc:picChg chg="del mod">
          <ac:chgData name="Sehgal, Vinit" userId="ef721694-8436-4df6-8b9b-be9691359d6c" providerId="ADAL" clId="{26AAD9E8-4C42-4DE7-94A5-14A70A065374}" dt="2024-02-26T18:36:49.050" v="4009" actId="21"/>
          <ac:picMkLst>
            <pc:docMk/>
            <pc:sldMk cId="3647367637" sldId="268"/>
            <ac:picMk id="21" creationId="{82DF98B5-270A-D46D-78DF-69F4209153B7}"/>
          </ac:picMkLst>
        </pc:picChg>
        <pc:picChg chg="add del mod">
          <ac:chgData name="Sehgal, Vinit" userId="ef721694-8436-4df6-8b9b-be9691359d6c" providerId="ADAL" clId="{26AAD9E8-4C42-4DE7-94A5-14A70A065374}" dt="2024-02-26T18:38:16.383" v="4026" actId="1076"/>
          <ac:picMkLst>
            <pc:docMk/>
            <pc:sldMk cId="3647367637" sldId="268"/>
            <ac:picMk id="22" creationId="{85E7C77E-A555-21C9-DD16-57A80C70330B}"/>
          </ac:picMkLst>
        </pc:picChg>
        <pc:picChg chg="del">
          <ac:chgData name="Sehgal, Vinit" userId="ef721694-8436-4df6-8b9b-be9691359d6c" providerId="ADAL" clId="{26AAD9E8-4C42-4DE7-94A5-14A70A065374}" dt="2024-02-26T18:38:36.226" v="4029" actId="478"/>
          <ac:picMkLst>
            <pc:docMk/>
            <pc:sldMk cId="3647367637" sldId="268"/>
            <ac:picMk id="24" creationId="{EF8C16F4-4862-4FA9-9DC5-C1BCFF2C9103}"/>
          </ac:picMkLst>
        </pc:picChg>
        <pc:picChg chg="add del">
          <ac:chgData name="Sehgal, Vinit" userId="ef721694-8436-4df6-8b9b-be9691359d6c" providerId="ADAL" clId="{26AAD9E8-4C42-4DE7-94A5-14A70A065374}" dt="2024-02-26T18:39:05.555" v="4035" actId="478"/>
          <ac:picMkLst>
            <pc:docMk/>
            <pc:sldMk cId="3647367637" sldId="268"/>
            <ac:picMk id="25" creationId="{860E39E5-C30F-E182-7CEE-B73D5E6A6F31}"/>
          </ac:picMkLst>
        </pc:picChg>
      </pc:sldChg>
      <pc:sldChg chg="delSp modSp new mod">
        <pc:chgData name="Sehgal, Vinit" userId="ef721694-8436-4df6-8b9b-be9691359d6c" providerId="ADAL" clId="{26AAD9E8-4C42-4DE7-94A5-14A70A065374}" dt="2024-02-26T18:37:45.992" v="4018" actId="1076"/>
        <pc:sldMkLst>
          <pc:docMk/>
          <pc:sldMk cId="3099942445" sldId="269"/>
        </pc:sldMkLst>
        <pc:spChg chg="del">
          <ac:chgData name="Sehgal, Vinit" userId="ef721694-8436-4df6-8b9b-be9691359d6c" providerId="ADAL" clId="{26AAD9E8-4C42-4DE7-94A5-14A70A065374}" dt="2024-02-26T18:37:15.770" v="4011" actId="478"/>
          <ac:spMkLst>
            <pc:docMk/>
            <pc:sldMk cId="3099942445" sldId="269"/>
            <ac:spMk id="2" creationId="{ECE65048-FDFD-B9CD-6323-6F322C7465DF}"/>
          </ac:spMkLst>
        </pc:spChg>
        <pc:spChg chg="del">
          <ac:chgData name="Sehgal, Vinit" userId="ef721694-8436-4df6-8b9b-be9691359d6c" providerId="ADAL" clId="{26AAD9E8-4C42-4DE7-94A5-14A70A065374}" dt="2024-02-26T18:37:15.770" v="4011" actId="478"/>
          <ac:spMkLst>
            <pc:docMk/>
            <pc:sldMk cId="3099942445" sldId="269"/>
            <ac:spMk id="3" creationId="{A6F4F8FD-CB6D-6087-FD52-E6A35D6F671C}"/>
          </ac:spMkLst>
        </pc:spChg>
        <pc:picChg chg="del mod">
          <ac:chgData name="Sehgal, Vinit" userId="ef721694-8436-4df6-8b9b-be9691359d6c" providerId="ADAL" clId="{26AAD9E8-4C42-4DE7-94A5-14A70A065374}" dt="2024-02-26T18:37:21.664" v="4014" actId="478"/>
          <ac:picMkLst>
            <pc:docMk/>
            <pc:sldMk cId="3099942445" sldId="269"/>
            <ac:picMk id="4" creationId="{773C6CFE-87A1-41B0-A298-06F85609BB93}"/>
          </ac:picMkLst>
        </pc:picChg>
        <pc:picChg chg="del mod">
          <ac:chgData name="Sehgal, Vinit" userId="ef721694-8436-4df6-8b9b-be9691359d6c" providerId="ADAL" clId="{26AAD9E8-4C42-4DE7-94A5-14A70A065374}" dt="2024-02-26T18:37:32.139" v="4016" actId="21"/>
          <ac:picMkLst>
            <pc:docMk/>
            <pc:sldMk cId="3099942445" sldId="269"/>
            <ac:picMk id="5" creationId="{699E7852-F406-6DEA-27DC-1C5A51F504A3}"/>
          </ac:picMkLst>
        </pc:picChg>
        <pc:picChg chg="mod">
          <ac:chgData name="Sehgal, Vinit" userId="ef721694-8436-4df6-8b9b-be9691359d6c" providerId="ADAL" clId="{26AAD9E8-4C42-4DE7-94A5-14A70A065374}" dt="2024-02-26T18:37:45.992" v="4018" actId="1076"/>
          <ac:picMkLst>
            <pc:docMk/>
            <pc:sldMk cId="3099942445" sldId="269"/>
            <ac:picMk id="7" creationId="{27A01299-1CD3-5C0E-0E45-4D7AB5BCEDD8}"/>
          </ac:picMkLst>
        </pc:picChg>
      </pc:sldChg>
      <pc:sldChg chg="addSp modSp add mod">
        <pc:chgData name="Sehgal, Vinit" userId="ef721694-8436-4df6-8b9b-be9691359d6c" providerId="ADAL" clId="{26AAD9E8-4C42-4DE7-94A5-14A70A065374}" dt="2024-03-12T12:15:22.100" v="5027"/>
        <pc:sldMkLst>
          <pc:docMk/>
          <pc:sldMk cId="664011103" sldId="270"/>
        </pc:sldMkLst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2" creationId="{76720344-02D2-9D26-943F-FF88AF3EBE59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6" creationId="{E679476A-B65E-806C-81C7-770966239D7C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" creationId="{033F80DF-FECB-4B19-E66F-0D4D1481531E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2" creationId="{76B4B058-3A39-2335-1054-81F7D9030C57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3" creationId="{74E3FE1F-F601-FF5D-B9C2-D214EC8B2B94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19" creationId="{DEBE9C84-3B2F-16AE-3776-A73206D5BE13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22" creationId="{804C6D78-B82E-11E0-B2E0-272C6816BE9A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24" creationId="{A36409F5-0276-63CC-3C33-7E0C67255D98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25" creationId="{C4634C82-64DB-3CE3-A7A1-F56566396697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26" creationId="{B3BA17A3-71D5-428A-3163-940F69DD2C83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27" creationId="{079B1562-3FC0-C67A-B032-EB73B74509C1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28" creationId="{EF898FD1-30CD-A210-F186-F5F3838DC8A7}"/>
          </ac:spMkLst>
        </pc:spChg>
        <pc:spChg chg="add mod">
          <ac:chgData name="Sehgal, Vinit" userId="ef721694-8436-4df6-8b9b-be9691359d6c" providerId="ADAL" clId="{26AAD9E8-4C42-4DE7-94A5-14A70A065374}" dt="2024-03-12T12:15:22.100" v="5027"/>
          <ac:spMkLst>
            <pc:docMk/>
            <pc:sldMk cId="664011103" sldId="270"/>
            <ac:spMk id="31" creationId="{A4A4189B-EFE6-1DA0-EEC6-FF680B8D50D2}"/>
          </ac:spMkLst>
        </pc:spChg>
        <pc:spChg chg="add mod">
          <ac:chgData name="Sehgal, Vinit" userId="ef721694-8436-4df6-8b9b-be9691359d6c" providerId="ADAL" clId="{26AAD9E8-4C42-4DE7-94A5-14A70A065374}" dt="2024-03-12T12:15:22.100" v="5027"/>
          <ac:spMkLst>
            <pc:docMk/>
            <pc:sldMk cId="664011103" sldId="270"/>
            <ac:spMk id="32" creationId="{63AC08F8-F38D-DAD7-B65A-E180783E486D}"/>
          </ac:spMkLst>
        </pc:spChg>
        <pc:spChg chg="add mod">
          <ac:chgData name="Sehgal, Vinit" userId="ef721694-8436-4df6-8b9b-be9691359d6c" providerId="ADAL" clId="{26AAD9E8-4C42-4DE7-94A5-14A70A065374}" dt="2024-03-12T12:15:22.100" v="5027"/>
          <ac:spMkLst>
            <pc:docMk/>
            <pc:sldMk cId="664011103" sldId="270"/>
            <ac:spMk id="33" creationId="{F107407A-629B-02B7-024B-EF0F919C25B6}"/>
          </ac:spMkLst>
        </pc:spChg>
        <pc:spChg chg="add mod">
          <ac:chgData name="Sehgal, Vinit" userId="ef721694-8436-4df6-8b9b-be9691359d6c" providerId="ADAL" clId="{26AAD9E8-4C42-4DE7-94A5-14A70A065374}" dt="2024-03-12T12:15:22.100" v="5027"/>
          <ac:spMkLst>
            <pc:docMk/>
            <pc:sldMk cId="664011103" sldId="270"/>
            <ac:spMk id="34" creationId="{F2EEE123-33E8-025E-DD73-6AC8789AA65A}"/>
          </ac:spMkLst>
        </pc:spChg>
        <pc:spChg chg="add mod">
          <ac:chgData name="Sehgal, Vinit" userId="ef721694-8436-4df6-8b9b-be9691359d6c" providerId="ADAL" clId="{26AAD9E8-4C42-4DE7-94A5-14A70A065374}" dt="2024-03-12T12:15:22.100" v="5027"/>
          <ac:spMkLst>
            <pc:docMk/>
            <pc:sldMk cId="664011103" sldId="270"/>
            <ac:spMk id="35" creationId="{4BB82E19-B516-DCEB-F17C-0DCC7914F6A6}"/>
          </ac:spMkLst>
        </pc:spChg>
        <pc:spChg chg="add mod">
          <ac:chgData name="Sehgal, Vinit" userId="ef721694-8436-4df6-8b9b-be9691359d6c" providerId="ADAL" clId="{26AAD9E8-4C42-4DE7-94A5-14A70A065374}" dt="2024-03-12T12:15:22.100" v="5027"/>
          <ac:spMkLst>
            <pc:docMk/>
            <pc:sldMk cId="664011103" sldId="270"/>
            <ac:spMk id="36" creationId="{D90C0966-E314-17E4-4F01-4FD1C12A3EDC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46" creationId="{027C068C-FEB7-99E1-F7BC-40952780A6F4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47" creationId="{CB436B31-D7BA-EE7B-99E1-9A944D1A92C5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49" creationId="{6198BD9D-BD69-5FDE-68E6-BA24E936C20A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34" creationId="{A44FFE0B-F835-1C96-CCB0-FB5F143F95A9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47" creationId="{12550FA1-7018-9C26-B668-B1C97461996B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49" creationId="{A367D058-87DF-0126-8D47-54E53A2659F9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1052" creationId="{49C303C9-85DB-894A-338B-A29F13F12472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1054" creationId="{C17EDABD-310A-A479-B278-0E0AA9D91101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55" creationId="{FE970491-45E3-2FAA-3603-ECDB73359D6E}"/>
          </ac:spMkLst>
        </pc:spChg>
        <pc:grpChg chg="add mod">
          <ac:chgData name="Sehgal, Vinit" userId="ef721694-8436-4df6-8b9b-be9691359d6c" providerId="ADAL" clId="{26AAD9E8-4C42-4DE7-94A5-14A70A065374}" dt="2024-02-27T16:29:01.036" v="4043" actId="1076"/>
          <ac:grpSpMkLst>
            <pc:docMk/>
            <pc:sldMk cId="664011103" sldId="270"/>
            <ac:grpSpMk id="3" creationId="{2036FD6B-571A-399B-27EE-D5246438145E}"/>
          </ac:grpSpMkLst>
        </pc:grpChg>
        <pc:grpChg chg="add mod">
          <ac:chgData name="Sehgal, Vinit" userId="ef721694-8436-4df6-8b9b-be9691359d6c" providerId="ADAL" clId="{26AAD9E8-4C42-4DE7-94A5-14A70A065374}" dt="2024-02-27T16:28:54.038" v="4042" actId="1076"/>
          <ac:grpSpMkLst>
            <pc:docMk/>
            <pc:sldMk cId="664011103" sldId="270"/>
            <ac:grpSpMk id="14" creationId="{91CE2D45-CEAF-E623-417D-81471EA1FC1A}"/>
          </ac:grpSpMkLst>
        </pc:grpChg>
        <pc:grpChg chg="mod">
          <ac:chgData name="Sehgal, Vinit" userId="ef721694-8436-4df6-8b9b-be9691359d6c" providerId="ADAL" clId="{26AAD9E8-4C42-4DE7-94A5-14A70A065374}" dt="2024-02-27T16:28:47.919" v="4040" actId="164"/>
          <ac:grpSpMkLst>
            <pc:docMk/>
            <pc:sldMk cId="664011103" sldId="270"/>
            <ac:grpSpMk id="55" creationId="{A79EE910-2929-20A3-BE6E-E43D44F27AA5}"/>
          </ac:grpSpMkLst>
        </pc:grpChg>
        <pc:grpChg chg="mod">
          <ac:chgData name="Sehgal, Vinit" userId="ef721694-8436-4df6-8b9b-be9691359d6c" providerId="ADAL" clId="{26AAD9E8-4C42-4DE7-94A5-14A70A065374}" dt="2024-02-27T16:28:47.919" v="4040" actId="164"/>
          <ac:grpSpMkLst>
            <pc:docMk/>
            <pc:sldMk cId="664011103" sldId="270"/>
            <ac:grpSpMk id="1044" creationId="{B2421F4D-9E5C-2A94-688F-5A19E30C5944}"/>
          </ac:grpSpMkLst>
        </pc:grpChg>
        <pc:picChg chg="mod">
          <ac:chgData name="Sehgal, Vinit" userId="ef721694-8436-4df6-8b9b-be9691359d6c" providerId="ADAL" clId="{26AAD9E8-4C42-4DE7-94A5-14A70A065374}" dt="2024-02-27T16:28:42.396" v="4039" actId="164"/>
          <ac:picMkLst>
            <pc:docMk/>
            <pc:sldMk cId="664011103" sldId="270"/>
            <ac:picMk id="11" creationId="{A9094393-1B06-91BA-9C4A-E6C392EE7C0A}"/>
          </ac:picMkLst>
        </pc:picChg>
        <pc:picChg chg="mod">
          <ac:chgData name="Sehgal, Vinit" userId="ef721694-8436-4df6-8b9b-be9691359d6c" providerId="ADAL" clId="{26AAD9E8-4C42-4DE7-94A5-14A70A065374}" dt="2024-02-27T16:28:42.396" v="4039" actId="164"/>
          <ac:picMkLst>
            <pc:docMk/>
            <pc:sldMk cId="664011103" sldId="270"/>
            <ac:picMk id="16" creationId="{C2907910-A76C-1627-A68C-98FA50DB1C46}"/>
          </ac:picMkLst>
        </pc:picChg>
        <pc:picChg chg="add mod">
          <ac:chgData name="Sehgal, Vinit" userId="ef721694-8436-4df6-8b9b-be9691359d6c" providerId="ADAL" clId="{26AAD9E8-4C42-4DE7-94A5-14A70A065374}" dt="2024-03-12T12:15:22.100" v="5027"/>
          <ac:picMkLst>
            <pc:docMk/>
            <pc:sldMk cId="664011103" sldId="270"/>
            <ac:picMk id="21" creationId="{2AFAC9D0-1AE4-97F4-A66A-5936B4887B05}"/>
          </ac:picMkLst>
        </pc:picChg>
        <pc:picChg chg="add mod">
          <ac:chgData name="Sehgal, Vinit" userId="ef721694-8436-4df6-8b9b-be9691359d6c" providerId="ADAL" clId="{26AAD9E8-4C42-4DE7-94A5-14A70A065374}" dt="2024-03-12T12:15:22.100" v="5027"/>
          <ac:picMkLst>
            <pc:docMk/>
            <pc:sldMk cId="664011103" sldId="270"/>
            <ac:picMk id="30" creationId="{F2E554DA-7CE9-A43C-8DBF-FC92A96BC6E0}"/>
          </ac:picMkLst>
        </pc:picChg>
        <pc:picChg chg="mod">
          <ac:chgData name="Sehgal, Vinit" userId="ef721694-8436-4df6-8b9b-be9691359d6c" providerId="ADAL" clId="{26AAD9E8-4C42-4DE7-94A5-14A70A065374}" dt="2024-02-27T16:28:42.396" v="4039" actId="164"/>
          <ac:picMkLst>
            <pc:docMk/>
            <pc:sldMk cId="664011103" sldId="270"/>
            <ac:picMk id="1031" creationId="{9FFAECE8-2E28-9B86-AE95-F1D9E7A26050}"/>
          </ac:picMkLst>
        </pc:picChg>
        <pc:cxnChg chg="mod">
          <ac:chgData name="Sehgal, Vinit" userId="ef721694-8436-4df6-8b9b-be9691359d6c" providerId="ADAL" clId="{26AAD9E8-4C42-4DE7-94A5-14A70A065374}" dt="2024-02-27T16:28:47.919" v="4040" actId="164"/>
          <ac:cxnSpMkLst>
            <pc:docMk/>
            <pc:sldMk cId="664011103" sldId="270"/>
            <ac:cxnSpMk id="4" creationId="{47E6E706-A4EA-002C-10D8-1FAEC456A657}"/>
          </ac:cxnSpMkLst>
        </pc:cxnChg>
        <pc:cxnChg chg="mod">
          <ac:chgData name="Sehgal, Vinit" userId="ef721694-8436-4df6-8b9b-be9691359d6c" providerId="ADAL" clId="{26AAD9E8-4C42-4DE7-94A5-14A70A065374}" dt="2024-02-27T16:28:47.919" v="4040" actId="164"/>
          <ac:cxnSpMkLst>
            <pc:docMk/>
            <pc:sldMk cId="664011103" sldId="270"/>
            <ac:cxnSpMk id="9" creationId="{746BF88D-2684-88DC-8C2D-8FBF53A113C1}"/>
          </ac:cxnSpMkLst>
        </pc:cxnChg>
        <pc:cxnChg chg="mod">
          <ac:chgData name="Sehgal, Vinit" userId="ef721694-8436-4df6-8b9b-be9691359d6c" providerId="ADAL" clId="{26AAD9E8-4C42-4DE7-94A5-14A70A065374}" dt="2024-02-27T16:28:42.396" v="4039" actId="164"/>
          <ac:cxnSpMkLst>
            <pc:docMk/>
            <pc:sldMk cId="664011103" sldId="270"/>
            <ac:cxnSpMk id="15" creationId="{1500E1A2-84EC-DF11-DA45-891CA712F039}"/>
          </ac:cxnSpMkLst>
        </pc:cxnChg>
        <pc:cxnChg chg="mod">
          <ac:chgData name="Sehgal, Vinit" userId="ef721694-8436-4df6-8b9b-be9691359d6c" providerId="ADAL" clId="{26AAD9E8-4C42-4DE7-94A5-14A70A065374}" dt="2024-02-27T16:28:47.919" v="4040" actId="164"/>
          <ac:cxnSpMkLst>
            <pc:docMk/>
            <pc:sldMk cId="664011103" sldId="270"/>
            <ac:cxnSpMk id="17" creationId="{EA55986F-BFF8-5961-DC8F-4FA498548455}"/>
          </ac:cxnSpMkLst>
        </pc:cxnChg>
        <pc:cxnChg chg="mod">
          <ac:chgData name="Sehgal, Vinit" userId="ef721694-8436-4df6-8b9b-be9691359d6c" providerId="ADAL" clId="{26AAD9E8-4C42-4DE7-94A5-14A70A065374}" dt="2024-02-27T16:28:42.396" v="4039" actId="164"/>
          <ac:cxnSpMkLst>
            <pc:docMk/>
            <pc:sldMk cId="664011103" sldId="270"/>
            <ac:cxnSpMk id="20" creationId="{0E32CB97-1FA1-8898-B3C4-71E67CDA2952}"/>
          </ac:cxnSpMkLst>
        </pc:cxnChg>
        <pc:cxnChg chg="mod">
          <ac:chgData name="Sehgal, Vinit" userId="ef721694-8436-4df6-8b9b-be9691359d6c" providerId="ADAL" clId="{26AAD9E8-4C42-4DE7-94A5-14A70A065374}" dt="2024-02-27T16:28:42.396" v="4039" actId="164"/>
          <ac:cxnSpMkLst>
            <pc:docMk/>
            <pc:sldMk cId="664011103" sldId="270"/>
            <ac:cxnSpMk id="23" creationId="{9E9B3A59-6EFC-4767-6B0C-ACF8E9400E4E}"/>
          </ac:cxnSpMkLst>
        </pc:cxnChg>
        <pc:cxnChg chg="mod">
          <ac:chgData name="Sehgal, Vinit" userId="ef721694-8436-4df6-8b9b-be9691359d6c" providerId="ADAL" clId="{26AAD9E8-4C42-4DE7-94A5-14A70A065374}" dt="2024-02-27T16:28:47.919" v="4040" actId="164"/>
          <ac:cxnSpMkLst>
            <pc:docMk/>
            <pc:sldMk cId="664011103" sldId="270"/>
            <ac:cxnSpMk id="29" creationId="{B815F16A-F901-2C9F-C93D-7F0D5C47AF2F}"/>
          </ac:cxnSpMkLst>
        </pc:cxnChg>
      </pc:sldChg>
      <pc:sldChg chg="delSp modSp add mod">
        <pc:chgData name="Sehgal, Vinit" userId="ef721694-8436-4df6-8b9b-be9691359d6c" providerId="ADAL" clId="{26AAD9E8-4C42-4DE7-94A5-14A70A065374}" dt="2024-02-28T14:47:21.999" v="4868"/>
        <pc:sldMkLst>
          <pc:docMk/>
          <pc:sldMk cId="1029037540" sldId="271"/>
        </pc:sldMkLst>
        <pc:spChg chg="mod">
          <ac:chgData name="Sehgal, Vinit" userId="ef721694-8436-4df6-8b9b-be9691359d6c" providerId="ADAL" clId="{26AAD9E8-4C42-4DE7-94A5-14A70A065374}" dt="2024-02-28T14:47:21.999" v="4868"/>
          <ac:spMkLst>
            <pc:docMk/>
            <pc:sldMk cId="1029037540" sldId="271"/>
            <ac:spMk id="4" creationId="{2B63E983-9F45-5C3A-B9DF-9F50DBE71149}"/>
          </ac:spMkLst>
        </pc:spChg>
        <pc:picChg chg="del mod">
          <ac:chgData name="Sehgal, Vinit" userId="ef721694-8436-4df6-8b9b-be9691359d6c" providerId="ADAL" clId="{26AAD9E8-4C42-4DE7-94A5-14A70A065374}" dt="2024-02-27T23:13:18.611" v="4700" actId="21"/>
          <ac:picMkLst>
            <pc:docMk/>
            <pc:sldMk cId="1029037540" sldId="271"/>
            <ac:picMk id="2" creationId="{D21022E1-E714-1EF2-38C1-8AD54D1D23A8}"/>
          </ac:picMkLst>
        </pc:picChg>
      </pc:sldChg>
      <pc:sldChg chg="addSp delSp modSp new mod setBg">
        <pc:chgData name="Sehgal, Vinit" userId="ef721694-8436-4df6-8b9b-be9691359d6c" providerId="ADAL" clId="{26AAD9E8-4C42-4DE7-94A5-14A70A065374}" dt="2024-02-29T12:25:32.245" v="5023" actId="1076"/>
        <pc:sldMkLst>
          <pc:docMk/>
          <pc:sldMk cId="1777775388" sldId="272"/>
        </pc:sldMkLst>
        <pc:spChg chg="del">
          <ac:chgData name="Sehgal, Vinit" userId="ef721694-8436-4df6-8b9b-be9691359d6c" providerId="ADAL" clId="{26AAD9E8-4C42-4DE7-94A5-14A70A065374}" dt="2024-02-29T12:22:32.887" v="4870" actId="478"/>
          <ac:spMkLst>
            <pc:docMk/>
            <pc:sldMk cId="1777775388" sldId="272"/>
            <ac:spMk id="2" creationId="{B29EA4D5-4486-31E0-3D52-7F762D1C0046}"/>
          </ac:spMkLst>
        </pc:spChg>
        <pc:spChg chg="del">
          <ac:chgData name="Sehgal, Vinit" userId="ef721694-8436-4df6-8b9b-be9691359d6c" providerId="ADAL" clId="{26AAD9E8-4C42-4DE7-94A5-14A70A065374}" dt="2024-02-29T12:22:32.887" v="4870" actId="478"/>
          <ac:spMkLst>
            <pc:docMk/>
            <pc:sldMk cId="1777775388" sldId="272"/>
            <ac:spMk id="3" creationId="{159EC69D-AD0D-16E6-63E0-25BA1DB0FB73}"/>
          </ac:spMkLst>
        </pc:spChg>
        <pc:spChg chg="add mod">
          <ac:chgData name="Sehgal, Vinit" userId="ef721694-8436-4df6-8b9b-be9691359d6c" providerId="ADAL" clId="{26AAD9E8-4C42-4DE7-94A5-14A70A065374}" dt="2024-02-29T12:23:49.379" v="4902" actId="1076"/>
          <ac:spMkLst>
            <pc:docMk/>
            <pc:sldMk cId="1777775388" sldId="272"/>
            <ac:spMk id="5" creationId="{50DCD57E-EC1A-2BFE-73F4-AB09D902E6A6}"/>
          </ac:spMkLst>
        </pc:spChg>
        <pc:spChg chg="add mod">
          <ac:chgData name="Sehgal, Vinit" userId="ef721694-8436-4df6-8b9b-be9691359d6c" providerId="ADAL" clId="{26AAD9E8-4C42-4DE7-94A5-14A70A065374}" dt="2024-02-29T12:23:56.341" v="4907" actId="20577"/>
          <ac:spMkLst>
            <pc:docMk/>
            <pc:sldMk cId="1777775388" sldId="272"/>
            <ac:spMk id="6" creationId="{38FB4390-5D31-C63E-D77B-942928D7B97B}"/>
          </ac:spMkLst>
        </pc:spChg>
        <pc:spChg chg="add mod">
          <ac:chgData name="Sehgal, Vinit" userId="ef721694-8436-4df6-8b9b-be9691359d6c" providerId="ADAL" clId="{26AAD9E8-4C42-4DE7-94A5-14A70A065374}" dt="2024-02-29T12:24:20.700" v="4941" actId="20577"/>
          <ac:spMkLst>
            <pc:docMk/>
            <pc:sldMk cId="1777775388" sldId="272"/>
            <ac:spMk id="7" creationId="{B5C7B165-C6B3-8855-6C66-56CAE7D886B1}"/>
          </ac:spMkLst>
        </pc:spChg>
        <pc:spChg chg="add mod">
          <ac:chgData name="Sehgal, Vinit" userId="ef721694-8436-4df6-8b9b-be9691359d6c" providerId="ADAL" clId="{26AAD9E8-4C42-4DE7-94A5-14A70A065374}" dt="2024-02-29T12:24:31.388" v="4951" actId="20577"/>
          <ac:spMkLst>
            <pc:docMk/>
            <pc:sldMk cId="1777775388" sldId="272"/>
            <ac:spMk id="8" creationId="{ABBA5D5D-B473-C632-5F55-82CFD1DC8011}"/>
          </ac:spMkLst>
        </pc:spChg>
        <pc:spChg chg="add mod">
          <ac:chgData name="Sehgal, Vinit" userId="ef721694-8436-4df6-8b9b-be9691359d6c" providerId="ADAL" clId="{26AAD9E8-4C42-4DE7-94A5-14A70A065374}" dt="2024-02-29T12:24:43.106" v="4955" actId="20577"/>
          <ac:spMkLst>
            <pc:docMk/>
            <pc:sldMk cId="1777775388" sldId="272"/>
            <ac:spMk id="9" creationId="{00BE221C-41D0-B073-890C-5CDA2467EE6A}"/>
          </ac:spMkLst>
        </pc:spChg>
        <pc:spChg chg="add mod">
          <ac:chgData name="Sehgal, Vinit" userId="ef721694-8436-4df6-8b9b-be9691359d6c" providerId="ADAL" clId="{26AAD9E8-4C42-4DE7-94A5-14A70A065374}" dt="2024-02-29T12:25:32.245" v="5023" actId="1076"/>
          <ac:spMkLst>
            <pc:docMk/>
            <pc:sldMk cId="1777775388" sldId="272"/>
            <ac:spMk id="10" creationId="{0DE8C7D2-CAE8-7913-752B-4DFA58EC1849}"/>
          </ac:spMkLst>
        </pc:spChg>
        <pc:spChg chg="add del">
          <ac:chgData name="Sehgal, Vinit" userId="ef721694-8436-4df6-8b9b-be9691359d6c" providerId="ADAL" clId="{26AAD9E8-4C42-4DE7-94A5-14A70A065374}" dt="2024-02-29T12:22:52.887" v="4878" actId="26606"/>
          <ac:spMkLst>
            <pc:docMk/>
            <pc:sldMk cId="1777775388" sldId="272"/>
            <ac:spMk id="1028" creationId="{7AA67C3D-6D28-4C64-81F8-295FC9396EB6}"/>
          </ac:spMkLst>
        </pc:spChg>
        <pc:spChg chg="add del">
          <ac:chgData name="Sehgal, Vinit" userId="ef721694-8436-4df6-8b9b-be9691359d6c" providerId="ADAL" clId="{26AAD9E8-4C42-4DE7-94A5-14A70A065374}" dt="2024-02-29T12:22:52.887" v="4878" actId="26606"/>
          <ac:spMkLst>
            <pc:docMk/>
            <pc:sldMk cId="1777775388" sldId="272"/>
            <ac:spMk id="1029" creationId="{8DBEAE55-3EA1-41D7-A212-5F7D8986C1F2}"/>
          </ac:spMkLst>
        </pc:spChg>
        <pc:spChg chg="add del">
          <ac:chgData name="Sehgal, Vinit" userId="ef721694-8436-4df6-8b9b-be9691359d6c" providerId="ADAL" clId="{26AAD9E8-4C42-4DE7-94A5-14A70A065374}" dt="2024-02-29T12:22:52.887" v="4878" actId="26606"/>
          <ac:spMkLst>
            <pc:docMk/>
            <pc:sldMk cId="1777775388" sldId="272"/>
            <ac:spMk id="1030" creationId="{CFC5F0E7-644F-4101-BE72-12825CF537E7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31" creationId="{F3060C83-F051-4F0E-ABAD-AA0DFC48B218}"/>
          </ac:spMkLst>
        </pc:spChg>
        <pc:spChg chg="add del">
          <ac:chgData name="Sehgal, Vinit" userId="ef721694-8436-4df6-8b9b-be9691359d6c" providerId="ADAL" clId="{26AAD9E8-4C42-4DE7-94A5-14A70A065374}" dt="2024-02-29T12:22:52.887" v="4878" actId="26606"/>
          <ac:spMkLst>
            <pc:docMk/>
            <pc:sldMk cId="1777775388" sldId="272"/>
            <ac:spMk id="1032" creationId="{74283919-7E00-4FC2-BFC9-3F56E58808F7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33" creationId="{83C98ABE-055B-441F-B07E-44F97F083C39}"/>
          </ac:spMkLst>
        </pc:spChg>
        <pc:spChg chg="add del">
          <ac:chgData name="Sehgal, Vinit" userId="ef721694-8436-4df6-8b9b-be9691359d6c" providerId="ADAL" clId="{26AAD9E8-4C42-4DE7-94A5-14A70A065374}" dt="2024-02-29T12:22:52.887" v="4878" actId="26606"/>
          <ac:spMkLst>
            <pc:docMk/>
            <pc:sldMk cId="1777775388" sldId="272"/>
            <ac:spMk id="1034" creationId="{2217FF4A-5EDF-43B7-90EE-BDD9F1E9EAC2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35" creationId="{29FDB030-9B49-4CED-8CCD-4D99382388AC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37" creationId="{3783CA14-24A1-485C-8B30-D6A5D87987AD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39" creationId="{9A97C86A-04D6-40F7-AE84-31AB43E6A846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41" creationId="{FF9F2414-84E8-453E-B1F3-389FDE8192D9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43" creationId="{3ECA69A1-7536-43AC-85EF-C7106179F5ED}"/>
          </ac:spMkLst>
        </pc:spChg>
        <pc:picChg chg="add mod">
          <ac:chgData name="Sehgal, Vinit" userId="ef721694-8436-4df6-8b9b-be9691359d6c" providerId="ADAL" clId="{26AAD9E8-4C42-4DE7-94A5-14A70A065374}" dt="2024-02-29T12:23:10.229" v="4883" actId="14100"/>
          <ac:picMkLst>
            <pc:docMk/>
            <pc:sldMk cId="1777775388" sldId="272"/>
            <ac:picMk id="4" creationId="{6B380357-F734-1DA0-B31F-0BE402AFAEA9}"/>
          </ac:picMkLst>
        </pc:picChg>
        <pc:picChg chg="add mod">
          <ac:chgData name="Sehgal, Vinit" userId="ef721694-8436-4df6-8b9b-be9691359d6c" providerId="ADAL" clId="{26AAD9E8-4C42-4DE7-94A5-14A70A065374}" dt="2024-02-29T12:23:15.272" v="4884" actId="732"/>
          <ac:picMkLst>
            <pc:docMk/>
            <pc:sldMk cId="1777775388" sldId="272"/>
            <ac:picMk id="1026" creationId="{B9B3B012-2ADB-7F9B-CBBC-9246AE9222FC}"/>
          </ac:picMkLst>
        </pc:picChg>
      </pc:sldChg>
      <pc:sldChg chg="addSp modSp new mod">
        <pc:chgData name="Sehgal, Vinit" userId="ef721694-8436-4df6-8b9b-be9691359d6c" providerId="ADAL" clId="{26AAD9E8-4C42-4DE7-94A5-14A70A065374}" dt="2024-03-26T13:36:29.564" v="5060" actId="1076"/>
        <pc:sldMkLst>
          <pc:docMk/>
          <pc:sldMk cId="2646407017" sldId="273"/>
        </pc:sldMkLst>
        <pc:spChg chg="mod">
          <ac:chgData name="Sehgal, Vinit" userId="ef721694-8436-4df6-8b9b-be9691359d6c" providerId="ADAL" clId="{26AAD9E8-4C42-4DE7-94A5-14A70A065374}" dt="2024-02-29T12:55:59.258" v="5026"/>
          <ac:spMkLst>
            <pc:docMk/>
            <pc:sldMk cId="2646407017" sldId="273"/>
            <ac:spMk id="2" creationId="{6044F1F2-128D-B6AC-5B24-6EF2980A6695}"/>
          </ac:spMkLst>
        </pc:spChg>
        <pc:picChg chg="add mod">
          <ac:chgData name="Sehgal, Vinit" userId="ef721694-8436-4df6-8b9b-be9691359d6c" providerId="ADAL" clId="{26AAD9E8-4C42-4DE7-94A5-14A70A065374}" dt="2024-03-26T13:36:29.564" v="5060" actId="1076"/>
          <ac:picMkLst>
            <pc:docMk/>
            <pc:sldMk cId="2646407017" sldId="273"/>
            <ac:picMk id="1026" creationId="{956A9CEE-81CE-329D-23D5-3CD328E3239C}"/>
          </ac:picMkLst>
        </pc:picChg>
      </pc:sldChg>
      <pc:sldChg chg="new del">
        <pc:chgData name="Sehgal, Vinit" userId="ef721694-8436-4df6-8b9b-be9691359d6c" providerId="ADAL" clId="{26AAD9E8-4C42-4DE7-94A5-14A70A065374}" dt="2024-03-12T12:15:34.619" v="5030" actId="47"/>
        <pc:sldMkLst>
          <pc:docMk/>
          <pc:sldMk cId="747760892" sldId="274"/>
        </pc:sldMkLst>
      </pc:sldChg>
      <pc:sldChg chg="delSp modSp add mod">
        <pc:chgData name="Sehgal, Vinit" userId="ef721694-8436-4df6-8b9b-be9691359d6c" providerId="ADAL" clId="{26AAD9E8-4C42-4DE7-94A5-14A70A065374}" dt="2024-03-12T16:50:37.274" v="5059" actId="21"/>
        <pc:sldMkLst>
          <pc:docMk/>
          <pc:sldMk cId="3122660725" sldId="275"/>
        </pc:sldMkLst>
        <pc:spChg chg="mod">
          <ac:chgData name="Sehgal, Vinit" userId="ef721694-8436-4df6-8b9b-be9691359d6c" providerId="ADAL" clId="{26AAD9E8-4C42-4DE7-94A5-14A70A065374}" dt="2024-03-12T16:50:27.032" v="5058" actId="1037"/>
          <ac:spMkLst>
            <pc:docMk/>
            <pc:sldMk cId="3122660725" sldId="275"/>
            <ac:spMk id="23" creationId="{60EB84F5-F6D2-47AA-5086-01EAEAACD277}"/>
          </ac:spMkLst>
        </pc:spChg>
        <pc:spChg chg="mod">
          <ac:chgData name="Sehgal, Vinit" userId="ef721694-8436-4df6-8b9b-be9691359d6c" providerId="ADAL" clId="{26AAD9E8-4C42-4DE7-94A5-14A70A065374}" dt="2024-03-12T16:50:27.032" v="5058" actId="1037"/>
          <ac:spMkLst>
            <pc:docMk/>
            <pc:sldMk cId="3122660725" sldId="275"/>
            <ac:spMk id="25" creationId="{D96FD468-E8FE-88EB-2BD7-C253BE699F0D}"/>
          </ac:spMkLst>
        </pc:spChg>
        <pc:spChg chg="mod">
          <ac:chgData name="Sehgal, Vinit" userId="ef721694-8436-4df6-8b9b-be9691359d6c" providerId="ADAL" clId="{26AAD9E8-4C42-4DE7-94A5-14A70A065374}" dt="2024-03-12T16:50:27.032" v="5058" actId="1037"/>
          <ac:spMkLst>
            <pc:docMk/>
            <pc:sldMk cId="3122660725" sldId="275"/>
            <ac:spMk id="26" creationId="{C8A8C516-AE5B-3BFF-76DA-200C526092A5}"/>
          </ac:spMkLst>
        </pc:spChg>
        <pc:spChg chg="mod">
          <ac:chgData name="Sehgal, Vinit" userId="ef721694-8436-4df6-8b9b-be9691359d6c" providerId="ADAL" clId="{26AAD9E8-4C42-4DE7-94A5-14A70A065374}" dt="2024-03-12T16:50:27.032" v="5058" actId="1037"/>
          <ac:spMkLst>
            <pc:docMk/>
            <pc:sldMk cId="3122660725" sldId="275"/>
            <ac:spMk id="28" creationId="{F05A803D-976A-3CBF-3A28-50235BD1D744}"/>
          </ac:spMkLst>
        </pc:spChg>
        <pc:spChg chg="mod">
          <ac:chgData name="Sehgal, Vinit" userId="ef721694-8436-4df6-8b9b-be9691359d6c" providerId="ADAL" clId="{26AAD9E8-4C42-4DE7-94A5-14A70A065374}" dt="2024-03-12T15:43:47.471" v="5035" actId="207"/>
          <ac:spMkLst>
            <pc:docMk/>
            <pc:sldMk cId="3122660725" sldId="275"/>
            <ac:spMk id="30" creationId="{DCEF1A88-89EF-18B3-CFA4-0A7A62349287}"/>
          </ac:spMkLst>
        </pc:spChg>
        <pc:spChg chg="mod">
          <ac:chgData name="Sehgal, Vinit" userId="ef721694-8436-4df6-8b9b-be9691359d6c" providerId="ADAL" clId="{26AAD9E8-4C42-4DE7-94A5-14A70A065374}" dt="2024-03-12T15:43:52.622" v="5036" actId="108"/>
          <ac:spMkLst>
            <pc:docMk/>
            <pc:sldMk cId="3122660725" sldId="275"/>
            <ac:spMk id="31" creationId="{26AE709A-4700-8046-D36C-061AE07946E5}"/>
          </ac:spMkLst>
        </pc:spChg>
        <pc:picChg chg="del">
          <ac:chgData name="Sehgal, Vinit" userId="ef721694-8436-4df6-8b9b-be9691359d6c" providerId="ADAL" clId="{26AAD9E8-4C42-4DE7-94A5-14A70A065374}" dt="2024-03-12T16:50:37.274" v="5059" actId="21"/>
          <ac:picMkLst>
            <pc:docMk/>
            <pc:sldMk cId="3122660725" sldId="275"/>
            <ac:picMk id="2" creationId="{B5EEF8E8-461A-9822-3816-14B075564B0E}"/>
          </ac:picMkLst>
        </pc:picChg>
      </pc:sldChg>
      <pc:sldChg chg="addSp delSp modSp new mod">
        <pc:chgData name="Sehgal, Vinit" userId="ef721694-8436-4df6-8b9b-be9691359d6c" providerId="ADAL" clId="{26AAD9E8-4C42-4DE7-94A5-14A70A065374}" dt="2024-03-26T13:40:19.009" v="5106"/>
        <pc:sldMkLst>
          <pc:docMk/>
          <pc:sldMk cId="3888313285" sldId="276"/>
        </pc:sldMkLst>
        <pc:spChg chg="del">
          <ac:chgData name="Sehgal, Vinit" userId="ef721694-8436-4df6-8b9b-be9691359d6c" providerId="ADAL" clId="{26AAD9E8-4C42-4DE7-94A5-14A70A065374}" dt="2024-03-26T13:36:42.711" v="5062" actId="478"/>
          <ac:spMkLst>
            <pc:docMk/>
            <pc:sldMk cId="3888313285" sldId="276"/>
            <ac:spMk id="2" creationId="{E6398D5C-04B2-2C71-89BB-603512AFBC7C}"/>
          </ac:spMkLst>
        </pc:spChg>
        <pc:spChg chg="del">
          <ac:chgData name="Sehgal, Vinit" userId="ef721694-8436-4df6-8b9b-be9691359d6c" providerId="ADAL" clId="{26AAD9E8-4C42-4DE7-94A5-14A70A065374}" dt="2024-03-26T13:36:42.711" v="5062" actId="478"/>
          <ac:spMkLst>
            <pc:docMk/>
            <pc:sldMk cId="3888313285" sldId="276"/>
            <ac:spMk id="3" creationId="{134D73C2-E8DD-51EC-2BC0-E58D7C524161}"/>
          </ac:spMkLst>
        </pc:spChg>
        <pc:picChg chg="add mod">
          <ac:chgData name="Sehgal, Vinit" userId="ef721694-8436-4df6-8b9b-be9691359d6c" providerId="ADAL" clId="{26AAD9E8-4C42-4DE7-94A5-14A70A065374}" dt="2024-03-26T13:37:52.952" v="5076" actId="1076"/>
          <ac:picMkLst>
            <pc:docMk/>
            <pc:sldMk cId="3888313285" sldId="276"/>
            <ac:picMk id="4" creationId="{12CF0AED-CFD8-8A8D-7C2C-966C741044F7}"/>
          </ac:picMkLst>
        </pc:picChg>
        <pc:picChg chg="add mod">
          <ac:chgData name="Sehgal, Vinit" userId="ef721694-8436-4df6-8b9b-be9691359d6c" providerId="ADAL" clId="{26AAD9E8-4C42-4DE7-94A5-14A70A065374}" dt="2024-03-26T13:37:52.952" v="5076" actId="1076"/>
          <ac:picMkLst>
            <pc:docMk/>
            <pc:sldMk cId="3888313285" sldId="276"/>
            <ac:picMk id="5" creationId="{D853453F-61D8-4D78-F9C9-4BE91AAA5D5B}"/>
          </ac:picMkLst>
        </pc:picChg>
        <pc:picChg chg="add mod">
          <ac:chgData name="Sehgal, Vinit" userId="ef721694-8436-4df6-8b9b-be9691359d6c" providerId="ADAL" clId="{26AAD9E8-4C42-4DE7-94A5-14A70A065374}" dt="2024-03-26T13:39:30.050" v="5097"/>
          <ac:picMkLst>
            <pc:docMk/>
            <pc:sldMk cId="3888313285" sldId="276"/>
            <ac:picMk id="6" creationId="{851A5863-D98A-DECF-6697-2A4CC98E7E40}"/>
          </ac:picMkLst>
        </pc:picChg>
        <pc:picChg chg="add mod">
          <ac:chgData name="Sehgal, Vinit" userId="ef721694-8436-4df6-8b9b-be9691359d6c" providerId="ADAL" clId="{26AAD9E8-4C42-4DE7-94A5-14A70A065374}" dt="2024-03-26T13:40:19.009" v="5106"/>
          <ac:picMkLst>
            <pc:docMk/>
            <pc:sldMk cId="3888313285" sldId="276"/>
            <ac:picMk id="7" creationId="{B8012AD0-A4C1-6958-9953-D80D12B6768E}"/>
          </ac:picMkLst>
        </pc:picChg>
        <pc:picChg chg="add mod">
          <ac:chgData name="Sehgal, Vinit" userId="ef721694-8436-4df6-8b9b-be9691359d6c" providerId="ADAL" clId="{26AAD9E8-4C42-4DE7-94A5-14A70A065374}" dt="2024-03-26T13:37:52.952" v="5076" actId="1076"/>
          <ac:picMkLst>
            <pc:docMk/>
            <pc:sldMk cId="3888313285" sldId="276"/>
            <ac:picMk id="1026" creationId="{FDE99601-FCD2-A316-B8CE-606964755F96}"/>
          </ac:picMkLst>
        </pc:picChg>
      </pc:sldChg>
      <pc:sldChg chg="addSp delSp modSp new mod">
        <pc:chgData name="Sehgal, Vinit" userId="ef721694-8436-4df6-8b9b-be9691359d6c" providerId="ADAL" clId="{26AAD9E8-4C42-4DE7-94A5-14A70A065374}" dt="2024-03-26T14:02:26.770" v="5667" actId="692"/>
        <pc:sldMkLst>
          <pc:docMk/>
          <pc:sldMk cId="3111189591" sldId="277"/>
        </pc:sldMkLst>
        <pc:spChg chg="del">
          <ac:chgData name="Sehgal, Vinit" userId="ef721694-8436-4df6-8b9b-be9691359d6c" providerId="ADAL" clId="{26AAD9E8-4C42-4DE7-94A5-14A70A065374}" dt="2024-03-26T13:37:56.759" v="5078" actId="478"/>
          <ac:spMkLst>
            <pc:docMk/>
            <pc:sldMk cId="3111189591" sldId="277"/>
            <ac:spMk id="2" creationId="{3D7584B2-7B11-CAC9-15D5-06C518E9F339}"/>
          </ac:spMkLst>
        </pc:spChg>
        <pc:spChg chg="del">
          <ac:chgData name="Sehgal, Vinit" userId="ef721694-8436-4df6-8b9b-be9691359d6c" providerId="ADAL" clId="{26AAD9E8-4C42-4DE7-94A5-14A70A065374}" dt="2024-03-26T13:37:56.759" v="5078" actId="478"/>
          <ac:spMkLst>
            <pc:docMk/>
            <pc:sldMk cId="3111189591" sldId="277"/>
            <ac:spMk id="3" creationId="{2845B130-6C13-DACA-7E3E-5E08079C005A}"/>
          </ac:spMkLst>
        </pc:spChg>
        <pc:spChg chg="add del mod ord">
          <ac:chgData name="Sehgal, Vinit" userId="ef721694-8436-4df6-8b9b-be9691359d6c" providerId="ADAL" clId="{26AAD9E8-4C42-4DE7-94A5-14A70A065374}" dt="2024-03-26T13:41:24" v="5120" actId="478"/>
          <ac:spMkLst>
            <pc:docMk/>
            <pc:sldMk cId="3111189591" sldId="277"/>
            <ac:spMk id="7" creationId="{98E65640-8275-5C0D-66C2-FE9D931FDE0A}"/>
          </ac:spMkLst>
        </pc:spChg>
        <pc:spChg chg="add del mod">
          <ac:chgData name="Sehgal, Vinit" userId="ef721694-8436-4df6-8b9b-be9691359d6c" providerId="ADAL" clId="{26AAD9E8-4C42-4DE7-94A5-14A70A065374}" dt="2024-03-26T13:56:24.624" v="5411" actId="478"/>
          <ac:spMkLst>
            <pc:docMk/>
            <pc:sldMk cId="3111189591" sldId="277"/>
            <ac:spMk id="10" creationId="{29D76625-80C9-10B6-68A4-865631939996}"/>
          </ac:spMkLst>
        </pc:spChg>
        <pc:spChg chg="add mod">
          <ac:chgData name="Sehgal, Vinit" userId="ef721694-8436-4df6-8b9b-be9691359d6c" providerId="ADAL" clId="{26AAD9E8-4C42-4DE7-94A5-14A70A065374}" dt="2024-03-26T13:57:19.448" v="5427" actId="1076"/>
          <ac:spMkLst>
            <pc:docMk/>
            <pc:sldMk cId="3111189591" sldId="277"/>
            <ac:spMk id="12" creationId="{BFA4A624-BE57-C033-4F8C-630AB686708C}"/>
          </ac:spMkLst>
        </pc:spChg>
        <pc:spChg chg="add del mod">
          <ac:chgData name="Sehgal, Vinit" userId="ef721694-8436-4df6-8b9b-be9691359d6c" providerId="ADAL" clId="{26AAD9E8-4C42-4DE7-94A5-14A70A065374}" dt="2024-03-26T13:56:46.749" v="5419" actId="478"/>
          <ac:spMkLst>
            <pc:docMk/>
            <pc:sldMk cId="3111189591" sldId="277"/>
            <ac:spMk id="15" creationId="{0861C8F6-6332-CFA5-BF2D-F368FDBF2530}"/>
          </ac:spMkLst>
        </pc:spChg>
        <pc:spChg chg="add mod">
          <ac:chgData name="Sehgal, Vinit" userId="ef721694-8436-4df6-8b9b-be9691359d6c" providerId="ADAL" clId="{26AAD9E8-4C42-4DE7-94A5-14A70A065374}" dt="2024-03-26T13:59:09.173" v="5448" actId="688"/>
          <ac:spMkLst>
            <pc:docMk/>
            <pc:sldMk cId="3111189591" sldId="277"/>
            <ac:spMk id="16" creationId="{89C648A0-6ED3-5FC7-8956-716A05CA0309}"/>
          </ac:spMkLst>
        </pc:spChg>
        <pc:spChg chg="add mod">
          <ac:chgData name="Sehgal, Vinit" userId="ef721694-8436-4df6-8b9b-be9691359d6c" providerId="ADAL" clId="{26AAD9E8-4C42-4DE7-94A5-14A70A065374}" dt="2024-03-26T14:01:04.664" v="5651" actId="14100"/>
          <ac:spMkLst>
            <pc:docMk/>
            <pc:sldMk cId="3111189591" sldId="277"/>
            <ac:spMk id="17" creationId="{4A0BCA23-84DE-3DFF-D0D3-064BD1DC66E6}"/>
          </ac:spMkLst>
        </pc:spChg>
        <pc:spChg chg="add del mod">
          <ac:chgData name="Sehgal, Vinit" userId="ef721694-8436-4df6-8b9b-be9691359d6c" providerId="ADAL" clId="{26AAD9E8-4C42-4DE7-94A5-14A70A065374}" dt="2024-03-26T13:57:29.063" v="5429" actId="478"/>
          <ac:spMkLst>
            <pc:docMk/>
            <pc:sldMk cId="3111189591" sldId="277"/>
            <ac:spMk id="18" creationId="{4E7A64AD-36F3-0584-CC26-55C3747F9B71}"/>
          </ac:spMkLst>
        </pc:spChg>
        <pc:spChg chg="add mod">
          <ac:chgData name="Sehgal, Vinit" userId="ef721694-8436-4df6-8b9b-be9691359d6c" providerId="ADAL" clId="{26AAD9E8-4C42-4DE7-94A5-14A70A065374}" dt="2024-03-26T13:57:19.448" v="5427" actId="1076"/>
          <ac:spMkLst>
            <pc:docMk/>
            <pc:sldMk cId="3111189591" sldId="277"/>
            <ac:spMk id="19" creationId="{9AF73D60-40CF-53BF-AA89-07CE32D04AE3}"/>
          </ac:spMkLst>
        </pc:spChg>
        <pc:spChg chg="add del mod">
          <ac:chgData name="Sehgal, Vinit" userId="ef721694-8436-4df6-8b9b-be9691359d6c" providerId="ADAL" clId="{26AAD9E8-4C42-4DE7-94A5-14A70A065374}" dt="2024-03-26T13:46:25.043" v="5231" actId="478"/>
          <ac:spMkLst>
            <pc:docMk/>
            <pc:sldMk cId="3111189591" sldId="277"/>
            <ac:spMk id="20" creationId="{A372E0D2-40C2-A5B5-6966-5EF6CA260774}"/>
          </ac:spMkLst>
        </pc:spChg>
        <pc:spChg chg="add mod">
          <ac:chgData name="Sehgal, Vinit" userId="ef721694-8436-4df6-8b9b-be9691359d6c" providerId="ADAL" clId="{26AAD9E8-4C42-4DE7-94A5-14A70A065374}" dt="2024-03-26T13:57:19.448" v="5427" actId="1076"/>
          <ac:spMkLst>
            <pc:docMk/>
            <pc:sldMk cId="3111189591" sldId="277"/>
            <ac:spMk id="21" creationId="{3DF3BA23-8FCA-6ABB-B9E3-32C8A22B5B31}"/>
          </ac:spMkLst>
        </pc:spChg>
        <pc:spChg chg="add mod">
          <ac:chgData name="Sehgal, Vinit" userId="ef721694-8436-4df6-8b9b-be9691359d6c" providerId="ADAL" clId="{26AAD9E8-4C42-4DE7-94A5-14A70A065374}" dt="2024-03-26T13:57:19.448" v="5427" actId="1076"/>
          <ac:spMkLst>
            <pc:docMk/>
            <pc:sldMk cId="3111189591" sldId="277"/>
            <ac:spMk id="22" creationId="{902B8742-4F3B-BF6A-302D-7E8320681B6A}"/>
          </ac:spMkLst>
        </pc:spChg>
        <pc:spChg chg="add mod">
          <ac:chgData name="Sehgal, Vinit" userId="ef721694-8436-4df6-8b9b-be9691359d6c" providerId="ADAL" clId="{26AAD9E8-4C42-4DE7-94A5-14A70A065374}" dt="2024-03-26T13:57:19.448" v="5427" actId="1076"/>
          <ac:spMkLst>
            <pc:docMk/>
            <pc:sldMk cId="3111189591" sldId="277"/>
            <ac:spMk id="23" creationId="{5D8083DC-1418-C164-200A-C5108DB49A09}"/>
          </ac:spMkLst>
        </pc:spChg>
        <pc:spChg chg="add mod">
          <ac:chgData name="Sehgal, Vinit" userId="ef721694-8436-4df6-8b9b-be9691359d6c" providerId="ADAL" clId="{26AAD9E8-4C42-4DE7-94A5-14A70A065374}" dt="2024-03-26T14:00:55.974" v="5649" actId="1076"/>
          <ac:spMkLst>
            <pc:docMk/>
            <pc:sldMk cId="3111189591" sldId="277"/>
            <ac:spMk id="24" creationId="{BB737C6B-1BE8-D3B8-D9C8-AD521CD82B7E}"/>
          </ac:spMkLst>
        </pc:spChg>
        <pc:spChg chg="add mod">
          <ac:chgData name="Sehgal, Vinit" userId="ef721694-8436-4df6-8b9b-be9691359d6c" providerId="ADAL" clId="{26AAD9E8-4C42-4DE7-94A5-14A70A065374}" dt="2024-03-26T14:01:02.252" v="5650" actId="1076"/>
          <ac:spMkLst>
            <pc:docMk/>
            <pc:sldMk cId="3111189591" sldId="277"/>
            <ac:spMk id="25" creationId="{984D6947-00F8-3730-1B8F-566B74F6E662}"/>
          </ac:spMkLst>
        </pc:spChg>
        <pc:spChg chg="add del mod">
          <ac:chgData name="Sehgal, Vinit" userId="ef721694-8436-4df6-8b9b-be9691359d6c" providerId="ADAL" clId="{26AAD9E8-4C42-4DE7-94A5-14A70A065374}" dt="2024-03-26T13:56:49.078" v="5420" actId="478"/>
          <ac:spMkLst>
            <pc:docMk/>
            <pc:sldMk cId="3111189591" sldId="277"/>
            <ac:spMk id="26" creationId="{F59C1417-E256-DA6D-D52B-59011FF44EB5}"/>
          </ac:spMkLst>
        </pc:spChg>
        <pc:spChg chg="add del mod">
          <ac:chgData name="Sehgal, Vinit" userId="ef721694-8436-4df6-8b9b-be9691359d6c" providerId="ADAL" clId="{26AAD9E8-4C42-4DE7-94A5-14A70A065374}" dt="2024-03-26T13:48:44.013" v="5271" actId="478"/>
          <ac:spMkLst>
            <pc:docMk/>
            <pc:sldMk cId="3111189591" sldId="277"/>
            <ac:spMk id="27" creationId="{61709417-B40B-2D9E-DEC0-429B11EB571A}"/>
          </ac:spMkLst>
        </pc:spChg>
        <pc:spChg chg="add del mod">
          <ac:chgData name="Sehgal, Vinit" userId="ef721694-8436-4df6-8b9b-be9691359d6c" providerId="ADAL" clId="{26AAD9E8-4C42-4DE7-94A5-14A70A065374}" dt="2024-03-26T13:48:42.638" v="5270" actId="478"/>
          <ac:spMkLst>
            <pc:docMk/>
            <pc:sldMk cId="3111189591" sldId="277"/>
            <ac:spMk id="28" creationId="{6C37537B-C612-7DCC-FFF6-80680E5DEBC1}"/>
          </ac:spMkLst>
        </pc:spChg>
        <pc:spChg chg="add del mod ord">
          <ac:chgData name="Sehgal, Vinit" userId="ef721694-8436-4df6-8b9b-be9691359d6c" providerId="ADAL" clId="{26AAD9E8-4C42-4DE7-94A5-14A70A065374}" dt="2024-03-26T13:50:20.659" v="5296" actId="11529"/>
          <ac:spMkLst>
            <pc:docMk/>
            <pc:sldMk cId="3111189591" sldId="277"/>
            <ac:spMk id="29" creationId="{3EF49181-7D8B-5945-CF60-DE73630AD4E1}"/>
          </ac:spMkLst>
        </pc:spChg>
        <pc:spChg chg="add del mod">
          <ac:chgData name="Sehgal, Vinit" userId="ef721694-8436-4df6-8b9b-be9691359d6c" providerId="ADAL" clId="{26AAD9E8-4C42-4DE7-94A5-14A70A065374}" dt="2024-03-26T13:51:00.215" v="5303" actId="478"/>
          <ac:spMkLst>
            <pc:docMk/>
            <pc:sldMk cId="3111189591" sldId="277"/>
            <ac:spMk id="30" creationId="{670F609D-7C39-4A51-92BA-DD314D7CD6AB}"/>
          </ac:spMkLst>
        </pc:spChg>
        <pc:spChg chg="add del mod">
          <ac:chgData name="Sehgal, Vinit" userId="ef721694-8436-4df6-8b9b-be9691359d6c" providerId="ADAL" clId="{26AAD9E8-4C42-4DE7-94A5-14A70A065374}" dt="2024-03-26T13:54:57.497" v="5390" actId="478"/>
          <ac:spMkLst>
            <pc:docMk/>
            <pc:sldMk cId="3111189591" sldId="277"/>
            <ac:spMk id="32" creationId="{C4DF69D0-C71E-199E-3BF0-AC43B29E313D}"/>
          </ac:spMkLst>
        </pc:spChg>
        <pc:spChg chg="add del mod">
          <ac:chgData name="Sehgal, Vinit" userId="ef721694-8436-4df6-8b9b-be9691359d6c" providerId="ADAL" clId="{26AAD9E8-4C42-4DE7-94A5-14A70A065374}" dt="2024-03-26T13:55:07.901" v="5393" actId="21"/>
          <ac:spMkLst>
            <pc:docMk/>
            <pc:sldMk cId="3111189591" sldId="277"/>
            <ac:spMk id="33" creationId="{A049E207-2A3C-47CC-5648-F282A8B7BCD9}"/>
          </ac:spMkLst>
        </pc:spChg>
        <pc:picChg chg="add mod">
          <ac:chgData name="Sehgal, Vinit" userId="ef721694-8436-4df6-8b9b-be9691359d6c" providerId="ADAL" clId="{26AAD9E8-4C42-4DE7-94A5-14A70A065374}" dt="2024-03-26T13:57:19.448" v="5427" actId="1076"/>
          <ac:picMkLst>
            <pc:docMk/>
            <pc:sldMk cId="3111189591" sldId="277"/>
            <ac:picMk id="4" creationId="{DAFA005F-7278-AFBF-1AE6-7A5607328330}"/>
          </ac:picMkLst>
        </pc:picChg>
        <pc:picChg chg="add mod">
          <ac:chgData name="Sehgal, Vinit" userId="ef721694-8436-4df6-8b9b-be9691359d6c" providerId="ADAL" clId="{26AAD9E8-4C42-4DE7-94A5-14A70A065374}" dt="2024-03-26T13:57:19.448" v="5427" actId="1076"/>
          <ac:picMkLst>
            <pc:docMk/>
            <pc:sldMk cId="3111189591" sldId="277"/>
            <ac:picMk id="5" creationId="{5B2B4851-BA8F-1FDE-33B6-FD54BD0642B6}"/>
          </ac:picMkLst>
        </pc:picChg>
        <pc:picChg chg="add mod">
          <ac:chgData name="Sehgal, Vinit" userId="ef721694-8436-4df6-8b9b-be9691359d6c" providerId="ADAL" clId="{26AAD9E8-4C42-4DE7-94A5-14A70A065374}" dt="2024-03-26T13:57:19.448" v="5427" actId="1076"/>
          <ac:picMkLst>
            <pc:docMk/>
            <pc:sldMk cId="3111189591" sldId="277"/>
            <ac:picMk id="6" creationId="{97FAEBE8-91B8-D403-765D-5A3A6757FBA1}"/>
          </ac:picMkLst>
        </pc:picChg>
        <pc:picChg chg="add del mod">
          <ac:chgData name="Sehgal, Vinit" userId="ef721694-8436-4df6-8b9b-be9691359d6c" providerId="ADAL" clId="{26AAD9E8-4C42-4DE7-94A5-14A70A065374}" dt="2024-03-26T13:54:47.871" v="5388" actId="478"/>
          <ac:picMkLst>
            <pc:docMk/>
            <pc:sldMk cId="3111189591" sldId="277"/>
            <ac:picMk id="31" creationId="{D49DE6B9-82B2-41D0-CDB0-18CD401AEFB5}"/>
          </ac:picMkLst>
        </pc:picChg>
        <pc:picChg chg="add mod ord">
          <ac:chgData name="Sehgal, Vinit" userId="ef721694-8436-4df6-8b9b-be9691359d6c" providerId="ADAL" clId="{26AAD9E8-4C42-4DE7-94A5-14A70A065374}" dt="2024-03-26T13:59:48.157" v="5547" actId="692"/>
          <ac:picMkLst>
            <pc:docMk/>
            <pc:sldMk cId="3111189591" sldId="277"/>
            <ac:picMk id="34" creationId="{F75D8684-F21A-C75C-F4F7-151BB3D25E8F}"/>
          </ac:picMkLst>
        </pc:picChg>
        <pc:picChg chg="add mod ord">
          <ac:chgData name="Sehgal, Vinit" userId="ef721694-8436-4df6-8b9b-be9691359d6c" providerId="ADAL" clId="{26AAD9E8-4C42-4DE7-94A5-14A70A065374}" dt="2024-03-26T14:00:10.395" v="5646" actId="692"/>
          <ac:picMkLst>
            <pc:docMk/>
            <pc:sldMk cId="3111189591" sldId="277"/>
            <ac:picMk id="35" creationId="{FEE4A5D4-B8F7-991E-CA4E-BEAADC9409D5}"/>
          </ac:picMkLst>
        </pc:picChg>
        <pc:picChg chg="add mod">
          <ac:chgData name="Sehgal, Vinit" userId="ef721694-8436-4df6-8b9b-be9691359d6c" providerId="ADAL" clId="{26AAD9E8-4C42-4DE7-94A5-14A70A065374}" dt="2024-03-26T13:57:19.448" v="5427" actId="1076"/>
          <ac:picMkLst>
            <pc:docMk/>
            <pc:sldMk cId="3111189591" sldId="277"/>
            <ac:picMk id="2050" creationId="{02299A6A-0951-79D9-6B58-CC15DBC5232F}"/>
          </ac:picMkLst>
        </pc:picChg>
        <pc:cxnChg chg="add mod ord">
          <ac:chgData name="Sehgal, Vinit" userId="ef721694-8436-4df6-8b9b-be9691359d6c" providerId="ADAL" clId="{26AAD9E8-4C42-4DE7-94A5-14A70A065374}" dt="2024-03-26T13:57:35.367" v="5430" actId="167"/>
          <ac:cxnSpMkLst>
            <pc:docMk/>
            <pc:sldMk cId="3111189591" sldId="277"/>
            <ac:cxnSpMk id="9" creationId="{2F7EB0EE-439B-57D0-E5EE-2051B9305857}"/>
          </ac:cxnSpMkLst>
        </pc:cxnChg>
        <pc:cxnChg chg="add mod">
          <ac:chgData name="Sehgal, Vinit" userId="ef721694-8436-4df6-8b9b-be9691359d6c" providerId="ADAL" clId="{26AAD9E8-4C42-4DE7-94A5-14A70A065374}" dt="2024-03-26T14:02:26.770" v="5667" actId="692"/>
          <ac:cxnSpMkLst>
            <pc:docMk/>
            <pc:sldMk cId="3111189591" sldId="277"/>
            <ac:cxnSpMk id="39" creationId="{9A97C1D4-65E4-529D-E656-8AAD86981CB8}"/>
          </ac:cxnSpMkLst>
        </pc:cxnChg>
      </pc:sldChg>
      <pc:sldChg chg="addSp delSp modSp new mod">
        <pc:chgData name="Sehgal, Vinit" userId="ef721694-8436-4df6-8b9b-be9691359d6c" providerId="ADAL" clId="{26AAD9E8-4C42-4DE7-94A5-14A70A065374}" dt="2024-03-26T13:56:12.485" v="5406" actId="1076"/>
        <pc:sldMkLst>
          <pc:docMk/>
          <pc:sldMk cId="103384655" sldId="278"/>
        </pc:sldMkLst>
        <pc:spChg chg="del">
          <ac:chgData name="Sehgal, Vinit" userId="ef721694-8436-4df6-8b9b-be9691359d6c" providerId="ADAL" clId="{26AAD9E8-4C42-4DE7-94A5-14A70A065374}" dt="2024-03-26T13:38:08.931" v="5081" actId="478"/>
          <ac:spMkLst>
            <pc:docMk/>
            <pc:sldMk cId="103384655" sldId="278"/>
            <ac:spMk id="2" creationId="{85703668-3115-6ECC-08FA-981979FCD5B2}"/>
          </ac:spMkLst>
        </pc:spChg>
        <pc:spChg chg="del">
          <ac:chgData name="Sehgal, Vinit" userId="ef721694-8436-4df6-8b9b-be9691359d6c" providerId="ADAL" clId="{26AAD9E8-4C42-4DE7-94A5-14A70A065374}" dt="2024-03-26T13:38:08.931" v="5081" actId="478"/>
          <ac:spMkLst>
            <pc:docMk/>
            <pc:sldMk cId="103384655" sldId="278"/>
            <ac:spMk id="3" creationId="{AFBE8CCC-5E18-1F1D-3FF7-B25E2953B955}"/>
          </ac:spMkLst>
        </pc:spChg>
        <pc:picChg chg="del">
          <ac:chgData name="Sehgal, Vinit" userId="ef721694-8436-4df6-8b9b-be9691359d6c" providerId="ADAL" clId="{26AAD9E8-4C42-4DE7-94A5-14A70A065374}" dt="2024-03-26T13:56:03.460" v="5404" actId="478"/>
          <ac:picMkLst>
            <pc:docMk/>
            <pc:sldMk cId="103384655" sldId="278"/>
            <ac:picMk id="4" creationId="{0493416E-05B4-2A88-90A8-90C2406DA1B1}"/>
          </ac:picMkLst>
        </pc:picChg>
        <pc:picChg chg="mod">
          <ac:chgData name="Sehgal, Vinit" userId="ef721694-8436-4df6-8b9b-be9691359d6c" providerId="ADAL" clId="{26AAD9E8-4C42-4DE7-94A5-14A70A065374}" dt="2024-03-26T13:56:12.485" v="5406" actId="1076"/>
          <ac:picMkLst>
            <pc:docMk/>
            <pc:sldMk cId="103384655" sldId="278"/>
            <ac:picMk id="5" creationId="{6D579356-3C10-EFEF-837D-C16EB937D373}"/>
          </ac:picMkLst>
        </pc:picChg>
        <pc:picChg chg="add mod">
          <ac:chgData name="Sehgal, Vinit" userId="ef721694-8436-4df6-8b9b-be9691359d6c" providerId="ADAL" clId="{26AAD9E8-4C42-4DE7-94A5-14A70A065374}" dt="2024-03-26T13:39:45.244" v="5099" actId="108"/>
          <ac:picMkLst>
            <pc:docMk/>
            <pc:sldMk cId="103384655" sldId="278"/>
            <ac:picMk id="3074" creationId="{7E0FB8E3-3B0E-9EDD-975C-0B43B5DB4C1F}"/>
          </ac:picMkLst>
        </pc:picChg>
      </pc:sldChg>
      <pc:sldChg chg="addSp delSp modSp new mod">
        <pc:chgData name="Sehgal, Vinit" userId="ef721694-8436-4df6-8b9b-be9691359d6c" providerId="ADAL" clId="{26AAD9E8-4C42-4DE7-94A5-14A70A065374}" dt="2024-03-27T21:36:08.562" v="6563" actId="1076"/>
        <pc:sldMkLst>
          <pc:docMk/>
          <pc:sldMk cId="2786164449" sldId="279"/>
        </pc:sldMkLst>
        <pc:spChg chg="del">
          <ac:chgData name="Sehgal, Vinit" userId="ef721694-8436-4df6-8b9b-be9691359d6c" providerId="ADAL" clId="{26AAD9E8-4C42-4DE7-94A5-14A70A065374}" dt="2024-03-26T13:38:17.837" v="5085" actId="478"/>
          <ac:spMkLst>
            <pc:docMk/>
            <pc:sldMk cId="2786164449" sldId="279"/>
            <ac:spMk id="2" creationId="{9E28773E-9CC2-882F-8289-2BCA99A1F98D}"/>
          </ac:spMkLst>
        </pc:spChg>
        <pc:spChg chg="del">
          <ac:chgData name="Sehgal, Vinit" userId="ef721694-8436-4df6-8b9b-be9691359d6c" providerId="ADAL" clId="{26AAD9E8-4C42-4DE7-94A5-14A70A065374}" dt="2024-03-26T13:38:17.837" v="5085" actId="478"/>
          <ac:spMkLst>
            <pc:docMk/>
            <pc:sldMk cId="2786164449" sldId="279"/>
            <ac:spMk id="3" creationId="{3C1B2AA5-627E-D4D1-173C-C5EC90413949}"/>
          </ac:spMkLst>
        </pc:spChg>
        <pc:spChg chg="add del mod">
          <ac:chgData name="Sehgal, Vinit" userId="ef721694-8436-4df6-8b9b-be9691359d6c" providerId="ADAL" clId="{26AAD9E8-4C42-4DE7-94A5-14A70A065374}" dt="2024-03-27T21:03:02.259" v="6083" actId="478"/>
          <ac:spMkLst>
            <pc:docMk/>
            <pc:sldMk cId="2786164449" sldId="279"/>
            <ac:spMk id="7" creationId="{833A848E-6A04-B009-E6D5-C38E4E38CA99}"/>
          </ac:spMkLst>
        </pc:spChg>
        <pc:spChg chg="add del mod">
          <ac:chgData name="Sehgal, Vinit" userId="ef721694-8436-4df6-8b9b-be9691359d6c" providerId="ADAL" clId="{26AAD9E8-4C42-4DE7-94A5-14A70A065374}" dt="2024-03-27T21:03:52.144" v="6091" actId="478"/>
          <ac:spMkLst>
            <pc:docMk/>
            <pc:sldMk cId="2786164449" sldId="279"/>
            <ac:spMk id="12" creationId="{1228BBE7-2650-C3FF-D61C-10526D272F4D}"/>
          </ac:spMkLst>
        </pc:spChg>
        <pc:spChg chg="add del mod">
          <ac:chgData name="Sehgal, Vinit" userId="ef721694-8436-4df6-8b9b-be9691359d6c" providerId="ADAL" clId="{26AAD9E8-4C42-4DE7-94A5-14A70A065374}" dt="2024-03-27T21:07:07.449" v="6157" actId="478"/>
          <ac:spMkLst>
            <pc:docMk/>
            <pc:sldMk cId="2786164449" sldId="279"/>
            <ac:spMk id="14" creationId="{AEA175BC-C1C4-84F8-2F77-2ADA259C34BD}"/>
          </ac:spMkLst>
        </pc:spChg>
        <pc:spChg chg="add mod">
          <ac:chgData name="Sehgal, Vinit" userId="ef721694-8436-4df6-8b9b-be9691359d6c" providerId="ADAL" clId="{26AAD9E8-4C42-4DE7-94A5-14A70A065374}" dt="2024-03-27T21:32:51.212" v="6506" actId="1076"/>
          <ac:spMkLst>
            <pc:docMk/>
            <pc:sldMk cId="2786164449" sldId="279"/>
            <ac:spMk id="15" creationId="{47987E27-1E44-6470-1E01-5DF4EA2CA9D1}"/>
          </ac:spMkLst>
        </pc:spChg>
        <pc:spChg chg="add mod">
          <ac:chgData name="Sehgal, Vinit" userId="ef721694-8436-4df6-8b9b-be9691359d6c" providerId="ADAL" clId="{26AAD9E8-4C42-4DE7-94A5-14A70A065374}" dt="2024-03-27T21:16:18.152" v="6312" actId="1076"/>
          <ac:spMkLst>
            <pc:docMk/>
            <pc:sldMk cId="2786164449" sldId="279"/>
            <ac:spMk id="16" creationId="{CF518182-1344-9480-670D-0B0468579CA0}"/>
          </ac:spMkLst>
        </pc:spChg>
        <pc:spChg chg="add mod">
          <ac:chgData name="Sehgal, Vinit" userId="ef721694-8436-4df6-8b9b-be9691359d6c" providerId="ADAL" clId="{26AAD9E8-4C42-4DE7-94A5-14A70A065374}" dt="2024-03-27T21:14:50.642" v="6284" actId="1076"/>
          <ac:spMkLst>
            <pc:docMk/>
            <pc:sldMk cId="2786164449" sldId="279"/>
            <ac:spMk id="21" creationId="{14FBC22E-EE98-4CC5-7ACD-91C043318215}"/>
          </ac:spMkLst>
        </pc:spChg>
        <pc:spChg chg="add del mod">
          <ac:chgData name="Sehgal, Vinit" userId="ef721694-8436-4df6-8b9b-be9691359d6c" providerId="ADAL" clId="{26AAD9E8-4C42-4DE7-94A5-14A70A065374}" dt="2024-03-27T21:35:10.934" v="6549" actId="478"/>
          <ac:spMkLst>
            <pc:docMk/>
            <pc:sldMk cId="2786164449" sldId="279"/>
            <ac:spMk id="22" creationId="{9EB3AB97-C7E4-3043-219F-15C13DBBA4CC}"/>
          </ac:spMkLst>
        </pc:spChg>
        <pc:spChg chg="add del mod">
          <ac:chgData name="Sehgal, Vinit" userId="ef721694-8436-4df6-8b9b-be9691359d6c" providerId="ADAL" clId="{26AAD9E8-4C42-4DE7-94A5-14A70A065374}" dt="2024-03-27T21:35:10.934" v="6549" actId="478"/>
          <ac:spMkLst>
            <pc:docMk/>
            <pc:sldMk cId="2786164449" sldId="279"/>
            <ac:spMk id="23" creationId="{760C9262-6704-4E83-B2AF-A3CA67874CF7}"/>
          </ac:spMkLst>
        </pc:spChg>
        <pc:spChg chg="add mod">
          <ac:chgData name="Sehgal, Vinit" userId="ef721694-8436-4df6-8b9b-be9691359d6c" providerId="ADAL" clId="{26AAD9E8-4C42-4DE7-94A5-14A70A065374}" dt="2024-03-27T21:35:58.338" v="6560" actId="1076"/>
          <ac:spMkLst>
            <pc:docMk/>
            <pc:sldMk cId="2786164449" sldId="279"/>
            <ac:spMk id="31" creationId="{65177A32-0EFA-0D27-BB4C-DF7DF4F84B8F}"/>
          </ac:spMkLst>
        </pc:spChg>
        <pc:spChg chg="add mod">
          <ac:chgData name="Sehgal, Vinit" userId="ef721694-8436-4df6-8b9b-be9691359d6c" providerId="ADAL" clId="{26AAD9E8-4C42-4DE7-94A5-14A70A065374}" dt="2024-03-27T21:36:08.562" v="6563" actId="1076"/>
          <ac:spMkLst>
            <pc:docMk/>
            <pc:sldMk cId="2786164449" sldId="279"/>
            <ac:spMk id="32" creationId="{FBCC08A5-A7F4-1FC2-75AE-547E96D9F87F}"/>
          </ac:spMkLst>
        </pc:spChg>
        <pc:spChg chg="add del mod">
          <ac:chgData name="Sehgal, Vinit" userId="ef721694-8436-4df6-8b9b-be9691359d6c" providerId="ADAL" clId="{26AAD9E8-4C42-4DE7-94A5-14A70A065374}" dt="2024-03-27T21:02:55.223" v="6080" actId="478"/>
          <ac:spMkLst>
            <pc:docMk/>
            <pc:sldMk cId="2786164449" sldId="279"/>
            <ac:spMk id="33" creationId="{A049E207-2A3C-47CC-5648-F282A8B7BCD9}"/>
          </ac:spMkLst>
        </pc:spChg>
        <pc:spChg chg="add mod">
          <ac:chgData name="Sehgal, Vinit" userId="ef721694-8436-4df6-8b9b-be9691359d6c" providerId="ADAL" clId="{26AAD9E8-4C42-4DE7-94A5-14A70A065374}" dt="2024-03-27T21:14:50.642" v="6284" actId="1076"/>
          <ac:spMkLst>
            <pc:docMk/>
            <pc:sldMk cId="2786164449" sldId="279"/>
            <ac:spMk id="37" creationId="{0C39B42F-4C9C-6C5C-5E44-0F51BE3D5A07}"/>
          </ac:spMkLst>
        </pc:spChg>
        <pc:spChg chg="add mod">
          <ac:chgData name="Sehgal, Vinit" userId="ef721694-8436-4df6-8b9b-be9691359d6c" providerId="ADAL" clId="{26AAD9E8-4C42-4DE7-94A5-14A70A065374}" dt="2024-03-27T21:15:49.580" v="6306" actId="207"/>
          <ac:spMkLst>
            <pc:docMk/>
            <pc:sldMk cId="2786164449" sldId="279"/>
            <ac:spMk id="38" creationId="{89B114AA-773D-F1A4-B9F7-15F090426F2A}"/>
          </ac:spMkLst>
        </pc:spChg>
        <pc:spChg chg="add del mod">
          <ac:chgData name="Sehgal, Vinit" userId="ef721694-8436-4df6-8b9b-be9691359d6c" providerId="ADAL" clId="{26AAD9E8-4C42-4DE7-94A5-14A70A065374}" dt="2024-03-27T21:10:03.053" v="6193" actId="478"/>
          <ac:spMkLst>
            <pc:docMk/>
            <pc:sldMk cId="2786164449" sldId="279"/>
            <ac:spMk id="53" creationId="{E1E5579A-9CA5-D0F0-C11A-BD71F50B31B7}"/>
          </ac:spMkLst>
        </pc:spChg>
        <pc:spChg chg="add mod ord">
          <ac:chgData name="Sehgal, Vinit" userId="ef721694-8436-4df6-8b9b-be9691359d6c" providerId="ADAL" clId="{26AAD9E8-4C42-4DE7-94A5-14A70A065374}" dt="2024-03-27T21:17:34.193" v="6357" actId="1076"/>
          <ac:spMkLst>
            <pc:docMk/>
            <pc:sldMk cId="2786164449" sldId="279"/>
            <ac:spMk id="54" creationId="{D4EAF395-2E1E-2910-8FEF-021F097BBBBE}"/>
          </ac:spMkLst>
        </pc:spChg>
        <pc:spChg chg="add del mod">
          <ac:chgData name="Sehgal, Vinit" userId="ef721694-8436-4df6-8b9b-be9691359d6c" providerId="ADAL" clId="{26AAD9E8-4C42-4DE7-94A5-14A70A065374}" dt="2024-03-27T21:10:24.640" v="6199" actId="478"/>
          <ac:spMkLst>
            <pc:docMk/>
            <pc:sldMk cId="2786164449" sldId="279"/>
            <ac:spMk id="55" creationId="{86A06CA9-A027-2523-51AB-F4043C13E136}"/>
          </ac:spMkLst>
        </pc:spChg>
        <pc:spChg chg="add del mod">
          <ac:chgData name="Sehgal, Vinit" userId="ef721694-8436-4df6-8b9b-be9691359d6c" providerId="ADAL" clId="{26AAD9E8-4C42-4DE7-94A5-14A70A065374}" dt="2024-03-27T21:16:24.549" v="6313" actId="478"/>
          <ac:spMkLst>
            <pc:docMk/>
            <pc:sldMk cId="2786164449" sldId="279"/>
            <ac:spMk id="57" creationId="{C2BAE8CB-5CD7-8495-55DD-31A6F61BC925}"/>
          </ac:spMkLst>
        </pc:spChg>
        <pc:spChg chg="add del mod">
          <ac:chgData name="Sehgal, Vinit" userId="ef721694-8436-4df6-8b9b-be9691359d6c" providerId="ADAL" clId="{26AAD9E8-4C42-4DE7-94A5-14A70A065374}" dt="2024-03-27T21:16:24.549" v="6313" actId="478"/>
          <ac:spMkLst>
            <pc:docMk/>
            <pc:sldMk cId="2786164449" sldId="279"/>
            <ac:spMk id="58" creationId="{71B59232-6B00-3464-D8A7-79C331DE9B84}"/>
          </ac:spMkLst>
        </pc:spChg>
        <pc:spChg chg="add del mod">
          <ac:chgData name="Sehgal, Vinit" userId="ef721694-8436-4df6-8b9b-be9691359d6c" providerId="ADAL" clId="{26AAD9E8-4C42-4DE7-94A5-14A70A065374}" dt="2024-03-27T21:16:24.549" v="6313" actId="478"/>
          <ac:spMkLst>
            <pc:docMk/>
            <pc:sldMk cId="2786164449" sldId="279"/>
            <ac:spMk id="59" creationId="{316864AF-F9FB-AE25-340A-66AED5DD9BFD}"/>
          </ac:spMkLst>
        </pc:spChg>
        <pc:spChg chg="add del mod ord">
          <ac:chgData name="Sehgal, Vinit" userId="ef721694-8436-4df6-8b9b-be9691359d6c" providerId="ADAL" clId="{26AAD9E8-4C42-4DE7-94A5-14A70A065374}" dt="2024-03-27T21:14:38.296" v="6280" actId="478"/>
          <ac:spMkLst>
            <pc:docMk/>
            <pc:sldMk cId="2786164449" sldId="279"/>
            <ac:spMk id="60" creationId="{DABFBF0A-8BA4-A9C4-72ED-6C47F287C3EE}"/>
          </ac:spMkLst>
        </pc:spChg>
        <pc:spChg chg="add del mod ord">
          <ac:chgData name="Sehgal, Vinit" userId="ef721694-8436-4df6-8b9b-be9691359d6c" providerId="ADAL" clId="{26AAD9E8-4C42-4DE7-94A5-14A70A065374}" dt="2024-03-27T21:14:38.296" v="6280" actId="478"/>
          <ac:spMkLst>
            <pc:docMk/>
            <pc:sldMk cId="2786164449" sldId="279"/>
            <ac:spMk id="61" creationId="{8B2DCC4B-EF33-8E85-544E-16811051E41C}"/>
          </ac:spMkLst>
        </pc:spChg>
        <pc:spChg chg="add del mod">
          <ac:chgData name="Sehgal, Vinit" userId="ef721694-8436-4df6-8b9b-be9691359d6c" providerId="ADAL" clId="{26AAD9E8-4C42-4DE7-94A5-14A70A065374}" dt="2024-03-27T21:14:39.868" v="6281" actId="478"/>
          <ac:spMkLst>
            <pc:docMk/>
            <pc:sldMk cId="2786164449" sldId="279"/>
            <ac:spMk id="62" creationId="{3C4D1F15-9510-5A5A-58A6-A7910F75BEA8}"/>
          </ac:spMkLst>
        </pc:spChg>
        <pc:spChg chg="add del mod">
          <ac:chgData name="Sehgal, Vinit" userId="ef721694-8436-4df6-8b9b-be9691359d6c" providerId="ADAL" clId="{26AAD9E8-4C42-4DE7-94A5-14A70A065374}" dt="2024-03-27T21:11:51.714" v="6228" actId="478"/>
          <ac:spMkLst>
            <pc:docMk/>
            <pc:sldMk cId="2786164449" sldId="279"/>
            <ac:spMk id="63" creationId="{73819DF1-D05B-7180-D943-0A9D7082EE0D}"/>
          </ac:spMkLst>
        </pc:spChg>
        <pc:spChg chg="add del mod">
          <ac:chgData name="Sehgal, Vinit" userId="ef721694-8436-4df6-8b9b-be9691359d6c" providerId="ADAL" clId="{26AAD9E8-4C42-4DE7-94A5-14A70A065374}" dt="2024-03-27T21:11:51.150" v="6227" actId="478"/>
          <ac:spMkLst>
            <pc:docMk/>
            <pc:sldMk cId="2786164449" sldId="279"/>
            <ac:spMk id="4096" creationId="{E2E195E7-A652-4EE3-6103-38F6381F6898}"/>
          </ac:spMkLst>
        </pc:spChg>
        <pc:spChg chg="add mod">
          <ac:chgData name="Sehgal, Vinit" userId="ef721694-8436-4df6-8b9b-be9691359d6c" providerId="ADAL" clId="{26AAD9E8-4C42-4DE7-94A5-14A70A065374}" dt="2024-03-27T21:34:57.209" v="6548" actId="20577"/>
          <ac:spMkLst>
            <pc:docMk/>
            <pc:sldMk cId="2786164449" sldId="279"/>
            <ac:spMk id="4159" creationId="{7369DCE1-F284-DD39-91DA-AF35D03A7AD9}"/>
          </ac:spMkLst>
        </pc:spChg>
        <pc:spChg chg="add mod">
          <ac:chgData name="Sehgal, Vinit" userId="ef721694-8436-4df6-8b9b-be9691359d6c" providerId="ADAL" clId="{26AAD9E8-4C42-4DE7-94A5-14A70A065374}" dt="2024-03-27T21:36:01.964" v="6561" actId="1076"/>
          <ac:spMkLst>
            <pc:docMk/>
            <pc:sldMk cId="2786164449" sldId="279"/>
            <ac:spMk id="4183" creationId="{220418D2-6FA0-D1F3-8B3A-23F16FF78184}"/>
          </ac:spMkLst>
        </pc:spChg>
        <pc:spChg chg="add mod">
          <ac:chgData name="Sehgal, Vinit" userId="ef721694-8436-4df6-8b9b-be9691359d6c" providerId="ADAL" clId="{26AAD9E8-4C42-4DE7-94A5-14A70A065374}" dt="2024-03-27T21:36:05.052" v="6562" actId="1076"/>
          <ac:spMkLst>
            <pc:docMk/>
            <pc:sldMk cId="2786164449" sldId="279"/>
            <ac:spMk id="4186" creationId="{31D7A69A-335C-6705-EFED-27116896E2BC}"/>
          </ac:spMkLst>
        </pc:spChg>
        <pc:graphicFrameChg chg="add del mod modGraphic">
          <ac:chgData name="Sehgal, Vinit" userId="ef721694-8436-4df6-8b9b-be9691359d6c" providerId="ADAL" clId="{26AAD9E8-4C42-4DE7-94A5-14A70A065374}" dt="2024-03-27T21:06:40.109" v="6149" actId="478"/>
          <ac:graphicFrameMkLst>
            <pc:docMk/>
            <pc:sldMk cId="2786164449" sldId="279"/>
            <ac:graphicFrameMk id="13" creationId="{9FBC6075-8A1C-512D-5941-EDEFF079CD9F}"/>
          </ac:graphicFrameMkLst>
        </pc:graphicFrameChg>
        <pc:picChg chg="add mod">
          <ac:chgData name="Sehgal, Vinit" userId="ef721694-8436-4df6-8b9b-be9691359d6c" providerId="ADAL" clId="{26AAD9E8-4C42-4DE7-94A5-14A70A065374}" dt="2024-03-27T21:14:50.642" v="6284" actId="1076"/>
          <ac:picMkLst>
            <pc:docMk/>
            <pc:sldMk cId="2786164449" sldId="279"/>
            <ac:picMk id="2" creationId="{B4A099DF-E66D-883F-8C68-050009DD7F2B}"/>
          </ac:picMkLst>
        </pc:picChg>
        <pc:picChg chg="add mod">
          <ac:chgData name="Sehgal, Vinit" userId="ef721694-8436-4df6-8b9b-be9691359d6c" providerId="ADAL" clId="{26AAD9E8-4C42-4DE7-94A5-14A70A065374}" dt="2024-03-27T21:14:50.642" v="6284" actId="1076"/>
          <ac:picMkLst>
            <pc:docMk/>
            <pc:sldMk cId="2786164449" sldId="279"/>
            <ac:picMk id="3" creationId="{5625FE85-FBE8-797D-23B5-4F28CDC91DD3}"/>
          </ac:picMkLst>
        </pc:picChg>
        <pc:picChg chg="add mod">
          <ac:chgData name="Sehgal, Vinit" userId="ef721694-8436-4df6-8b9b-be9691359d6c" providerId="ADAL" clId="{26AAD9E8-4C42-4DE7-94A5-14A70A065374}" dt="2024-03-27T21:14:50.642" v="6284" actId="1076"/>
          <ac:picMkLst>
            <pc:docMk/>
            <pc:sldMk cId="2786164449" sldId="279"/>
            <ac:picMk id="4" creationId="{C857E330-FACA-D543-5439-0F34EDD53D27}"/>
          </ac:picMkLst>
        </pc:picChg>
        <pc:picChg chg="add mod">
          <ac:chgData name="Sehgal, Vinit" userId="ef721694-8436-4df6-8b9b-be9691359d6c" providerId="ADAL" clId="{26AAD9E8-4C42-4DE7-94A5-14A70A065374}" dt="2024-03-27T21:14:50.642" v="6284" actId="1076"/>
          <ac:picMkLst>
            <pc:docMk/>
            <pc:sldMk cId="2786164449" sldId="279"/>
            <ac:picMk id="5" creationId="{05C4A591-B5B1-D0BE-D8BB-7FCF438A83D1}"/>
          </ac:picMkLst>
        </pc:picChg>
        <pc:picChg chg="add mod">
          <ac:chgData name="Sehgal, Vinit" userId="ef721694-8436-4df6-8b9b-be9691359d6c" providerId="ADAL" clId="{26AAD9E8-4C42-4DE7-94A5-14A70A065374}" dt="2024-03-27T21:14:50.642" v="6284" actId="1076"/>
          <ac:picMkLst>
            <pc:docMk/>
            <pc:sldMk cId="2786164449" sldId="279"/>
            <ac:picMk id="6" creationId="{68291E46-6F2A-BBC2-8CC7-ED71CBD06D9A}"/>
          </ac:picMkLst>
        </pc:picChg>
        <pc:picChg chg="add mod">
          <ac:chgData name="Sehgal, Vinit" userId="ef721694-8436-4df6-8b9b-be9691359d6c" providerId="ADAL" clId="{26AAD9E8-4C42-4DE7-94A5-14A70A065374}" dt="2024-03-27T21:14:50.642" v="6284" actId="1076"/>
          <ac:picMkLst>
            <pc:docMk/>
            <pc:sldMk cId="2786164449" sldId="279"/>
            <ac:picMk id="8" creationId="{47D5649F-6C3D-4BA0-B432-F2CCB0DA11FD}"/>
          </ac:picMkLst>
        </pc:picChg>
        <pc:picChg chg="add mod">
          <ac:chgData name="Sehgal, Vinit" userId="ef721694-8436-4df6-8b9b-be9691359d6c" providerId="ADAL" clId="{26AAD9E8-4C42-4DE7-94A5-14A70A065374}" dt="2024-03-27T21:14:50.642" v="6284" actId="1076"/>
          <ac:picMkLst>
            <pc:docMk/>
            <pc:sldMk cId="2786164449" sldId="279"/>
            <ac:picMk id="9" creationId="{1B5F103B-597C-16EC-442C-DA4830CE19C6}"/>
          </ac:picMkLst>
        </pc:picChg>
        <pc:picChg chg="add mod">
          <ac:chgData name="Sehgal, Vinit" userId="ef721694-8436-4df6-8b9b-be9691359d6c" providerId="ADAL" clId="{26AAD9E8-4C42-4DE7-94A5-14A70A065374}" dt="2024-03-27T21:14:50.642" v="6284" actId="1076"/>
          <ac:picMkLst>
            <pc:docMk/>
            <pc:sldMk cId="2786164449" sldId="279"/>
            <ac:picMk id="10" creationId="{6B7A364D-FE10-31B5-C039-41852C81D65B}"/>
          </ac:picMkLst>
        </pc:picChg>
        <pc:picChg chg="add del mod">
          <ac:chgData name="Sehgal, Vinit" userId="ef721694-8436-4df6-8b9b-be9691359d6c" providerId="ADAL" clId="{26AAD9E8-4C42-4DE7-94A5-14A70A065374}" dt="2024-03-27T21:03:16.104" v="6087" actId="478"/>
          <ac:picMkLst>
            <pc:docMk/>
            <pc:sldMk cId="2786164449" sldId="279"/>
            <ac:picMk id="11" creationId="{9FD61D74-7BD1-F5EC-6039-07B6CF7440C5}"/>
          </ac:picMkLst>
        </pc:picChg>
        <pc:picChg chg="del mod">
          <ac:chgData name="Sehgal, Vinit" userId="ef721694-8436-4df6-8b9b-be9691359d6c" providerId="ADAL" clId="{26AAD9E8-4C42-4DE7-94A5-14A70A065374}" dt="2024-03-27T21:09:07.071" v="6177" actId="478"/>
          <ac:picMkLst>
            <pc:docMk/>
            <pc:sldMk cId="2786164449" sldId="279"/>
            <ac:picMk id="39" creationId="{591826FC-F7A7-8CC1-11AC-A42CB17D0A40}"/>
          </ac:picMkLst>
        </pc:picChg>
        <pc:picChg chg="add">
          <ac:chgData name="Sehgal, Vinit" userId="ef721694-8436-4df6-8b9b-be9691359d6c" providerId="ADAL" clId="{26AAD9E8-4C42-4DE7-94A5-14A70A065374}" dt="2024-03-26T13:38:16.057" v="5084"/>
          <ac:picMkLst>
            <pc:docMk/>
            <pc:sldMk cId="2786164449" sldId="279"/>
            <ac:picMk id="4098" creationId="{1663C381-DCD8-FD87-47F7-1B1069280BB3}"/>
          </ac:picMkLst>
        </pc:picChg>
        <pc:picChg chg="add del mod">
          <ac:chgData name="Sehgal, Vinit" userId="ef721694-8436-4df6-8b9b-be9691359d6c" providerId="ADAL" clId="{26AAD9E8-4C42-4DE7-94A5-14A70A065374}" dt="2024-03-27T21:02:55.223" v="6080" actId="478"/>
          <ac:picMkLst>
            <pc:docMk/>
            <pc:sldMk cId="2786164449" sldId="279"/>
            <ac:picMk id="4100" creationId="{DB1EAF87-E5DA-B569-7E4B-0CF49AF799F7}"/>
          </ac:picMkLst>
        </pc:picChg>
        <pc:picChg chg="add mod">
          <ac:chgData name="Sehgal, Vinit" userId="ef721694-8436-4df6-8b9b-be9691359d6c" providerId="ADAL" clId="{26AAD9E8-4C42-4DE7-94A5-14A70A065374}" dt="2024-03-27T21:32:33.494" v="6500" actId="1038"/>
          <ac:picMkLst>
            <pc:docMk/>
            <pc:sldMk cId="2786164449" sldId="279"/>
            <ac:picMk id="4164" creationId="{4BBCF72D-3E39-DC57-DD28-4866F4D10D30}"/>
          </ac:picMkLst>
        </pc:picChg>
        <pc:cxnChg chg="add mod">
          <ac:chgData name="Sehgal, Vinit" userId="ef721694-8436-4df6-8b9b-be9691359d6c" providerId="ADAL" clId="{26AAD9E8-4C42-4DE7-94A5-14A70A065374}" dt="2024-03-27T21:16:18.152" v="6312" actId="1076"/>
          <ac:cxnSpMkLst>
            <pc:docMk/>
            <pc:sldMk cId="2786164449" sldId="279"/>
            <ac:cxnSpMk id="17" creationId="{D87CE9DE-F483-4184-E938-F7C45C6B49D2}"/>
          </ac:cxnSpMkLst>
        </pc:cxnChg>
        <pc:cxnChg chg="add del mod">
          <ac:chgData name="Sehgal, Vinit" userId="ef721694-8436-4df6-8b9b-be9691359d6c" providerId="ADAL" clId="{26AAD9E8-4C42-4DE7-94A5-14A70A065374}" dt="2024-03-27T21:35:10.934" v="6549" actId="478"/>
          <ac:cxnSpMkLst>
            <pc:docMk/>
            <pc:sldMk cId="2786164449" sldId="279"/>
            <ac:cxnSpMk id="18" creationId="{59FD6B2D-FE1F-D559-FD54-5C46B9FEBFC8}"/>
          </ac:cxnSpMkLst>
        </pc:cxnChg>
        <pc:cxnChg chg="add del mod">
          <ac:chgData name="Sehgal, Vinit" userId="ef721694-8436-4df6-8b9b-be9691359d6c" providerId="ADAL" clId="{26AAD9E8-4C42-4DE7-94A5-14A70A065374}" dt="2024-03-27T21:35:10.934" v="6549" actId="478"/>
          <ac:cxnSpMkLst>
            <pc:docMk/>
            <pc:sldMk cId="2786164449" sldId="279"/>
            <ac:cxnSpMk id="19" creationId="{B06D635B-8A42-D8EA-390D-D84886DBEF8D}"/>
          </ac:cxnSpMkLst>
        </pc:cxnChg>
        <pc:cxnChg chg="add del mod">
          <ac:chgData name="Sehgal, Vinit" userId="ef721694-8436-4df6-8b9b-be9691359d6c" providerId="ADAL" clId="{26AAD9E8-4C42-4DE7-94A5-14A70A065374}" dt="2024-03-27T21:35:10.934" v="6549" actId="478"/>
          <ac:cxnSpMkLst>
            <pc:docMk/>
            <pc:sldMk cId="2786164449" sldId="279"/>
            <ac:cxnSpMk id="20" creationId="{84405E46-2EE6-1EC7-8255-5399F32C85B1}"/>
          </ac:cxnSpMkLst>
        </pc:cxnChg>
        <pc:cxnChg chg="add del mod">
          <ac:chgData name="Sehgal, Vinit" userId="ef721694-8436-4df6-8b9b-be9691359d6c" providerId="ADAL" clId="{26AAD9E8-4C42-4DE7-94A5-14A70A065374}" dt="2024-03-27T21:35:10.934" v="6549" actId="478"/>
          <ac:cxnSpMkLst>
            <pc:docMk/>
            <pc:sldMk cId="2786164449" sldId="279"/>
            <ac:cxnSpMk id="24" creationId="{4DCF3DB4-3B4C-ADE4-380E-E2BC886B33EF}"/>
          </ac:cxnSpMkLst>
        </pc:cxnChg>
        <pc:cxnChg chg="add del mod">
          <ac:chgData name="Sehgal, Vinit" userId="ef721694-8436-4df6-8b9b-be9691359d6c" providerId="ADAL" clId="{26AAD9E8-4C42-4DE7-94A5-14A70A065374}" dt="2024-03-27T21:35:10.934" v="6549" actId="478"/>
          <ac:cxnSpMkLst>
            <pc:docMk/>
            <pc:sldMk cId="2786164449" sldId="279"/>
            <ac:cxnSpMk id="25" creationId="{FF914EFB-D99B-46E3-2687-E70CF5CF41F5}"/>
          </ac:cxnSpMkLst>
        </pc:cxnChg>
        <pc:cxnChg chg="add del mod">
          <ac:chgData name="Sehgal, Vinit" userId="ef721694-8436-4df6-8b9b-be9691359d6c" providerId="ADAL" clId="{26AAD9E8-4C42-4DE7-94A5-14A70A065374}" dt="2024-03-27T21:35:10.934" v="6549" actId="478"/>
          <ac:cxnSpMkLst>
            <pc:docMk/>
            <pc:sldMk cId="2786164449" sldId="279"/>
            <ac:cxnSpMk id="26" creationId="{A629C57D-B025-F8F6-CE3D-95FA773948D4}"/>
          </ac:cxnSpMkLst>
        </pc:cxnChg>
        <pc:cxnChg chg="add del mod">
          <ac:chgData name="Sehgal, Vinit" userId="ef721694-8436-4df6-8b9b-be9691359d6c" providerId="ADAL" clId="{26AAD9E8-4C42-4DE7-94A5-14A70A065374}" dt="2024-03-27T21:35:10.934" v="6549" actId="478"/>
          <ac:cxnSpMkLst>
            <pc:docMk/>
            <pc:sldMk cId="2786164449" sldId="279"/>
            <ac:cxnSpMk id="27" creationId="{FA936937-37F2-E784-BEE1-0C1339D4E608}"/>
          </ac:cxnSpMkLst>
        </pc:cxnChg>
        <pc:cxnChg chg="add del mod">
          <ac:chgData name="Sehgal, Vinit" userId="ef721694-8436-4df6-8b9b-be9691359d6c" providerId="ADAL" clId="{26AAD9E8-4C42-4DE7-94A5-14A70A065374}" dt="2024-03-27T21:35:10.934" v="6549" actId="478"/>
          <ac:cxnSpMkLst>
            <pc:docMk/>
            <pc:sldMk cId="2786164449" sldId="279"/>
            <ac:cxnSpMk id="28" creationId="{E6DF1DA9-6F7C-5F32-F776-A884F969C9BB}"/>
          </ac:cxnSpMkLst>
        </pc:cxnChg>
        <pc:cxnChg chg="add del mod">
          <ac:chgData name="Sehgal, Vinit" userId="ef721694-8436-4df6-8b9b-be9691359d6c" providerId="ADAL" clId="{26AAD9E8-4C42-4DE7-94A5-14A70A065374}" dt="2024-03-27T21:35:10.934" v="6549" actId="478"/>
          <ac:cxnSpMkLst>
            <pc:docMk/>
            <pc:sldMk cId="2786164449" sldId="279"/>
            <ac:cxnSpMk id="29" creationId="{F8A4C606-3620-15BB-1D8F-A805EBA97683}"/>
          </ac:cxnSpMkLst>
        </pc:cxnChg>
        <pc:cxnChg chg="add del mod">
          <ac:chgData name="Sehgal, Vinit" userId="ef721694-8436-4df6-8b9b-be9691359d6c" providerId="ADAL" clId="{26AAD9E8-4C42-4DE7-94A5-14A70A065374}" dt="2024-03-27T21:35:10.934" v="6549" actId="478"/>
          <ac:cxnSpMkLst>
            <pc:docMk/>
            <pc:sldMk cId="2786164449" sldId="279"/>
            <ac:cxnSpMk id="30" creationId="{E7B35BD0-B109-401C-2353-BAA4BBA6A975}"/>
          </ac:cxnSpMkLst>
        </pc:cxnChg>
        <pc:cxnChg chg="add mod">
          <ac:chgData name="Sehgal, Vinit" userId="ef721694-8436-4df6-8b9b-be9691359d6c" providerId="ADAL" clId="{26AAD9E8-4C42-4DE7-94A5-14A70A065374}" dt="2024-03-27T21:17:09.776" v="6350" actId="14100"/>
          <ac:cxnSpMkLst>
            <pc:docMk/>
            <pc:sldMk cId="2786164449" sldId="279"/>
            <ac:cxnSpMk id="40" creationId="{0C3D617A-F26B-E433-BC9C-35F4F9266591}"/>
          </ac:cxnSpMkLst>
        </pc:cxnChg>
        <pc:cxnChg chg="add mod">
          <ac:chgData name="Sehgal, Vinit" userId="ef721694-8436-4df6-8b9b-be9691359d6c" providerId="ADAL" clId="{26AAD9E8-4C42-4DE7-94A5-14A70A065374}" dt="2024-03-27T21:14:50.642" v="6284" actId="1076"/>
          <ac:cxnSpMkLst>
            <pc:docMk/>
            <pc:sldMk cId="2786164449" sldId="279"/>
            <ac:cxnSpMk id="44" creationId="{44C1D7C5-A039-2FAF-5A20-0D69FDED04C3}"/>
          </ac:cxnSpMkLst>
        </pc:cxnChg>
        <pc:cxnChg chg="add mod">
          <ac:chgData name="Sehgal, Vinit" userId="ef721694-8436-4df6-8b9b-be9691359d6c" providerId="ADAL" clId="{26AAD9E8-4C42-4DE7-94A5-14A70A065374}" dt="2024-03-27T21:14:50.642" v="6284" actId="1076"/>
          <ac:cxnSpMkLst>
            <pc:docMk/>
            <pc:sldMk cId="2786164449" sldId="279"/>
            <ac:cxnSpMk id="47" creationId="{CE4B2214-80F6-7F54-166B-E6F53FBA6DC2}"/>
          </ac:cxnSpMkLst>
        </pc:cxnChg>
        <pc:cxnChg chg="add mod">
          <ac:chgData name="Sehgal, Vinit" userId="ef721694-8436-4df6-8b9b-be9691359d6c" providerId="ADAL" clId="{26AAD9E8-4C42-4DE7-94A5-14A70A065374}" dt="2024-03-27T21:14:50.642" v="6284" actId="1076"/>
          <ac:cxnSpMkLst>
            <pc:docMk/>
            <pc:sldMk cId="2786164449" sldId="279"/>
            <ac:cxnSpMk id="50" creationId="{938D84AD-C4B6-F9CD-65A8-0BE933721E09}"/>
          </ac:cxnSpMkLst>
        </pc:cxnChg>
        <pc:cxnChg chg="add mod">
          <ac:chgData name="Sehgal, Vinit" userId="ef721694-8436-4df6-8b9b-be9691359d6c" providerId="ADAL" clId="{26AAD9E8-4C42-4DE7-94A5-14A70A065374}" dt="2024-03-27T21:14:50.642" v="6284" actId="1076"/>
          <ac:cxnSpMkLst>
            <pc:docMk/>
            <pc:sldMk cId="2786164449" sldId="279"/>
            <ac:cxnSpMk id="4097" creationId="{86AB7295-D3AA-F345-99A0-C99253B2ED47}"/>
          </ac:cxnSpMkLst>
        </pc:cxnChg>
        <pc:cxnChg chg="add mod">
          <ac:chgData name="Sehgal, Vinit" userId="ef721694-8436-4df6-8b9b-be9691359d6c" providerId="ADAL" clId="{26AAD9E8-4C42-4DE7-94A5-14A70A065374}" dt="2024-03-27T21:14:50.642" v="6284" actId="1076"/>
          <ac:cxnSpMkLst>
            <pc:docMk/>
            <pc:sldMk cId="2786164449" sldId="279"/>
            <ac:cxnSpMk id="4101" creationId="{5539CD7C-D77A-184C-F013-2738279800D8}"/>
          </ac:cxnSpMkLst>
        </pc:cxnChg>
        <pc:cxnChg chg="add mod">
          <ac:chgData name="Sehgal, Vinit" userId="ef721694-8436-4df6-8b9b-be9691359d6c" providerId="ADAL" clId="{26AAD9E8-4C42-4DE7-94A5-14A70A065374}" dt="2024-03-27T21:14:50.642" v="6284" actId="1076"/>
          <ac:cxnSpMkLst>
            <pc:docMk/>
            <pc:sldMk cId="2786164449" sldId="279"/>
            <ac:cxnSpMk id="4104" creationId="{46F21EDF-EE1F-33B1-1FFE-5E3F0B973418}"/>
          </ac:cxnSpMkLst>
        </pc:cxnChg>
        <pc:cxnChg chg="add mod">
          <ac:chgData name="Sehgal, Vinit" userId="ef721694-8436-4df6-8b9b-be9691359d6c" providerId="ADAL" clId="{26AAD9E8-4C42-4DE7-94A5-14A70A065374}" dt="2024-03-27T21:16:24.549" v="6313" actId="478"/>
          <ac:cxnSpMkLst>
            <pc:docMk/>
            <pc:sldMk cId="2786164449" sldId="279"/>
            <ac:cxnSpMk id="4107" creationId="{F64153E1-3910-90C6-4CC0-CEC0372CBFD8}"/>
          </ac:cxnSpMkLst>
        </pc:cxnChg>
        <pc:cxnChg chg="add mod">
          <ac:chgData name="Sehgal, Vinit" userId="ef721694-8436-4df6-8b9b-be9691359d6c" providerId="ADAL" clId="{26AAD9E8-4C42-4DE7-94A5-14A70A065374}" dt="2024-03-27T21:14:50.642" v="6284" actId="1076"/>
          <ac:cxnSpMkLst>
            <pc:docMk/>
            <pc:sldMk cId="2786164449" sldId="279"/>
            <ac:cxnSpMk id="4110" creationId="{51E319F8-476C-69C4-5440-631C398F85A2}"/>
          </ac:cxnSpMkLst>
        </pc:cxnChg>
        <pc:cxnChg chg="add mod">
          <ac:chgData name="Sehgal, Vinit" userId="ef721694-8436-4df6-8b9b-be9691359d6c" providerId="ADAL" clId="{26AAD9E8-4C42-4DE7-94A5-14A70A065374}" dt="2024-03-27T21:14:50.642" v="6284" actId="1076"/>
          <ac:cxnSpMkLst>
            <pc:docMk/>
            <pc:sldMk cId="2786164449" sldId="279"/>
            <ac:cxnSpMk id="4113" creationId="{DDA07BAE-E036-0BEF-18AA-A3E200C72D14}"/>
          </ac:cxnSpMkLst>
        </pc:cxnChg>
        <pc:cxnChg chg="add mod">
          <ac:chgData name="Sehgal, Vinit" userId="ef721694-8436-4df6-8b9b-be9691359d6c" providerId="ADAL" clId="{26AAD9E8-4C42-4DE7-94A5-14A70A065374}" dt="2024-03-27T21:16:24.549" v="6313" actId="478"/>
          <ac:cxnSpMkLst>
            <pc:docMk/>
            <pc:sldMk cId="2786164449" sldId="279"/>
            <ac:cxnSpMk id="4117" creationId="{96F068DE-0526-4D33-9662-4E81ABA3B640}"/>
          </ac:cxnSpMkLst>
        </pc:cxnChg>
        <pc:cxnChg chg="add mod">
          <ac:chgData name="Sehgal, Vinit" userId="ef721694-8436-4df6-8b9b-be9691359d6c" providerId="ADAL" clId="{26AAD9E8-4C42-4DE7-94A5-14A70A065374}" dt="2024-03-27T21:16:24.549" v="6313" actId="478"/>
          <ac:cxnSpMkLst>
            <pc:docMk/>
            <pc:sldMk cId="2786164449" sldId="279"/>
            <ac:cxnSpMk id="4122" creationId="{F9782F62-80AF-0A7D-7DBF-7E4D2E2EE428}"/>
          </ac:cxnSpMkLst>
        </pc:cxnChg>
        <pc:cxnChg chg="add mod">
          <ac:chgData name="Sehgal, Vinit" userId="ef721694-8436-4df6-8b9b-be9691359d6c" providerId="ADAL" clId="{26AAD9E8-4C42-4DE7-94A5-14A70A065374}" dt="2024-03-27T21:15:58.158" v="6307" actId="208"/>
          <ac:cxnSpMkLst>
            <pc:docMk/>
            <pc:sldMk cId="2786164449" sldId="279"/>
            <ac:cxnSpMk id="4125" creationId="{50DB451A-7A66-160E-922E-281633059A7F}"/>
          </ac:cxnSpMkLst>
        </pc:cxnChg>
        <pc:cxnChg chg="add mod">
          <ac:chgData name="Sehgal, Vinit" userId="ef721694-8436-4df6-8b9b-be9691359d6c" providerId="ADAL" clId="{26AAD9E8-4C42-4DE7-94A5-14A70A065374}" dt="2024-03-27T21:15:58.158" v="6307" actId="208"/>
          <ac:cxnSpMkLst>
            <pc:docMk/>
            <pc:sldMk cId="2786164449" sldId="279"/>
            <ac:cxnSpMk id="4128" creationId="{7FF4F927-D3B5-2B92-BAB1-82501491DABE}"/>
          </ac:cxnSpMkLst>
        </pc:cxnChg>
        <pc:cxnChg chg="add mod">
          <ac:chgData name="Sehgal, Vinit" userId="ef721694-8436-4df6-8b9b-be9691359d6c" providerId="ADAL" clId="{26AAD9E8-4C42-4DE7-94A5-14A70A065374}" dt="2024-03-27T21:15:58.158" v="6307" actId="208"/>
          <ac:cxnSpMkLst>
            <pc:docMk/>
            <pc:sldMk cId="2786164449" sldId="279"/>
            <ac:cxnSpMk id="4131" creationId="{488A8F07-515D-A48C-7D37-558E895E2EA8}"/>
          </ac:cxnSpMkLst>
        </pc:cxnChg>
        <pc:cxnChg chg="add mod">
          <ac:chgData name="Sehgal, Vinit" userId="ef721694-8436-4df6-8b9b-be9691359d6c" providerId="ADAL" clId="{26AAD9E8-4C42-4DE7-94A5-14A70A065374}" dt="2024-03-27T21:16:18.152" v="6312" actId="1076"/>
          <ac:cxnSpMkLst>
            <pc:docMk/>
            <pc:sldMk cId="2786164449" sldId="279"/>
            <ac:cxnSpMk id="4146" creationId="{CCA79492-1006-72F9-0394-384393E092B7}"/>
          </ac:cxnSpMkLst>
        </pc:cxnChg>
        <pc:cxnChg chg="add mod ord">
          <ac:chgData name="Sehgal, Vinit" userId="ef721694-8436-4df6-8b9b-be9691359d6c" providerId="ADAL" clId="{26AAD9E8-4C42-4DE7-94A5-14A70A065374}" dt="2024-03-27T21:16:18.152" v="6312" actId="1076"/>
          <ac:cxnSpMkLst>
            <pc:docMk/>
            <pc:sldMk cId="2786164449" sldId="279"/>
            <ac:cxnSpMk id="4149" creationId="{01D6D9F0-D5F1-5B19-819D-B8DC4271947E}"/>
          </ac:cxnSpMkLst>
        </pc:cxnChg>
        <pc:cxnChg chg="add mod">
          <ac:chgData name="Sehgal, Vinit" userId="ef721694-8436-4df6-8b9b-be9691359d6c" providerId="ADAL" clId="{26AAD9E8-4C42-4DE7-94A5-14A70A065374}" dt="2024-03-27T21:32:33.494" v="6500" actId="1038"/>
          <ac:cxnSpMkLst>
            <pc:docMk/>
            <pc:sldMk cId="2786164449" sldId="279"/>
            <ac:cxnSpMk id="4165" creationId="{13705809-A71A-63A4-ACF8-2AC0AECDA8BC}"/>
          </ac:cxnSpMkLst>
        </pc:cxnChg>
        <pc:cxnChg chg="add mod">
          <ac:chgData name="Sehgal, Vinit" userId="ef721694-8436-4df6-8b9b-be9691359d6c" providerId="ADAL" clId="{26AAD9E8-4C42-4DE7-94A5-14A70A065374}" dt="2024-03-27T21:32:33.494" v="6500" actId="1038"/>
          <ac:cxnSpMkLst>
            <pc:docMk/>
            <pc:sldMk cId="2786164449" sldId="279"/>
            <ac:cxnSpMk id="4168" creationId="{7712FBE7-BFC4-97EF-C449-C9BB801E81F8}"/>
          </ac:cxnSpMkLst>
        </pc:cxnChg>
        <pc:cxnChg chg="add mod">
          <ac:chgData name="Sehgal, Vinit" userId="ef721694-8436-4df6-8b9b-be9691359d6c" providerId="ADAL" clId="{26AAD9E8-4C42-4DE7-94A5-14A70A065374}" dt="2024-03-27T21:32:33.494" v="6500" actId="1038"/>
          <ac:cxnSpMkLst>
            <pc:docMk/>
            <pc:sldMk cId="2786164449" sldId="279"/>
            <ac:cxnSpMk id="4169" creationId="{D44EF1B3-2D87-91AB-072C-30661684EF1C}"/>
          </ac:cxnSpMkLst>
        </pc:cxnChg>
        <pc:cxnChg chg="add mod">
          <ac:chgData name="Sehgal, Vinit" userId="ef721694-8436-4df6-8b9b-be9691359d6c" providerId="ADAL" clId="{26AAD9E8-4C42-4DE7-94A5-14A70A065374}" dt="2024-03-27T21:32:33.494" v="6500" actId="1038"/>
          <ac:cxnSpMkLst>
            <pc:docMk/>
            <pc:sldMk cId="2786164449" sldId="279"/>
            <ac:cxnSpMk id="4170" creationId="{E7EE66AD-7FD6-3BAD-6B6B-8EF6A8FB949F}"/>
          </ac:cxnSpMkLst>
        </pc:cxnChg>
        <pc:cxnChg chg="add mod">
          <ac:chgData name="Sehgal, Vinit" userId="ef721694-8436-4df6-8b9b-be9691359d6c" providerId="ADAL" clId="{26AAD9E8-4C42-4DE7-94A5-14A70A065374}" dt="2024-03-27T21:32:33.494" v="6500" actId="1038"/>
          <ac:cxnSpMkLst>
            <pc:docMk/>
            <pc:sldMk cId="2786164449" sldId="279"/>
            <ac:cxnSpMk id="4171" creationId="{FCD5941D-9419-1218-F918-38C79790AB8A}"/>
          </ac:cxnSpMkLst>
        </pc:cxnChg>
        <pc:cxnChg chg="add mod">
          <ac:chgData name="Sehgal, Vinit" userId="ef721694-8436-4df6-8b9b-be9691359d6c" providerId="ADAL" clId="{26AAD9E8-4C42-4DE7-94A5-14A70A065374}" dt="2024-03-27T21:32:33.494" v="6500" actId="1038"/>
          <ac:cxnSpMkLst>
            <pc:docMk/>
            <pc:sldMk cId="2786164449" sldId="279"/>
            <ac:cxnSpMk id="4172" creationId="{3051D1A5-786A-BECF-3282-B85A4352D055}"/>
          </ac:cxnSpMkLst>
        </pc:cxnChg>
        <pc:cxnChg chg="add mod">
          <ac:chgData name="Sehgal, Vinit" userId="ef721694-8436-4df6-8b9b-be9691359d6c" providerId="ADAL" clId="{26AAD9E8-4C42-4DE7-94A5-14A70A065374}" dt="2024-03-27T21:32:33.494" v="6500" actId="1038"/>
          <ac:cxnSpMkLst>
            <pc:docMk/>
            <pc:sldMk cId="2786164449" sldId="279"/>
            <ac:cxnSpMk id="4173" creationId="{5FDFA419-ACF5-4289-7022-F2F88A1E7DEE}"/>
          </ac:cxnSpMkLst>
        </pc:cxnChg>
        <pc:cxnChg chg="add mod">
          <ac:chgData name="Sehgal, Vinit" userId="ef721694-8436-4df6-8b9b-be9691359d6c" providerId="ADAL" clId="{26AAD9E8-4C42-4DE7-94A5-14A70A065374}" dt="2024-03-27T21:32:33.494" v="6500" actId="1038"/>
          <ac:cxnSpMkLst>
            <pc:docMk/>
            <pc:sldMk cId="2786164449" sldId="279"/>
            <ac:cxnSpMk id="4174" creationId="{7D73C80C-F7B1-C55F-BDD4-A7B84A8C4AF0}"/>
          </ac:cxnSpMkLst>
        </pc:cxnChg>
        <pc:cxnChg chg="add mod">
          <ac:chgData name="Sehgal, Vinit" userId="ef721694-8436-4df6-8b9b-be9691359d6c" providerId="ADAL" clId="{26AAD9E8-4C42-4DE7-94A5-14A70A065374}" dt="2024-03-27T21:32:33.494" v="6500" actId="1038"/>
          <ac:cxnSpMkLst>
            <pc:docMk/>
            <pc:sldMk cId="2786164449" sldId="279"/>
            <ac:cxnSpMk id="4175" creationId="{5FA29572-2507-6C26-BD26-FCDECBE04D55}"/>
          </ac:cxnSpMkLst>
        </pc:cxnChg>
        <pc:cxnChg chg="add mod">
          <ac:chgData name="Sehgal, Vinit" userId="ef721694-8436-4df6-8b9b-be9691359d6c" providerId="ADAL" clId="{26AAD9E8-4C42-4DE7-94A5-14A70A065374}" dt="2024-03-27T21:32:33.494" v="6500" actId="1038"/>
          <ac:cxnSpMkLst>
            <pc:docMk/>
            <pc:sldMk cId="2786164449" sldId="279"/>
            <ac:cxnSpMk id="4176" creationId="{0C3A1DE6-EA3D-AE2C-F009-976002308407}"/>
          </ac:cxnSpMkLst>
        </pc:cxnChg>
        <pc:cxnChg chg="add mod">
          <ac:chgData name="Sehgal, Vinit" userId="ef721694-8436-4df6-8b9b-be9691359d6c" providerId="ADAL" clId="{26AAD9E8-4C42-4DE7-94A5-14A70A065374}" dt="2024-03-27T21:32:33.494" v="6500" actId="1038"/>
          <ac:cxnSpMkLst>
            <pc:docMk/>
            <pc:sldMk cId="2786164449" sldId="279"/>
            <ac:cxnSpMk id="4177" creationId="{70543581-C24F-3CAC-0871-2F33A24F31DE}"/>
          </ac:cxnSpMkLst>
        </pc:cxnChg>
        <pc:cxnChg chg="add mod">
          <ac:chgData name="Sehgal, Vinit" userId="ef721694-8436-4df6-8b9b-be9691359d6c" providerId="ADAL" clId="{26AAD9E8-4C42-4DE7-94A5-14A70A065374}" dt="2024-03-27T21:32:33.494" v="6500" actId="1038"/>
          <ac:cxnSpMkLst>
            <pc:docMk/>
            <pc:sldMk cId="2786164449" sldId="279"/>
            <ac:cxnSpMk id="4178" creationId="{07B134A2-8EC6-2B8D-D9D3-C50D4F68168C}"/>
          </ac:cxnSpMkLst>
        </pc:cxnChg>
        <pc:cxnChg chg="add mod">
          <ac:chgData name="Sehgal, Vinit" userId="ef721694-8436-4df6-8b9b-be9691359d6c" providerId="ADAL" clId="{26AAD9E8-4C42-4DE7-94A5-14A70A065374}" dt="2024-03-27T21:32:33.494" v="6500" actId="1038"/>
          <ac:cxnSpMkLst>
            <pc:docMk/>
            <pc:sldMk cId="2786164449" sldId="279"/>
            <ac:cxnSpMk id="4179" creationId="{19DCC937-F995-E882-7872-6C88F7F57139}"/>
          </ac:cxnSpMkLst>
        </pc:cxnChg>
        <pc:cxnChg chg="add mod">
          <ac:chgData name="Sehgal, Vinit" userId="ef721694-8436-4df6-8b9b-be9691359d6c" providerId="ADAL" clId="{26AAD9E8-4C42-4DE7-94A5-14A70A065374}" dt="2024-03-27T21:32:33.494" v="6500" actId="1038"/>
          <ac:cxnSpMkLst>
            <pc:docMk/>
            <pc:sldMk cId="2786164449" sldId="279"/>
            <ac:cxnSpMk id="4180" creationId="{41E229EE-24B0-ABFB-D045-2A00F5BE0E7D}"/>
          </ac:cxnSpMkLst>
        </pc:cxnChg>
        <pc:cxnChg chg="add mod">
          <ac:chgData name="Sehgal, Vinit" userId="ef721694-8436-4df6-8b9b-be9691359d6c" providerId="ADAL" clId="{26AAD9E8-4C42-4DE7-94A5-14A70A065374}" dt="2024-03-27T21:32:33.494" v="6500" actId="1038"/>
          <ac:cxnSpMkLst>
            <pc:docMk/>
            <pc:sldMk cId="2786164449" sldId="279"/>
            <ac:cxnSpMk id="4181" creationId="{919E17ED-0557-391C-5D46-E4CF6F753633}"/>
          </ac:cxnSpMkLst>
        </pc:cxnChg>
        <pc:cxnChg chg="add mod">
          <ac:chgData name="Sehgal, Vinit" userId="ef721694-8436-4df6-8b9b-be9691359d6c" providerId="ADAL" clId="{26AAD9E8-4C42-4DE7-94A5-14A70A065374}" dt="2024-03-27T21:32:33.494" v="6500" actId="1038"/>
          <ac:cxnSpMkLst>
            <pc:docMk/>
            <pc:sldMk cId="2786164449" sldId="279"/>
            <ac:cxnSpMk id="4182" creationId="{3B3D8747-5B24-60C6-CD17-C450A840DF4D}"/>
          </ac:cxnSpMkLst>
        </pc:cxnChg>
        <pc:cxnChg chg="add del mod">
          <ac:chgData name="Sehgal, Vinit" userId="ef721694-8436-4df6-8b9b-be9691359d6c" providerId="ADAL" clId="{26AAD9E8-4C42-4DE7-94A5-14A70A065374}" dt="2024-03-27T21:34:12.600" v="6525" actId="478"/>
          <ac:cxnSpMkLst>
            <pc:docMk/>
            <pc:sldMk cId="2786164449" sldId="279"/>
            <ac:cxnSpMk id="4185" creationId="{94350377-691C-637C-DE6F-C4FAB8B5EF24}"/>
          </ac:cxnSpMkLst>
        </pc:cxnChg>
      </pc:sldChg>
      <pc:sldChg chg="delSp modSp new mod">
        <pc:chgData name="Sehgal, Vinit" userId="ef721694-8436-4df6-8b9b-be9691359d6c" providerId="ADAL" clId="{26AAD9E8-4C42-4DE7-94A5-14A70A065374}" dt="2024-03-26T17:24:54.627" v="5674" actId="732"/>
        <pc:sldMkLst>
          <pc:docMk/>
          <pc:sldMk cId="2384575202" sldId="280"/>
        </pc:sldMkLst>
        <pc:spChg chg="del">
          <ac:chgData name="Sehgal, Vinit" userId="ef721694-8436-4df6-8b9b-be9691359d6c" providerId="ADAL" clId="{26AAD9E8-4C42-4DE7-94A5-14A70A065374}" dt="2024-03-26T17:24:40.252" v="5669" actId="478"/>
          <ac:spMkLst>
            <pc:docMk/>
            <pc:sldMk cId="2384575202" sldId="280"/>
            <ac:spMk id="2" creationId="{579D0862-BBE5-9C7F-6D65-FFE1C986D863}"/>
          </ac:spMkLst>
        </pc:spChg>
        <pc:spChg chg="del">
          <ac:chgData name="Sehgal, Vinit" userId="ef721694-8436-4df6-8b9b-be9691359d6c" providerId="ADAL" clId="{26AAD9E8-4C42-4DE7-94A5-14A70A065374}" dt="2024-03-26T17:24:40.252" v="5669" actId="478"/>
          <ac:spMkLst>
            <pc:docMk/>
            <pc:sldMk cId="2384575202" sldId="280"/>
            <ac:spMk id="3" creationId="{8F0BDCE2-93EA-0E9F-4787-2FD3A1E8D0EE}"/>
          </ac:spMkLst>
        </pc:spChg>
        <pc:picChg chg="mod modCrop">
          <ac:chgData name="Sehgal, Vinit" userId="ef721694-8436-4df6-8b9b-be9691359d6c" providerId="ADAL" clId="{26AAD9E8-4C42-4DE7-94A5-14A70A065374}" dt="2024-03-26T17:24:54.627" v="5674" actId="732"/>
          <ac:picMkLst>
            <pc:docMk/>
            <pc:sldMk cId="2384575202" sldId="280"/>
            <ac:picMk id="4" creationId="{7F533D5F-D9AC-402C-6547-A2EBF707B460}"/>
          </ac:picMkLst>
        </pc:picChg>
      </pc:sldChg>
      <pc:sldChg chg="addSp delSp modSp new mod">
        <pc:chgData name="Sehgal, Vinit" userId="ef721694-8436-4df6-8b9b-be9691359d6c" providerId="ADAL" clId="{26AAD9E8-4C42-4DE7-94A5-14A70A065374}" dt="2024-03-27T21:01:34.433" v="6077" actId="1036"/>
        <pc:sldMkLst>
          <pc:docMk/>
          <pc:sldMk cId="500524617" sldId="281"/>
        </pc:sldMkLst>
        <pc:spChg chg="del">
          <ac:chgData name="Sehgal, Vinit" userId="ef721694-8436-4df6-8b9b-be9691359d6c" providerId="ADAL" clId="{26AAD9E8-4C42-4DE7-94A5-14A70A065374}" dt="2024-03-27T20:42:03.968" v="5677" actId="478"/>
          <ac:spMkLst>
            <pc:docMk/>
            <pc:sldMk cId="500524617" sldId="281"/>
            <ac:spMk id="2" creationId="{07D8C693-C032-D033-2212-4C7DA92709A7}"/>
          </ac:spMkLst>
        </pc:spChg>
        <pc:spChg chg="del">
          <ac:chgData name="Sehgal, Vinit" userId="ef721694-8436-4df6-8b9b-be9691359d6c" providerId="ADAL" clId="{26AAD9E8-4C42-4DE7-94A5-14A70A065374}" dt="2024-03-27T20:42:03.968" v="5677" actId="478"/>
          <ac:spMkLst>
            <pc:docMk/>
            <pc:sldMk cId="500524617" sldId="281"/>
            <ac:spMk id="3" creationId="{26768D64-3759-D368-CAC9-4A5E89DAE84B}"/>
          </ac:spMkLst>
        </pc:spChg>
        <pc:spChg chg="add del mod">
          <ac:chgData name="Sehgal, Vinit" userId="ef721694-8436-4df6-8b9b-be9691359d6c" providerId="ADAL" clId="{26AAD9E8-4C42-4DE7-94A5-14A70A065374}" dt="2024-03-27T20:42:18.755" v="5680" actId="478"/>
          <ac:spMkLst>
            <pc:docMk/>
            <pc:sldMk cId="500524617" sldId="281"/>
            <ac:spMk id="4" creationId="{7970037E-945F-F1F3-6A22-47CBDC740E9E}"/>
          </ac:spMkLst>
        </pc:spChg>
        <pc:spChg chg="add mod">
          <ac:chgData name="Sehgal, Vinit" userId="ef721694-8436-4df6-8b9b-be9691359d6c" providerId="ADAL" clId="{26AAD9E8-4C42-4DE7-94A5-14A70A065374}" dt="2024-03-27T20:58:14.455" v="6017" actId="1076"/>
          <ac:spMkLst>
            <pc:docMk/>
            <pc:sldMk cId="500524617" sldId="281"/>
            <ac:spMk id="13" creationId="{3CED6A8F-A943-A316-80B3-12E9E7469299}"/>
          </ac:spMkLst>
        </pc:spChg>
        <pc:spChg chg="add mod">
          <ac:chgData name="Sehgal, Vinit" userId="ef721694-8436-4df6-8b9b-be9691359d6c" providerId="ADAL" clId="{26AAD9E8-4C42-4DE7-94A5-14A70A065374}" dt="2024-03-27T20:58:14.455" v="6017" actId="1076"/>
          <ac:spMkLst>
            <pc:docMk/>
            <pc:sldMk cId="500524617" sldId="281"/>
            <ac:spMk id="24" creationId="{7C76DF80-DEE0-CFD6-4AF0-F0291079F091}"/>
          </ac:spMkLst>
        </pc:spChg>
        <pc:spChg chg="add del mod">
          <ac:chgData name="Sehgal, Vinit" userId="ef721694-8436-4df6-8b9b-be9691359d6c" providerId="ADAL" clId="{26AAD9E8-4C42-4DE7-94A5-14A70A065374}" dt="2024-03-27T20:42:29.743" v="5684" actId="478"/>
          <ac:spMkLst>
            <pc:docMk/>
            <pc:sldMk cId="500524617" sldId="281"/>
            <ac:spMk id="26" creationId="{19A42DF4-342A-B081-875E-1E0ED6DFD38A}"/>
          </ac:spMkLst>
        </pc:spChg>
        <pc:spChg chg="add del mod">
          <ac:chgData name="Sehgal, Vinit" userId="ef721694-8436-4df6-8b9b-be9691359d6c" providerId="ADAL" clId="{26AAD9E8-4C42-4DE7-94A5-14A70A065374}" dt="2024-03-27T20:42:22.603" v="5682" actId="478"/>
          <ac:spMkLst>
            <pc:docMk/>
            <pc:sldMk cId="500524617" sldId="281"/>
            <ac:spMk id="27" creationId="{2D1FFA96-BA49-12CB-8E7C-BA49B7BE7CD9}"/>
          </ac:spMkLst>
        </pc:spChg>
        <pc:spChg chg="add mod">
          <ac:chgData name="Sehgal, Vinit" userId="ef721694-8436-4df6-8b9b-be9691359d6c" providerId="ADAL" clId="{26AAD9E8-4C42-4DE7-94A5-14A70A065374}" dt="2024-03-27T20:58:14.455" v="6017" actId="1076"/>
          <ac:spMkLst>
            <pc:docMk/>
            <pc:sldMk cId="500524617" sldId="281"/>
            <ac:spMk id="28" creationId="{EA26D916-96BB-0C14-A072-FA00056D58E0}"/>
          </ac:spMkLst>
        </pc:spChg>
        <pc:spChg chg="add mod">
          <ac:chgData name="Sehgal, Vinit" userId="ef721694-8436-4df6-8b9b-be9691359d6c" providerId="ADAL" clId="{26AAD9E8-4C42-4DE7-94A5-14A70A065374}" dt="2024-03-27T20:58:14.455" v="6017" actId="1076"/>
          <ac:spMkLst>
            <pc:docMk/>
            <pc:sldMk cId="500524617" sldId="281"/>
            <ac:spMk id="29" creationId="{C01AE134-3C26-9543-4B08-1752E7E78DB2}"/>
          </ac:spMkLst>
        </pc:spChg>
        <pc:spChg chg="add mod">
          <ac:chgData name="Sehgal, Vinit" userId="ef721694-8436-4df6-8b9b-be9691359d6c" providerId="ADAL" clId="{26AAD9E8-4C42-4DE7-94A5-14A70A065374}" dt="2024-03-27T20:58:14.455" v="6017" actId="1076"/>
          <ac:spMkLst>
            <pc:docMk/>
            <pc:sldMk cId="500524617" sldId="281"/>
            <ac:spMk id="30" creationId="{55DB4B6F-2B7D-B74E-D2CE-E16A36FC730D}"/>
          </ac:spMkLst>
        </pc:spChg>
        <pc:spChg chg="add mod ord">
          <ac:chgData name="Sehgal, Vinit" userId="ef721694-8436-4df6-8b9b-be9691359d6c" providerId="ADAL" clId="{26AAD9E8-4C42-4DE7-94A5-14A70A065374}" dt="2024-03-27T20:58:14.455" v="6017" actId="1076"/>
          <ac:spMkLst>
            <pc:docMk/>
            <pc:sldMk cId="500524617" sldId="281"/>
            <ac:spMk id="72" creationId="{28A42196-D6FB-9FED-995D-2AEEFB133A5B}"/>
          </ac:spMkLst>
        </pc:spChg>
        <pc:spChg chg="add del">
          <ac:chgData name="Sehgal, Vinit" userId="ef721694-8436-4df6-8b9b-be9691359d6c" providerId="ADAL" clId="{26AAD9E8-4C42-4DE7-94A5-14A70A065374}" dt="2024-03-27T20:54:12.530" v="5889" actId="478"/>
          <ac:spMkLst>
            <pc:docMk/>
            <pc:sldMk cId="500524617" sldId="281"/>
            <ac:spMk id="98" creationId="{77603276-7AF6-D233-D7A5-15329550E418}"/>
          </ac:spMkLst>
        </pc:spChg>
        <pc:spChg chg="add mod">
          <ac:chgData name="Sehgal, Vinit" userId="ef721694-8436-4df6-8b9b-be9691359d6c" providerId="ADAL" clId="{26AAD9E8-4C42-4DE7-94A5-14A70A065374}" dt="2024-03-27T21:01:19.493" v="6062" actId="1037"/>
          <ac:spMkLst>
            <pc:docMk/>
            <pc:sldMk cId="500524617" sldId="281"/>
            <ac:spMk id="99" creationId="{1FEADF3A-9835-9BB5-CF2C-B1FE45A8DB33}"/>
          </ac:spMkLst>
        </pc:spChg>
        <pc:spChg chg="add del mod">
          <ac:chgData name="Sehgal, Vinit" userId="ef721694-8436-4df6-8b9b-be9691359d6c" providerId="ADAL" clId="{26AAD9E8-4C42-4DE7-94A5-14A70A065374}" dt="2024-03-27T20:55:07.255" v="5910" actId="21"/>
          <ac:spMkLst>
            <pc:docMk/>
            <pc:sldMk cId="500524617" sldId="281"/>
            <ac:spMk id="100" creationId="{479F461C-03CA-A835-21E5-D1F1B5C3A445}"/>
          </ac:spMkLst>
        </pc:spChg>
        <pc:spChg chg="add del mod">
          <ac:chgData name="Sehgal, Vinit" userId="ef721694-8436-4df6-8b9b-be9691359d6c" providerId="ADAL" clId="{26AAD9E8-4C42-4DE7-94A5-14A70A065374}" dt="2024-03-27T20:55:07.255" v="5910" actId="21"/>
          <ac:spMkLst>
            <pc:docMk/>
            <pc:sldMk cId="500524617" sldId="281"/>
            <ac:spMk id="101" creationId="{AD58559A-04F5-FB21-8DE1-3AF2ADCFAE5E}"/>
          </ac:spMkLst>
        </pc:spChg>
        <pc:spChg chg="add del mod">
          <ac:chgData name="Sehgal, Vinit" userId="ef721694-8436-4df6-8b9b-be9691359d6c" providerId="ADAL" clId="{26AAD9E8-4C42-4DE7-94A5-14A70A065374}" dt="2024-03-27T20:55:07.255" v="5910" actId="21"/>
          <ac:spMkLst>
            <pc:docMk/>
            <pc:sldMk cId="500524617" sldId="281"/>
            <ac:spMk id="102" creationId="{1417A38C-92F7-3A4A-63D9-DEB5DC375878}"/>
          </ac:spMkLst>
        </pc:spChg>
        <pc:spChg chg="add del mod">
          <ac:chgData name="Sehgal, Vinit" userId="ef721694-8436-4df6-8b9b-be9691359d6c" providerId="ADAL" clId="{26AAD9E8-4C42-4DE7-94A5-14A70A065374}" dt="2024-03-27T20:55:07.255" v="5910" actId="21"/>
          <ac:spMkLst>
            <pc:docMk/>
            <pc:sldMk cId="500524617" sldId="281"/>
            <ac:spMk id="103" creationId="{52159CC9-FD23-1751-A8F2-C2F9B7263A28}"/>
          </ac:spMkLst>
        </pc:spChg>
        <pc:spChg chg="add del mod">
          <ac:chgData name="Sehgal, Vinit" userId="ef721694-8436-4df6-8b9b-be9691359d6c" providerId="ADAL" clId="{26AAD9E8-4C42-4DE7-94A5-14A70A065374}" dt="2024-03-27T20:55:07.255" v="5910" actId="21"/>
          <ac:spMkLst>
            <pc:docMk/>
            <pc:sldMk cId="500524617" sldId="281"/>
            <ac:spMk id="105" creationId="{5F7FBF71-9631-5294-1330-DDFE8D229C78}"/>
          </ac:spMkLst>
        </pc:spChg>
        <pc:spChg chg="add del mod">
          <ac:chgData name="Sehgal, Vinit" userId="ef721694-8436-4df6-8b9b-be9691359d6c" providerId="ADAL" clId="{26AAD9E8-4C42-4DE7-94A5-14A70A065374}" dt="2024-03-27T20:55:07.255" v="5910" actId="21"/>
          <ac:spMkLst>
            <pc:docMk/>
            <pc:sldMk cId="500524617" sldId="281"/>
            <ac:spMk id="106" creationId="{B26522E2-7835-ADB1-339A-899DEADC588E}"/>
          </ac:spMkLst>
        </pc:spChg>
        <pc:spChg chg="add del mod">
          <ac:chgData name="Sehgal, Vinit" userId="ef721694-8436-4df6-8b9b-be9691359d6c" providerId="ADAL" clId="{26AAD9E8-4C42-4DE7-94A5-14A70A065374}" dt="2024-03-27T20:55:07.255" v="5910" actId="21"/>
          <ac:spMkLst>
            <pc:docMk/>
            <pc:sldMk cId="500524617" sldId="281"/>
            <ac:spMk id="107" creationId="{FECEFD1E-F74B-6357-43A8-8EF1E3C9B944}"/>
          </ac:spMkLst>
        </pc:spChg>
        <pc:spChg chg="add del mod">
          <ac:chgData name="Sehgal, Vinit" userId="ef721694-8436-4df6-8b9b-be9691359d6c" providerId="ADAL" clId="{26AAD9E8-4C42-4DE7-94A5-14A70A065374}" dt="2024-03-27T20:55:07.255" v="5910" actId="21"/>
          <ac:spMkLst>
            <pc:docMk/>
            <pc:sldMk cId="500524617" sldId="281"/>
            <ac:spMk id="108" creationId="{FBF09F4D-DFDC-D7A5-32CE-3FCD3FD79951}"/>
          </ac:spMkLst>
        </pc:spChg>
        <pc:spChg chg="add mod">
          <ac:chgData name="Sehgal, Vinit" userId="ef721694-8436-4df6-8b9b-be9691359d6c" providerId="ADAL" clId="{26AAD9E8-4C42-4DE7-94A5-14A70A065374}" dt="2024-03-27T20:58:14.455" v="6017" actId="1076"/>
          <ac:spMkLst>
            <pc:docMk/>
            <pc:sldMk cId="500524617" sldId="281"/>
            <ac:spMk id="112" creationId="{1E5235F8-12EE-F7D9-FDD8-1DB141703D9D}"/>
          </ac:spMkLst>
        </pc:spChg>
        <pc:spChg chg="add mod">
          <ac:chgData name="Sehgal, Vinit" userId="ef721694-8436-4df6-8b9b-be9691359d6c" providerId="ADAL" clId="{26AAD9E8-4C42-4DE7-94A5-14A70A065374}" dt="2024-03-27T20:58:14.455" v="6017" actId="1076"/>
          <ac:spMkLst>
            <pc:docMk/>
            <pc:sldMk cId="500524617" sldId="281"/>
            <ac:spMk id="113" creationId="{88809D49-D99E-D332-41D4-828CD1DD942E}"/>
          </ac:spMkLst>
        </pc:spChg>
        <pc:spChg chg="add del">
          <ac:chgData name="Sehgal, Vinit" userId="ef721694-8436-4df6-8b9b-be9691359d6c" providerId="ADAL" clId="{26AAD9E8-4C42-4DE7-94A5-14A70A065374}" dt="2024-03-27T20:59:26.686" v="6019" actId="478"/>
          <ac:spMkLst>
            <pc:docMk/>
            <pc:sldMk cId="500524617" sldId="281"/>
            <ac:spMk id="114" creationId="{149A3EE5-C675-B212-BDB0-DBB1893DDB5F}"/>
          </ac:spMkLst>
        </pc:spChg>
        <pc:spChg chg="add del mod">
          <ac:chgData name="Sehgal, Vinit" userId="ef721694-8436-4df6-8b9b-be9691359d6c" providerId="ADAL" clId="{26AAD9E8-4C42-4DE7-94A5-14A70A065374}" dt="2024-03-27T21:00:49.281" v="6047" actId="478"/>
          <ac:spMkLst>
            <pc:docMk/>
            <pc:sldMk cId="500524617" sldId="281"/>
            <ac:spMk id="115" creationId="{B78D85AC-EB93-FA90-B50E-B141823F359A}"/>
          </ac:spMkLst>
        </pc:spChg>
        <pc:spChg chg="add mod">
          <ac:chgData name="Sehgal, Vinit" userId="ef721694-8436-4df6-8b9b-be9691359d6c" providerId="ADAL" clId="{26AAD9E8-4C42-4DE7-94A5-14A70A065374}" dt="2024-03-27T21:01:29.373" v="6069" actId="1036"/>
          <ac:spMkLst>
            <pc:docMk/>
            <pc:sldMk cId="500524617" sldId="281"/>
            <ac:spMk id="116" creationId="{209033E7-4E53-5DF0-D4F1-8CF5E535658A}"/>
          </ac:spMkLst>
        </pc:spChg>
        <pc:spChg chg="add mod">
          <ac:chgData name="Sehgal, Vinit" userId="ef721694-8436-4df6-8b9b-be9691359d6c" providerId="ADAL" clId="{26AAD9E8-4C42-4DE7-94A5-14A70A065374}" dt="2024-03-27T21:01:34.433" v="6077" actId="1036"/>
          <ac:spMkLst>
            <pc:docMk/>
            <pc:sldMk cId="500524617" sldId="281"/>
            <ac:spMk id="117" creationId="{E62C0CB9-80B7-A801-39A9-B8FEF5F10388}"/>
          </ac:spMkLst>
        </pc:spChg>
        <pc:spChg chg="add mod">
          <ac:chgData name="Sehgal, Vinit" userId="ef721694-8436-4df6-8b9b-be9691359d6c" providerId="ADAL" clId="{26AAD9E8-4C42-4DE7-94A5-14A70A065374}" dt="2024-03-27T21:01:10.495" v="6054" actId="14100"/>
          <ac:spMkLst>
            <pc:docMk/>
            <pc:sldMk cId="500524617" sldId="281"/>
            <ac:spMk id="118" creationId="{9C3D2113-E51C-82AE-668A-A853BC3DD3AB}"/>
          </ac:spMkLst>
        </pc:spChg>
        <pc:graphicFrameChg chg="add del mod">
          <ac:chgData name="Sehgal, Vinit" userId="ef721694-8436-4df6-8b9b-be9691359d6c" providerId="ADAL" clId="{26AAD9E8-4C42-4DE7-94A5-14A70A065374}" dt="2024-03-27T20:55:07.255" v="5910" actId="21"/>
          <ac:graphicFrameMkLst>
            <pc:docMk/>
            <pc:sldMk cId="500524617" sldId="281"/>
            <ac:graphicFrameMk id="104" creationId="{67DABB76-2FC7-12A1-4F5E-8DE7EA91D2FC}"/>
          </ac:graphicFrameMkLst>
        </pc:graphicFrameChg>
        <pc:graphicFrameChg chg="add del mod">
          <ac:chgData name="Sehgal, Vinit" userId="ef721694-8436-4df6-8b9b-be9691359d6c" providerId="ADAL" clId="{26AAD9E8-4C42-4DE7-94A5-14A70A065374}" dt="2024-03-27T20:55:07.255" v="5910" actId="21"/>
          <ac:graphicFrameMkLst>
            <pc:docMk/>
            <pc:sldMk cId="500524617" sldId="281"/>
            <ac:graphicFrameMk id="109" creationId="{DBCE300E-582E-2E49-C16F-12D64B473D18}"/>
          </ac:graphicFrameMkLst>
        </pc:graphicFrameChg>
        <pc:picChg chg="add del mod">
          <ac:chgData name="Sehgal, Vinit" userId="ef721694-8436-4df6-8b9b-be9691359d6c" providerId="ADAL" clId="{26AAD9E8-4C42-4DE7-94A5-14A70A065374}" dt="2024-03-27T20:42:18.755" v="5680" actId="478"/>
          <ac:picMkLst>
            <pc:docMk/>
            <pc:sldMk cId="500524617" sldId="281"/>
            <ac:picMk id="10" creationId="{4DE8DC18-C260-B318-84B4-B812FD9DC206}"/>
          </ac:picMkLst>
        </pc:picChg>
        <pc:picChg chg="add del mod">
          <ac:chgData name="Sehgal, Vinit" userId="ef721694-8436-4df6-8b9b-be9691359d6c" providerId="ADAL" clId="{26AAD9E8-4C42-4DE7-94A5-14A70A065374}" dt="2024-03-27T20:42:18.755" v="5680" actId="478"/>
          <ac:picMkLst>
            <pc:docMk/>
            <pc:sldMk cId="500524617" sldId="281"/>
            <ac:picMk id="11" creationId="{B524F667-E689-1344-48C1-F5E5E433DDD6}"/>
          </ac:picMkLst>
        </pc:picChg>
        <pc:picChg chg="add del mod">
          <ac:chgData name="Sehgal, Vinit" userId="ef721694-8436-4df6-8b9b-be9691359d6c" providerId="ADAL" clId="{26AAD9E8-4C42-4DE7-94A5-14A70A065374}" dt="2024-03-27T20:42:18.755" v="5680" actId="478"/>
          <ac:picMkLst>
            <pc:docMk/>
            <pc:sldMk cId="500524617" sldId="281"/>
            <ac:picMk id="12" creationId="{3D0AA4BA-8610-EC50-5D31-A9325712E2C4}"/>
          </ac:picMkLst>
        </pc:picChg>
        <pc:picChg chg="add mod">
          <ac:chgData name="Sehgal, Vinit" userId="ef721694-8436-4df6-8b9b-be9691359d6c" providerId="ADAL" clId="{26AAD9E8-4C42-4DE7-94A5-14A70A065374}" dt="2024-03-27T20:58:14.455" v="6017" actId="1076"/>
          <ac:picMkLst>
            <pc:docMk/>
            <pc:sldMk cId="500524617" sldId="281"/>
            <ac:picMk id="19" creationId="{444DC31F-3AE8-7A0D-496E-8273A4EE9222}"/>
          </ac:picMkLst>
        </pc:picChg>
        <pc:picChg chg="add mod">
          <ac:chgData name="Sehgal, Vinit" userId="ef721694-8436-4df6-8b9b-be9691359d6c" providerId="ADAL" clId="{26AAD9E8-4C42-4DE7-94A5-14A70A065374}" dt="2024-03-27T20:58:14.455" v="6017" actId="1076"/>
          <ac:picMkLst>
            <pc:docMk/>
            <pc:sldMk cId="500524617" sldId="281"/>
            <ac:picMk id="20" creationId="{8C62FB1D-0CAB-687F-89C6-A534099A375F}"/>
          </ac:picMkLst>
        </pc:picChg>
        <pc:picChg chg="add mod">
          <ac:chgData name="Sehgal, Vinit" userId="ef721694-8436-4df6-8b9b-be9691359d6c" providerId="ADAL" clId="{26AAD9E8-4C42-4DE7-94A5-14A70A065374}" dt="2024-03-27T20:58:14.455" v="6017" actId="1076"/>
          <ac:picMkLst>
            <pc:docMk/>
            <pc:sldMk cId="500524617" sldId="281"/>
            <ac:picMk id="21" creationId="{299BD5D2-949D-0537-3B6B-0A2EE5B31A1C}"/>
          </ac:picMkLst>
        </pc:picChg>
        <pc:picChg chg="add mod">
          <ac:chgData name="Sehgal, Vinit" userId="ef721694-8436-4df6-8b9b-be9691359d6c" providerId="ADAL" clId="{26AAD9E8-4C42-4DE7-94A5-14A70A065374}" dt="2024-03-27T20:58:14.455" v="6017" actId="1076"/>
          <ac:picMkLst>
            <pc:docMk/>
            <pc:sldMk cId="500524617" sldId="281"/>
            <ac:picMk id="22" creationId="{64E13952-A110-D233-8F1F-E5A7E33432E3}"/>
          </ac:picMkLst>
        </pc:picChg>
        <pc:picChg chg="add mod">
          <ac:chgData name="Sehgal, Vinit" userId="ef721694-8436-4df6-8b9b-be9691359d6c" providerId="ADAL" clId="{26AAD9E8-4C42-4DE7-94A5-14A70A065374}" dt="2024-03-27T20:58:14.455" v="6017" actId="1076"/>
          <ac:picMkLst>
            <pc:docMk/>
            <pc:sldMk cId="500524617" sldId="281"/>
            <ac:picMk id="23" creationId="{396D0141-1F3F-EE68-8F61-7A472D9E56A4}"/>
          </ac:picMkLst>
        </pc:picChg>
        <pc:picChg chg="add mod">
          <ac:chgData name="Sehgal, Vinit" userId="ef721694-8436-4df6-8b9b-be9691359d6c" providerId="ADAL" clId="{26AAD9E8-4C42-4DE7-94A5-14A70A065374}" dt="2024-03-27T20:58:14.455" v="6017" actId="1076"/>
          <ac:picMkLst>
            <pc:docMk/>
            <pc:sldMk cId="500524617" sldId="281"/>
            <ac:picMk id="49" creationId="{FFB8C69A-4896-E37D-47CB-6225DE212377}"/>
          </ac:picMkLst>
        </pc:picChg>
        <pc:picChg chg="add mod">
          <ac:chgData name="Sehgal, Vinit" userId="ef721694-8436-4df6-8b9b-be9691359d6c" providerId="ADAL" clId="{26AAD9E8-4C42-4DE7-94A5-14A70A065374}" dt="2024-03-27T20:58:14.455" v="6017" actId="1076"/>
          <ac:picMkLst>
            <pc:docMk/>
            <pc:sldMk cId="500524617" sldId="281"/>
            <ac:picMk id="50" creationId="{4F4A424F-1962-4374-D35D-203C1B258758}"/>
          </ac:picMkLst>
        </pc:picChg>
        <pc:picChg chg="add mod">
          <ac:chgData name="Sehgal, Vinit" userId="ef721694-8436-4df6-8b9b-be9691359d6c" providerId="ADAL" clId="{26AAD9E8-4C42-4DE7-94A5-14A70A065374}" dt="2024-03-27T20:58:14.455" v="6017" actId="1076"/>
          <ac:picMkLst>
            <pc:docMk/>
            <pc:sldMk cId="500524617" sldId="281"/>
            <ac:picMk id="73" creationId="{5F3E0047-B3A5-F28B-36F8-7AF4957E3B9A}"/>
          </ac:picMkLst>
        </pc:picChg>
        <pc:picChg chg="add del mod">
          <ac:chgData name="Sehgal, Vinit" userId="ef721694-8436-4df6-8b9b-be9691359d6c" providerId="ADAL" clId="{26AAD9E8-4C42-4DE7-94A5-14A70A065374}" dt="2024-03-27T20:52:54.208" v="5865" actId="478"/>
          <ac:picMkLst>
            <pc:docMk/>
            <pc:sldMk cId="500524617" sldId="281"/>
            <ac:picMk id="86" creationId="{4457CA7E-B5CE-3AE1-FE79-A19115EB26D1}"/>
          </ac:picMkLst>
        </pc:picChg>
        <pc:picChg chg="mod">
          <ac:chgData name="Sehgal, Vinit" userId="ef721694-8436-4df6-8b9b-be9691359d6c" providerId="ADAL" clId="{26AAD9E8-4C42-4DE7-94A5-14A70A065374}" dt="2024-03-27T20:55:17.796" v="5914" actId="14100"/>
          <ac:picMkLst>
            <pc:docMk/>
            <pc:sldMk cId="500524617" sldId="281"/>
            <ac:picMk id="110" creationId="{508303BB-BD06-5260-CCDB-3A394EA2B70E}"/>
          </ac:picMkLst>
        </pc:picChg>
        <pc:picChg chg="mod">
          <ac:chgData name="Sehgal, Vinit" userId="ef721694-8436-4df6-8b9b-be9691359d6c" providerId="ADAL" clId="{26AAD9E8-4C42-4DE7-94A5-14A70A065374}" dt="2024-03-27T21:01:19.493" v="6062" actId="1037"/>
          <ac:picMkLst>
            <pc:docMk/>
            <pc:sldMk cId="500524617" sldId="281"/>
            <ac:picMk id="111" creationId="{747E894E-0EE9-CE45-E509-16048CAB8268}"/>
          </ac:picMkLst>
        </pc:picChg>
        <pc:cxnChg chg="add del mod">
          <ac:chgData name="Sehgal, Vinit" userId="ef721694-8436-4df6-8b9b-be9691359d6c" providerId="ADAL" clId="{26AAD9E8-4C42-4DE7-94A5-14A70A065374}" dt="2024-03-27T20:42:18.755" v="5680" actId="478"/>
          <ac:cxnSpMkLst>
            <pc:docMk/>
            <pc:sldMk cId="500524617" sldId="281"/>
            <ac:cxnSpMk id="5" creationId="{CB7B6C96-B006-8859-191D-EC83AB69A257}"/>
          </ac:cxnSpMkLst>
        </pc:cxnChg>
        <pc:cxnChg chg="add del mod">
          <ac:chgData name="Sehgal, Vinit" userId="ef721694-8436-4df6-8b9b-be9691359d6c" providerId="ADAL" clId="{26AAD9E8-4C42-4DE7-94A5-14A70A065374}" dt="2024-03-27T20:42:18.755" v="5680" actId="478"/>
          <ac:cxnSpMkLst>
            <pc:docMk/>
            <pc:sldMk cId="500524617" sldId="281"/>
            <ac:cxnSpMk id="6" creationId="{034C4743-4044-7EA3-0337-0D8A0277AAAC}"/>
          </ac:cxnSpMkLst>
        </pc:cxnChg>
        <pc:cxnChg chg="add del mod">
          <ac:chgData name="Sehgal, Vinit" userId="ef721694-8436-4df6-8b9b-be9691359d6c" providerId="ADAL" clId="{26AAD9E8-4C42-4DE7-94A5-14A70A065374}" dt="2024-03-27T20:42:18.755" v="5680" actId="478"/>
          <ac:cxnSpMkLst>
            <pc:docMk/>
            <pc:sldMk cId="500524617" sldId="281"/>
            <ac:cxnSpMk id="7" creationId="{C5859AF6-597E-AF43-EF3F-B23C44038E94}"/>
          </ac:cxnSpMkLst>
        </pc:cxnChg>
        <pc:cxnChg chg="add del mod">
          <ac:chgData name="Sehgal, Vinit" userId="ef721694-8436-4df6-8b9b-be9691359d6c" providerId="ADAL" clId="{26AAD9E8-4C42-4DE7-94A5-14A70A065374}" dt="2024-03-27T20:42:18.755" v="5680" actId="478"/>
          <ac:cxnSpMkLst>
            <pc:docMk/>
            <pc:sldMk cId="500524617" sldId="281"/>
            <ac:cxnSpMk id="8" creationId="{123C5F22-1FC6-65FA-EA6A-7EE80A3B3D14}"/>
          </ac:cxnSpMkLst>
        </pc:cxnChg>
        <pc:cxnChg chg="add del mod">
          <ac:chgData name="Sehgal, Vinit" userId="ef721694-8436-4df6-8b9b-be9691359d6c" providerId="ADAL" clId="{26AAD9E8-4C42-4DE7-94A5-14A70A065374}" dt="2024-03-27T20:42:18.755" v="5680" actId="478"/>
          <ac:cxnSpMkLst>
            <pc:docMk/>
            <pc:sldMk cId="500524617" sldId="281"/>
            <ac:cxnSpMk id="9" creationId="{6CF0B941-C5A8-6AAE-A56A-570958ABDFC8}"/>
          </ac:cxnSpMkLst>
        </pc:cxnChg>
        <pc:cxnChg chg="add mod">
          <ac:chgData name="Sehgal, Vinit" userId="ef721694-8436-4df6-8b9b-be9691359d6c" providerId="ADAL" clId="{26AAD9E8-4C42-4DE7-94A5-14A70A065374}" dt="2024-03-27T20:58:14.455" v="6017" actId="1076"/>
          <ac:cxnSpMkLst>
            <pc:docMk/>
            <pc:sldMk cId="500524617" sldId="281"/>
            <ac:cxnSpMk id="14" creationId="{795548D1-7FC3-6206-382E-B26BEA8BE54D}"/>
          </ac:cxnSpMkLst>
        </pc:cxnChg>
        <pc:cxnChg chg="add del mod">
          <ac:chgData name="Sehgal, Vinit" userId="ef721694-8436-4df6-8b9b-be9691359d6c" providerId="ADAL" clId="{26AAD9E8-4C42-4DE7-94A5-14A70A065374}" dt="2024-03-27T20:47:29.951" v="5755" actId="478"/>
          <ac:cxnSpMkLst>
            <pc:docMk/>
            <pc:sldMk cId="500524617" sldId="281"/>
            <ac:cxnSpMk id="15" creationId="{E9D91517-DE54-1472-9A58-4A1F25E1BCB8}"/>
          </ac:cxnSpMkLst>
        </pc:cxnChg>
        <pc:cxnChg chg="add mod">
          <ac:chgData name="Sehgal, Vinit" userId="ef721694-8436-4df6-8b9b-be9691359d6c" providerId="ADAL" clId="{26AAD9E8-4C42-4DE7-94A5-14A70A065374}" dt="2024-03-27T20:58:14.455" v="6017" actId="1076"/>
          <ac:cxnSpMkLst>
            <pc:docMk/>
            <pc:sldMk cId="500524617" sldId="281"/>
            <ac:cxnSpMk id="16" creationId="{5325A659-AB7D-B349-0CAF-6E2D41AFE7E7}"/>
          </ac:cxnSpMkLst>
        </pc:cxnChg>
        <pc:cxnChg chg="add mod">
          <ac:chgData name="Sehgal, Vinit" userId="ef721694-8436-4df6-8b9b-be9691359d6c" providerId="ADAL" clId="{26AAD9E8-4C42-4DE7-94A5-14A70A065374}" dt="2024-03-27T20:58:14.455" v="6017" actId="1076"/>
          <ac:cxnSpMkLst>
            <pc:docMk/>
            <pc:sldMk cId="500524617" sldId="281"/>
            <ac:cxnSpMk id="17" creationId="{1BD0ADF9-493F-80B7-5E3A-76B6A7282738}"/>
          </ac:cxnSpMkLst>
        </pc:cxnChg>
        <pc:cxnChg chg="add mod">
          <ac:chgData name="Sehgal, Vinit" userId="ef721694-8436-4df6-8b9b-be9691359d6c" providerId="ADAL" clId="{26AAD9E8-4C42-4DE7-94A5-14A70A065374}" dt="2024-03-27T20:58:14.455" v="6017" actId="1076"/>
          <ac:cxnSpMkLst>
            <pc:docMk/>
            <pc:sldMk cId="500524617" sldId="281"/>
            <ac:cxnSpMk id="18" creationId="{9FEC5B7E-8819-43C0-864A-4BB4EF6825C5}"/>
          </ac:cxnSpMkLst>
        </pc:cxnChg>
        <pc:cxnChg chg="add del mod">
          <ac:chgData name="Sehgal, Vinit" userId="ef721694-8436-4df6-8b9b-be9691359d6c" providerId="ADAL" clId="{26AAD9E8-4C42-4DE7-94A5-14A70A065374}" dt="2024-03-27T20:48:16.470" v="5790" actId="478"/>
          <ac:cxnSpMkLst>
            <pc:docMk/>
            <pc:sldMk cId="500524617" sldId="281"/>
            <ac:cxnSpMk id="25" creationId="{E65883C2-A5EE-C243-76FA-6F30513131BF}"/>
          </ac:cxnSpMkLst>
        </pc:cxnChg>
        <pc:cxnChg chg="add mod">
          <ac:chgData name="Sehgal, Vinit" userId="ef721694-8436-4df6-8b9b-be9691359d6c" providerId="ADAL" clId="{26AAD9E8-4C42-4DE7-94A5-14A70A065374}" dt="2024-03-27T20:58:14.455" v="6017" actId="1076"/>
          <ac:cxnSpMkLst>
            <pc:docMk/>
            <pc:sldMk cId="500524617" sldId="281"/>
            <ac:cxnSpMk id="33" creationId="{D5781831-F6C5-0253-F4F9-236163890985}"/>
          </ac:cxnSpMkLst>
        </pc:cxnChg>
        <pc:cxnChg chg="add mod">
          <ac:chgData name="Sehgal, Vinit" userId="ef721694-8436-4df6-8b9b-be9691359d6c" providerId="ADAL" clId="{26AAD9E8-4C42-4DE7-94A5-14A70A065374}" dt="2024-03-27T20:58:14.455" v="6017" actId="1076"/>
          <ac:cxnSpMkLst>
            <pc:docMk/>
            <pc:sldMk cId="500524617" sldId="281"/>
            <ac:cxnSpMk id="36" creationId="{7D128423-49AF-C731-5545-C88662EC3C1A}"/>
          </ac:cxnSpMkLst>
        </pc:cxnChg>
        <pc:cxnChg chg="add mod">
          <ac:chgData name="Sehgal, Vinit" userId="ef721694-8436-4df6-8b9b-be9691359d6c" providerId="ADAL" clId="{26AAD9E8-4C42-4DE7-94A5-14A70A065374}" dt="2024-03-27T20:58:14.455" v="6017" actId="1076"/>
          <ac:cxnSpMkLst>
            <pc:docMk/>
            <pc:sldMk cId="500524617" sldId="281"/>
            <ac:cxnSpMk id="38" creationId="{2D1C2C5A-8D5C-A653-2F36-5B118D4EB03F}"/>
          </ac:cxnSpMkLst>
        </pc:cxnChg>
        <pc:cxnChg chg="add mod">
          <ac:chgData name="Sehgal, Vinit" userId="ef721694-8436-4df6-8b9b-be9691359d6c" providerId="ADAL" clId="{26AAD9E8-4C42-4DE7-94A5-14A70A065374}" dt="2024-03-27T20:58:14.455" v="6017" actId="1076"/>
          <ac:cxnSpMkLst>
            <pc:docMk/>
            <pc:sldMk cId="500524617" sldId="281"/>
            <ac:cxnSpMk id="55" creationId="{16524F2B-FCC7-7B45-3FF0-7D3052C53B0B}"/>
          </ac:cxnSpMkLst>
        </pc:cxnChg>
        <pc:cxnChg chg="add mod">
          <ac:chgData name="Sehgal, Vinit" userId="ef721694-8436-4df6-8b9b-be9691359d6c" providerId="ADAL" clId="{26AAD9E8-4C42-4DE7-94A5-14A70A065374}" dt="2024-03-27T20:58:14.455" v="6017" actId="1076"/>
          <ac:cxnSpMkLst>
            <pc:docMk/>
            <pc:sldMk cId="500524617" sldId="281"/>
            <ac:cxnSpMk id="58" creationId="{39969286-7300-7D9E-0D31-E4EE10AF8985}"/>
          </ac:cxnSpMkLst>
        </pc:cxnChg>
        <pc:cxnChg chg="add mod">
          <ac:chgData name="Sehgal, Vinit" userId="ef721694-8436-4df6-8b9b-be9691359d6c" providerId="ADAL" clId="{26AAD9E8-4C42-4DE7-94A5-14A70A065374}" dt="2024-03-27T20:58:14.455" v="6017" actId="1076"/>
          <ac:cxnSpMkLst>
            <pc:docMk/>
            <pc:sldMk cId="500524617" sldId="281"/>
            <ac:cxnSpMk id="61" creationId="{5AF96F6C-AE9B-7845-BA3A-95CC6CCA68CC}"/>
          </ac:cxnSpMkLst>
        </pc:cxnChg>
        <pc:cxnChg chg="add mod">
          <ac:chgData name="Sehgal, Vinit" userId="ef721694-8436-4df6-8b9b-be9691359d6c" providerId="ADAL" clId="{26AAD9E8-4C42-4DE7-94A5-14A70A065374}" dt="2024-03-27T20:58:14.455" v="6017" actId="1076"/>
          <ac:cxnSpMkLst>
            <pc:docMk/>
            <pc:sldMk cId="500524617" sldId="281"/>
            <ac:cxnSpMk id="75" creationId="{46D12C73-D081-9000-65C0-72C253C26EC4}"/>
          </ac:cxnSpMkLst>
        </pc:cxnChg>
        <pc:cxnChg chg="add mod">
          <ac:chgData name="Sehgal, Vinit" userId="ef721694-8436-4df6-8b9b-be9691359d6c" providerId="ADAL" clId="{26AAD9E8-4C42-4DE7-94A5-14A70A065374}" dt="2024-03-27T21:01:19.493" v="6062" actId="1037"/>
          <ac:cxnSpMkLst>
            <pc:docMk/>
            <pc:sldMk cId="500524617" sldId="281"/>
            <ac:cxnSpMk id="87" creationId="{B764E930-FD63-815B-1ED0-E4499A41B13C}"/>
          </ac:cxnSpMkLst>
        </pc:cxnChg>
        <pc:cxnChg chg="add mod">
          <ac:chgData name="Sehgal, Vinit" userId="ef721694-8436-4df6-8b9b-be9691359d6c" providerId="ADAL" clId="{26AAD9E8-4C42-4DE7-94A5-14A70A065374}" dt="2024-03-27T21:01:19.493" v="6062" actId="1037"/>
          <ac:cxnSpMkLst>
            <pc:docMk/>
            <pc:sldMk cId="500524617" sldId="281"/>
            <ac:cxnSpMk id="90" creationId="{0A71E804-8A76-6F85-9B8C-7A951F49C50D}"/>
          </ac:cxnSpMkLst>
        </pc:cxnChg>
        <pc:cxnChg chg="add mod">
          <ac:chgData name="Sehgal, Vinit" userId="ef721694-8436-4df6-8b9b-be9691359d6c" providerId="ADAL" clId="{26AAD9E8-4C42-4DE7-94A5-14A70A065374}" dt="2024-03-27T21:01:19.493" v="6062" actId="1037"/>
          <ac:cxnSpMkLst>
            <pc:docMk/>
            <pc:sldMk cId="500524617" sldId="281"/>
            <ac:cxnSpMk id="91" creationId="{78918EBA-232B-0008-CBA8-5CC74E49B6E8}"/>
          </ac:cxnSpMkLst>
        </pc:cxnChg>
        <pc:cxnChg chg="add mod">
          <ac:chgData name="Sehgal, Vinit" userId="ef721694-8436-4df6-8b9b-be9691359d6c" providerId="ADAL" clId="{26AAD9E8-4C42-4DE7-94A5-14A70A065374}" dt="2024-03-27T21:01:19.493" v="6062" actId="1037"/>
          <ac:cxnSpMkLst>
            <pc:docMk/>
            <pc:sldMk cId="500524617" sldId="281"/>
            <ac:cxnSpMk id="92" creationId="{4996995E-A446-A54D-9039-C2F34DD50C02}"/>
          </ac:cxnSpMkLst>
        </pc:cxnChg>
        <pc:cxnChg chg="add mod">
          <ac:chgData name="Sehgal, Vinit" userId="ef721694-8436-4df6-8b9b-be9691359d6c" providerId="ADAL" clId="{26AAD9E8-4C42-4DE7-94A5-14A70A065374}" dt="2024-03-27T21:01:19.493" v="6062" actId="1037"/>
          <ac:cxnSpMkLst>
            <pc:docMk/>
            <pc:sldMk cId="500524617" sldId="281"/>
            <ac:cxnSpMk id="93" creationId="{436A83FD-5ECF-C70E-EFB3-2A6CD4ACA02F}"/>
          </ac:cxnSpMkLst>
        </pc:cxnChg>
        <pc:cxnChg chg="add mod">
          <ac:chgData name="Sehgal, Vinit" userId="ef721694-8436-4df6-8b9b-be9691359d6c" providerId="ADAL" clId="{26AAD9E8-4C42-4DE7-94A5-14A70A065374}" dt="2024-03-27T21:01:19.493" v="6062" actId="1037"/>
          <ac:cxnSpMkLst>
            <pc:docMk/>
            <pc:sldMk cId="500524617" sldId="281"/>
            <ac:cxnSpMk id="94" creationId="{10112727-5B92-0153-81D1-44762EE011C9}"/>
          </ac:cxnSpMkLst>
        </pc:cxnChg>
        <pc:cxnChg chg="add mod">
          <ac:chgData name="Sehgal, Vinit" userId="ef721694-8436-4df6-8b9b-be9691359d6c" providerId="ADAL" clId="{26AAD9E8-4C42-4DE7-94A5-14A70A065374}" dt="2024-03-27T21:01:19.493" v="6062" actId="1037"/>
          <ac:cxnSpMkLst>
            <pc:docMk/>
            <pc:sldMk cId="500524617" sldId="281"/>
            <ac:cxnSpMk id="95" creationId="{A1882915-DD97-E46B-CB8F-63D97B49D6B7}"/>
          </ac:cxnSpMkLst>
        </pc:cxnChg>
        <pc:cxnChg chg="add mod">
          <ac:chgData name="Sehgal, Vinit" userId="ef721694-8436-4df6-8b9b-be9691359d6c" providerId="ADAL" clId="{26AAD9E8-4C42-4DE7-94A5-14A70A065374}" dt="2024-03-27T21:01:19.493" v="6062" actId="1037"/>
          <ac:cxnSpMkLst>
            <pc:docMk/>
            <pc:sldMk cId="500524617" sldId="281"/>
            <ac:cxnSpMk id="96" creationId="{3F5901FD-3549-E34A-FA9A-1A45739622BD}"/>
          </ac:cxnSpMkLst>
        </pc:cxnChg>
      </pc:sldChg>
      <pc:sldChg chg="add">
        <pc:chgData name="Sehgal, Vinit" userId="ef721694-8436-4df6-8b9b-be9691359d6c" providerId="ADAL" clId="{26AAD9E8-4C42-4DE7-94A5-14A70A065374}" dt="2024-03-27T20:41:52.319" v="5676"/>
        <pc:sldMkLst>
          <pc:docMk/>
          <pc:sldMk cId="2629720607" sldId="282"/>
        </pc:sldMkLst>
      </pc:sldChg>
      <pc:sldChg chg="add">
        <pc:chgData name="Sehgal, Vinit" userId="ef721694-8436-4df6-8b9b-be9691359d6c" providerId="ADAL" clId="{26AAD9E8-4C42-4DE7-94A5-14A70A065374}" dt="2024-03-27T20:41:52.319" v="5676"/>
        <pc:sldMkLst>
          <pc:docMk/>
          <pc:sldMk cId="2546262579" sldId="283"/>
        </pc:sldMkLst>
      </pc:sldChg>
      <pc:sldChg chg="modSp add mod">
        <pc:chgData name="Sehgal, Vinit" userId="ef721694-8436-4df6-8b9b-be9691359d6c" providerId="ADAL" clId="{26AAD9E8-4C42-4DE7-94A5-14A70A065374}" dt="2024-03-27T21:37:46.094" v="6564" actId="20577"/>
        <pc:sldMkLst>
          <pc:docMk/>
          <pc:sldMk cId="3319681332" sldId="284"/>
        </pc:sldMkLst>
        <pc:spChg chg="mod">
          <ac:chgData name="Sehgal, Vinit" userId="ef721694-8436-4df6-8b9b-be9691359d6c" providerId="ADAL" clId="{26AAD9E8-4C42-4DE7-94A5-14A70A065374}" dt="2024-03-27T21:37:46.094" v="6564" actId="20577"/>
          <ac:spMkLst>
            <pc:docMk/>
            <pc:sldMk cId="3319681332" sldId="284"/>
            <ac:spMk id="81" creationId="{A8A22CF3-F71D-4DEE-B3C8-C4A5729D46E1}"/>
          </ac:spMkLst>
        </pc:spChg>
      </pc:sldChg>
      <pc:sldChg chg="addSp delSp modSp new mod">
        <pc:chgData name="Sehgal, Vinit" userId="ef721694-8436-4df6-8b9b-be9691359d6c" providerId="ADAL" clId="{26AAD9E8-4C42-4DE7-94A5-14A70A065374}" dt="2024-03-27T21:39:42.980" v="6567"/>
        <pc:sldMkLst>
          <pc:docMk/>
          <pc:sldMk cId="151331440" sldId="285"/>
        </pc:sldMkLst>
        <pc:spChg chg="del">
          <ac:chgData name="Sehgal, Vinit" userId="ef721694-8436-4df6-8b9b-be9691359d6c" providerId="ADAL" clId="{26AAD9E8-4C42-4DE7-94A5-14A70A065374}" dt="2024-03-27T21:39:42.460" v="6566" actId="478"/>
          <ac:spMkLst>
            <pc:docMk/>
            <pc:sldMk cId="151331440" sldId="285"/>
            <ac:spMk id="2" creationId="{05D5ECC3-AA96-3029-71E2-C6ED19031891}"/>
          </ac:spMkLst>
        </pc:spChg>
        <pc:spChg chg="del">
          <ac:chgData name="Sehgal, Vinit" userId="ef721694-8436-4df6-8b9b-be9691359d6c" providerId="ADAL" clId="{26AAD9E8-4C42-4DE7-94A5-14A70A065374}" dt="2024-03-27T21:39:42.460" v="6566" actId="478"/>
          <ac:spMkLst>
            <pc:docMk/>
            <pc:sldMk cId="151331440" sldId="285"/>
            <ac:spMk id="3" creationId="{30AE8D15-14B7-67D3-3848-5607C7D5DCA9}"/>
          </ac:spMkLst>
        </pc:spChg>
        <pc:spChg chg="add mod">
          <ac:chgData name="Sehgal, Vinit" userId="ef721694-8436-4df6-8b9b-be9691359d6c" providerId="ADAL" clId="{26AAD9E8-4C42-4DE7-94A5-14A70A065374}" dt="2024-03-27T21:39:42.980" v="6567"/>
          <ac:spMkLst>
            <pc:docMk/>
            <pc:sldMk cId="151331440" sldId="285"/>
            <ac:spMk id="15" creationId="{FAD4CDC3-77CB-9730-C486-7D689B779A68}"/>
          </ac:spMkLst>
        </pc:spChg>
        <pc:spChg chg="add mod">
          <ac:chgData name="Sehgal, Vinit" userId="ef721694-8436-4df6-8b9b-be9691359d6c" providerId="ADAL" clId="{26AAD9E8-4C42-4DE7-94A5-14A70A065374}" dt="2024-03-27T21:39:42.980" v="6567"/>
          <ac:spMkLst>
            <pc:docMk/>
            <pc:sldMk cId="151331440" sldId="285"/>
            <ac:spMk id="16" creationId="{72B98491-CC9E-7AAA-C829-8FDED2936D78}"/>
          </ac:spMkLst>
        </pc:spChg>
        <pc:spChg chg="add mod">
          <ac:chgData name="Sehgal, Vinit" userId="ef721694-8436-4df6-8b9b-be9691359d6c" providerId="ADAL" clId="{26AAD9E8-4C42-4DE7-94A5-14A70A065374}" dt="2024-03-27T21:39:42.980" v="6567"/>
          <ac:spMkLst>
            <pc:docMk/>
            <pc:sldMk cId="151331440" sldId="285"/>
            <ac:spMk id="17" creationId="{93D2C6AD-F048-AC7B-8955-FC93FB7C877C}"/>
          </ac:spMkLst>
        </pc:spChg>
        <pc:spChg chg="add mod">
          <ac:chgData name="Sehgal, Vinit" userId="ef721694-8436-4df6-8b9b-be9691359d6c" providerId="ADAL" clId="{26AAD9E8-4C42-4DE7-94A5-14A70A065374}" dt="2024-03-27T21:39:42.980" v="6567"/>
          <ac:spMkLst>
            <pc:docMk/>
            <pc:sldMk cId="151331440" sldId="285"/>
            <ac:spMk id="18" creationId="{CB5DF138-C974-0159-F8EB-A88880F2B917}"/>
          </ac:spMkLst>
        </pc:spChg>
        <pc:spChg chg="add mod">
          <ac:chgData name="Sehgal, Vinit" userId="ef721694-8436-4df6-8b9b-be9691359d6c" providerId="ADAL" clId="{26AAD9E8-4C42-4DE7-94A5-14A70A065374}" dt="2024-03-27T21:39:42.980" v="6567"/>
          <ac:spMkLst>
            <pc:docMk/>
            <pc:sldMk cId="151331440" sldId="285"/>
            <ac:spMk id="19" creationId="{89DCDFA9-0C8E-34C6-0CCC-2EDCD3CEB58D}"/>
          </ac:spMkLst>
        </pc:spChg>
        <pc:spChg chg="add mod">
          <ac:chgData name="Sehgal, Vinit" userId="ef721694-8436-4df6-8b9b-be9691359d6c" providerId="ADAL" clId="{26AAD9E8-4C42-4DE7-94A5-14A70A065374}" dt="2024-03-27T21:39:42.980" v="6567"/>
          <ac:spMkLst>
            <pc:docMk/>
            <pc:sldMk cId="151331440" sldId="285"/>
            <ac:spMk id="32" creationId="{8FA9B9C7-E480-5FAF-E277-0A9DCE374D10}"/>
          </ac:spMkLst>
        </pc:spChg>
        <pc:spChg chg="add mod">
          <ac:chgData name="Sehgal, Vinit" userId="ef721694-8436-4df6-8b9b-be9691359d6c" providerId="ADAL" clId="{26AAD9E8-4C42-4DE7-94A5-14A70A065374}" dt="2024-03-27T21:39:42.980" v="6567"/>
          <ac:spMkLst>
            <pc:docMk/>
            <pc:sldMk cId="151331440" sldId="285"/>
            <ac:spMk id="33" creationId="{A1D4E8A4-2B12-BF38-B48C-8FBC8A5084FB}"/>
          </ac:spMkLst>
        </pc:spChg>
        <pc:spChg chg="add mod">
          <ac:chgData name="Sehgal, Vinit" userId="ef721694-8436-4df6-8b9b-be9691359d6c" providerId="ADAL" clId="{26AAD9E8-4C42-4DE7-94A5-14A70A065374}" dt="2024-03-27T21:39:42.980" v="6567"/>
          <ac:spMkLst>
            <pc:docMk/>
            <pc:sldMk cId="151331440" sldId="285"/>
            <ac:spMk id="34" creationId="{431AF3D9-1CCF-9B1C-3E12-46D0E0DF7423}"/>
          </ac:spMkLst>
        </pc:spChg>
        <pc:spChg chg="add mod">
          <ac:chgData name="Sehgal, Vinit" userId="ef721694-8436-4df6-8b9b-be9691359d6c" providerId="ADAL" clId="{26AAD9E8-4C42-4DE7-94A5-14A70A065374}" dt="2024-03-27T21:39:42.980" v="6567"/>
          <ac:spMkLst>
            <pc:docMk/>
            <pc:sldMk cId="151331440" sldId="285"/>
            <ac:spMk id="35" creationId="{248F72EF-C077-81AD-87CD-49C02AC39F6E}"/>
          </ac:spMkLst>
        </pc:spChg>
        <pc:spChg chg="add mod">
          <ac:chgData name="Sehgal, Vinit" userId="ef721694-8436-4df6-8b9b-be9691359d6c" providerId="ADAL" clId="{26AAD9E8-4C42-4DE7-94A5-14A70A065374}" dt="2024-03-27T21:39:42.980" v="6567"/>
          <ac:spMkLst>
            <pc:docMk/>
            <pc:sldMk cId="151331440" sldId="285"/>
            <ac:spMk id="38" creationId="{F4F1D749-9B59-3158-822C-39748488DD94}"/>
          </ac:spMkLst>
        </pc:spChg>
        <pc:spChg chg="add mod">
          <ac:chgData name="Sehgal, Vinit" userId="ef721694-8436-4df6-8b9b-be9691359d6c" providerId="ADAL" clId="{26AAD9E8-4C42-4DE7-94A5-14A70A065374}" dt="2024-03-27T21:39:42.980" v="6567"/>
          <ac:spMkLst>
            <pc:docMk/>
            <pc:sldMk cId="151331440" sldId="285"/>
            <ac:spMk id="39" creationId="{92559DC2-A7EF-7D5B-73ED-D677475B31D3}"/>
          </ac:spMkLst>
        </pc:spChg>
        <pc:spChg chg="add mod">
          <ac:chgData name="Sehgal, Vinit" userId="ef721694-8436-4df6-8b9b-be9691359d6c" providerId="ADAL" clId="{26AAD9E8-4C42-4DE7-94A5-14A70A065374}" dt="2024-03-27T21:39:42.980" v="6567"/>
          <ac:spMkLst>
            <pc:docMk/>
            <pc:sldMk cId="151331440" sldId="285"/>
            <ac:spMk id="40" creationId="{37264430-884E-BC2A-0028-3605157C9EFF}"/>
          </ac:spMkLst>
        </pc:spChg>
        <pc:spChg chg="add mod">
          <ac:chgData name="Sehgal, Vinit" userId="ef721694-8436-4df6-8b9b-be9691359d6c" providerId="ADAL" clId="{26AAD9E8-4C42-4DE7-94A5-14A70A065374}" dt="2024-03-27T21:39:42.980" v="6567"/>
          <ac:spMkLst>
            <pc:docMk/>
            <pc:sldMk cId="151331440" sldId="285"/>
            <ac:spMk id="41" creationId="{93210890-62C4-859E-0002-4AB68978761F}"/>
          </ac:spMkLst>
        </pc:spChg>
        <pc:spChg chg="add mod">
          <ac:chgData name="Sehgal, Vinit" userId="ef721694-8436-4df6-8b9b-be9691359d6c" providerId="ADAL" clId="{26AAD9E8-4C42-4DE7-94A5-14A70A065374}" dt="2024-03-27T21:39:42.980" v="6567"/>
          <ac:spMkLst>
            <pc:docMk/>
            <pc:sldMk cId="151331440" sldId="285"/>
            <ac:spMk id="42" creationId="{E471425B-E9D4-B43F-8117-E0544333978B}"/>
          </ac:spMkLst>
        </pc:spChg>
        <pc:spChg chg="add mod">
          <ac:chgData name="Sehgal, Vinit" userId="ef721694-8436-4df6-8b9b-be9691359d6c" providerId="ADAL" clId="{26AAD9E8-4C42-4DE7-94A5-14A70A065374}" dt="2024-03-27T21:39:42.980" v="6567"/>
          <ac:spMkLst>
            <pc:docMk/>
            <pc:sldMk cId="151331440" sldId="285"/>
            <ac:spMk id="43" creationId="{6EA03239-B9D2-0ADF-BCE5-592C7CC9750B}"/>
          </ac:spMkLst>
        </pc:spChg>
        <pc:spChg chg="add mod">
          <ac:chgData name="Sehgal, Vinit" userId="ef721694-8436-4df6-8b9b-be9691359d6c" providerId="ADAL" clId="{26AAD9E8-4C42-4DE7-94A5-14A70A065374}" dt="2024-03-27T21:39:42.980" v="6567"/>
          <ac:spMkLst>
            <pc:docMk/>
            <pc:sldMk cId="151331440" sldId="285"/>
            <ac:spMk id="44" creationId="{165884AD-46F6-C71E-E39A-283FC7546730}"/>
          </ac:spMkLst>
        </pc:spChg>
        <pc:grpChg chg="add mod">
          <ac:chgData name="Sehgal, Vinit" userId="ef721694-8436-4df6-8b9b-be9691359d6c" providerId="ADAL" clId="{26AAD9E8-4C42-4DE7-94A5-14A70A065374}" dt="2024-03-27T21:39:42.980" v="6567"/>
          <ac:grpSpMkLst>
            <pc:docMk/>
            <pc:sldMk cId="151331440" sldId="285"/>
            <ac:grpSpMk id="4" creationId="{39BC1E39-F906-2C67-51E1-68D4CB8D867A}"/>
          </ac:grpSpMkLst>
        </pc:grpChg>
        <pc:graphicFrameChg chg="add mod">
          <ac:chgData name="Sehgal, Vinit" userId="ef721694-8436-4df6-8b9b-be9691359d6c" providerId="ADAL" clId="{26AAD9E8-4C42-4DE7-94A5-14A70A065374}" dt="2024-03-27T21:39:42.980" v="6567"/>
          <ac:graphicFrameMkLst>
            <pc:docMk/>
            <pc:sldMk cId="151331440" sldId="285"/>
            <ac:graphicFrameMk id="20" creationId="{A81442AA-98D3-8E73-349F-D793B8689E33}"/>
          </ac:graphicFrameMkLst>
        </pc:graphicFrameChg>
        <pc:graphicFrameChg chg="add mod">
          <ac:chgData name="Sehgal, Vinit" userId="ef721694-8436-4df6-8b9b-be9691359d6c" providerId="ADAL" clId="{26AAD9E8-4C42-4DE7-94A5-14A70A065374}" dt="2024-03-27T21:39:42.980" v="6567"/>
          <ac:graphicFrameMkLst>
            <pc:docMk/>
            <pc:sldMk cId="151331440" sldId="285"/>
            <ac:graphicFrameMk id="36" creationId="{6A65EE6C-2B28-072E-DF60-491355D13E46}"/>
          </ac:graphicFrameMkLst>
        </pc:graphicFrameChg>
        <pc:picChg chg="mod">
          <ac:chgData name="Sehgal, Vinit" userId="ef721694-8436-4df6-8b9b-be9691359d6c" providerId="ADAL" clId="{26AAD9E8-4C42-4DE7-94A5-14A70A065374}" dt="2024-03-27T21:39:42.980" v="6567"/>
          <ac:picMkLst>
            <pc:docMk/>
            <pc:sldMk cId="151331440" sldId="285"/>
            <ac:picMk id="5" creationId="{1478D65D-D964-14A0-2DAB-0ADC0D0FB114}"/>
          </ac:picMkLst>
        </pc:picChg>
        <pc:picChg chg="mod">
          <ac:chgData name="Sehgal, Vinit" userId="ef721694-8436-4df6-8b9b-be9691359d6c" providerId="ADAL" clId="{26AAD9E8-4C42-4DE7-94A5-14A70A065374}" dt="2024-03-27T21:39:42.980" v="6567"/>
          <ac:picMkLst>
            <pc:docMk/>
            <pc:sldMk cId="151331440" sldId="285"/>
            <ac:picMk id="6" creationId="{9BE85740-BDA9-025A-C0E6-AA6AA611CBB4}"/>
          </ac:picMkLst>
        </pc:picChg>
        <pc:picChg chg="mod">
          <ac:chgData name="Sehgal, Vinit" userId="ef721694-8436-4df6-8b9b-be9691359d6c" providerId="ADAL" clId="{26AAD9E8-4C42-4DE7-94A5-14A70A065374}" dt="2024-03-27T21:39:42.980" v="6567"/>
          <ac:picMkLst>
            <pc:docMk/>
            <pc:sldMk cId="151331440" sldId="285"/>
            <ac:picMk id="7" creationId="{0B754074-2140-2E05-AAC6-24E0C67E555D}"/>
          </ac:picMkLst>
        </pc:picChg>
        <pc:picChg chg="mod">
          <ac:chgData name="Sehgal, Vinit" userId="ef721694-8436-4df6-8b9b-be9691359d6c" providerId="ADAL" clId="{26AAD9E8-4C42-4DE7-94A5-14A70A065374}" dt="2024-03-27T21:39:42.980" v="6567"/>
          <ac:picMkLst>
            <pc:docMk/>
            <pc:sldMk cId="151331440" sldId="285"/>
            <ac:picMk id="8" creationId="{6852BEFD-B13F-6B2F-A24F-1D816E13B74A}"/>
          </ac:picMkLst>
        </pc:picChg>
        <pc:picChg chg="mod">
          <ac:chgData name="Sehgal, Vinit" userId="ef721694-8436-4df6-8b9b-be9691359d6c" providerId="ADAL" clId="{26AAD9E8-4C42-4DE7-94A5-14A70A065374}" dt="2024-03-27T21:39:42.980" v="6567"/>
          <ac:picMkLst>
            <pc:docMk/>
            <pc:sldMk cId="151331440" sldId="285"/>
            <ac:picMk id="9" creationId="{D6227A5B-AFA4-098D-A508-DF6E7D5FA41B}"/>
          </ac:picMkLst>
        </pc:picChg>
        <pc:picChg chg="add mod">
          <ac:chgData name="Sehgal, Vinit" userId="ef721694-8436-4df6-8b9b-be9691359d6c" providerId="ADAL" clId="{26AAD9E8-4C42-4DE7-94A5-14A70A065374}" dt="2024-03-27T21:39:42.980" v="6567"/>
          <ac:picMkLst>
            <pc:docMk/>
            <pc:sldMk cId="151331440" sldId="285"/>
            <ac:picMk id="14" creationId="{3CFCD9F2-BB75-8EFC-BB5B-07D9FDAD81CE}"/>
          </ac:picMkLst>
        </pc:picChg>
        <pc:picChg chg="add mod">
          <ac:chgData name="Sehgal, Vinit" userId="ef721694-8436-4df6-8b9b-be9691359d6c" providerId="ADAL" clId="{26AAD9E8-4C42-4DE7-94A5-14A70A065374}" dt="2024-03-27T21:39:42.980" v="6567"/>
          <ac:picMkLst>
            <pc:docMk/>
            <pc:sldMk cId="151331440" sldId="285"/>
            <ac:picMk id="25" creationId="{D4293F11-3BCF-D1C9-C8A9-5588B22E8442}"/>
          </ac:picMkLst>
        </pc:picChg>
        <pc:picChg chg="add mod">
          <ac:chgData name="Sehgal, Vinit" userId="ef721694-8436-4df6-8b9b-be9691359d6c" providerId="ADAL" clId="{26AAD9E8-4C42-4DE7-94A5-14A70A065374}" dt="2024-03-27T21:39:42.980" v="6567"/>
          <ac:picMkLst>
            <pc:docMk/>
            <pc:sldMk cId="151331440" sldId="285"/>
            <ac:picMk id="26" creationId="{27C51655-9AE1-1303-6F09-2E763E01278C}"/>
          </ac:picMkLst>
        </pc:picChg>
        <pc:picChg chg="add mod">
          <ac:chgData name="Sehgal, Vinit" userId="ef721694-8436-4df6-8b9b-be9691359d6c" providerId="ADAL" clId="{26AAD9E8-4C42-4DE7-94A5-14A70A065374}" dt="2024-03-27T21:39:42.980" v="6567"/>
          <ac:picMkLst>
            <pc:docMk/>
            <pc:sldMk cId="151331440" sldId="285"/>
            <ac:picMk id="27" creationId="{FEBED841-3583-CAA5-7ED2-B02F0A3BF872}"/>
          </ac:picMkLst>
        </pc:picChg>
        <pc:picChg chg="add mod">
          <ac:chgData name="Sehgal, Vinit" userId="ef721694-8436-4df6-8b9b-be9691359d6c" providerId="ADAL" clId="{26AAD9E8-4C42-4DE7-94A5-14A70A065374}" dt="2024-03-27T21:39:42.980" v="6567"/>
          <ac:picMkLst>
            <pc:docMk/>
            <pc:sldMk cId="151331440" sldId="285"/>
            <ac:picMk id="28" creationId="{EA8BB7A8-0196-A312-C2E5-09F3B428BAA6}"/>
          </ac:picMkLst>
        </pc:picChg>
        <pc:cxnChg chg="add mod">
          <ac:chgData name="Sehgal, Vinit" userId="ef721694-8436-4df6-8b9b-be9691359d6c" providerId="ADAL" clId="{26AAD9E8-4C42-4DE7-94A5-14A70A065374}" dt="2024-03-27T21:39:42.980" v="6567"/>
          <ac:cxnSpMkLst>
            <pc:docMk/>
            <pc:sldMk cId="151331440" sldId="285"/>
            <ac:cxnSpMk id="10" creationId="{6110385F-E32A-C2E6-619B-B2233FCD85D1}"/>
          </ac:cxnSpMkLst>
        </pc:cxnChg>
        <pc:cxnChg chg="add mod">
          <ac:chgData name="Sehgal, Vinit" userId="ef721694-8436-4df6-8b9b-be9691359d6c" providerId="ADAL" clId="{26AAD9E8-4C42-4DE7-94A5-14A70A065374}" dt="2024-03-27T21:39:42.980" v="6567"/>
          <ac:cxnSpMkLst>
            <pc:docMk/>
            <pc:sldMk cId="151331440" sldId="285"/>
            <ac:cxnSpMk id="11" creationId="{F6C6355B-00DD-C72E-3C68-F213C3B21447}"/>
          </ac:cxnSpMkLst>
        </pc:cxnChg>
        <pc:cxnChg chg="add mod">
          <ac:chgData name="Sehgal, Vinit" userId="ef721694-8436-4df6-8b9b-be9691359d6c" providerId="ADAL" clId="{26AAD9E8-4C42-4DE7-94A5-14A70A065374}" dt="2024-03-27T21:39:42.980" v="6567"/>
          <ac:cxnSpMkLst>
            <pc:docMk/>
            <pc:sldMk cId="151331440" sldId="285"/>
            <ac:cxnSpMk id="12" creationId="{CAA3D059-AFC0-08C1-1BC1-4549C3B243E8}"/>
          </ac:cxnSpMkLst>
        </pc:cxnChg>
        <pc:cxnChg chg="add mod">
          <ac:chgData name="Sehgal, Vinit" userId="ef721694-8436-4df6-8b9b-be9691359d6c" providerId="ADAL" clId="{26AAD9E8-4C42-4DE7-94A5-14A70A065374}" dt="2024-03-27T21:39:42.980" v="6567"/>
          <ac:cxnSpMkLst>
            <pc:docMk/>
            <pc:sldMk cId="151331440" sldId="285"/>
            <ac:cxnSpMk id="13" creationId="{836C5D79-1847-8E05-7090-2C0F3081A698}"/>
          </ac:cxnSpMkLst>
        </pc:cxnChg>
        <pc:cxnChg chg="add mod">
          <ac:chgData name="Sehgal, Vinit" userId="ef721694-8436-4df6-8b9b-be9691359d6c" providerId="ADAL" clId="{26AAD9E8-4C42-4DE7-94A5-14A70A065374}" dt="2024-03-27T21:39:42.980" v="6567"/>
          <ac:cxnSpMkLst>
            <pc:docMk/>
            <pc:sldMk cId="151331440" sldId="285"/>
            <ac:cxnSpMk id="21" creationId="{D7E79768-2512-C301-D83F-7C0190C29508}"/>
          </ac:cxnSpMkLst>
        </pc:cxnChg>
        <pc:cxnChg chg="add mod">
          <ac:chgData name="Sehgal, Vinit" userId="ef721694-8436-4df6-8b9b-be9691359d6c" providerId="ADAL" clId="{26AAD9E8-4C42-4DE7-94A5-14A70A065374}" dt="2024-03-27T21:39:42.980" v="6567"/>
          <ac:cxnSpMkLst>
            <pc:docMk/>
            <pc:sldMk cId="151331440" sldId="285"/>
            <ac:cxnSpMk id="22" creationId="{F38FEEB7-6793-583B-E3F0-80BE77D0AF1F}"/>
          </ac:cxnSpMkLst>
        </pc:cxnChg>
        <pc:cxnChg chg="add mod">
          <ac:chgData name="Sehgal, Vinit" userId="ef721694-8436-4df6-8b9b-be9691359d6c" providerId="ADAL" clId="{26AAD9E8-4C42-4DE7-94A5-14A70A065374}" dt="2024-03-27T21:39:42.980" v="6567"/>
          <ac:cxnSpMkLst>
            <pc:docMk/>
            <pc:sldMk cId="151331440" sldId="285"/>
            <ac:cxnSpMk id="23" creationId="{F433F807-639C-FD00-1093-3BF46B9A1636}"/>
          </ac:cxnSpMkLst>
        </pc:cxnChg>
        <pc:cxnChg chg="add mod">
          <ac:chgData name="Sehgal, Vinit" userId="ef721694-8436-4df6-8b9b-be9691359d6c" providerId="ADAL" clId="{26AAD9E8-4C42-4DE7-94A5-14A70A065374}" dt="2024-03-27T21:39:42.980" v="6567"/>
          <ac:cxnSpMkLst>
            <pc:docMk/>
            <pc:sldMk cId="151331440" sldId="285"/>
            <ac:cxnSpMk id="24" creationId="{4F137723-7AD9-EABB-CD13-489CB523E12F}"/>
          </ac:cxnSpMkLst>
        </pc:cxnChg>
        <pc:cxnChg chg="add mod">
          <ac:chgData name="Sehgal, Vinit" userId="ef721694-8436-4df6-8b9b-be9691359d6c" providerId="ADAL" clId="{26AAD9E8-4C42-4DE7-94A5-14A70A065374}" dt="2024-03-27T21:39:42.980" v="6567"/>
          <ac:cxnSpMkLst>
            <pc:docMk/>
            <pc:sldMk cId="151331440" sldId="285"/>
            <ac:cxnSpMk id="29" creationId="{097F4B13-CC1C-A3E7-8EC2-7B3C9D91B5F5}"/>
          </ac:cxnSpMkLst>
        </pc:cxnChg>
        <pc:cxnChg chg="add mod">
          <ac:chgData name="Sehgal, Vinit" userId="ef721694-8436-4df6-8b9b-be9691359d6c" providerId="ADAL" clId="{26AAD9E8-4C42-4DE7-94A5-14A70A065374}" dt="2024-03-27T21:39:42.980" v="6567"/>
          <ac:cxnSpMkLst>
            <pc:docMk/>
            <pc:sldMk cId="151331440" sldId="285"/>
            <ac:cxnSpMk id="30" creationId="{FF96D9CF-442D-B6F4-6BA9-495202B864BC}"/>
          </ac:cxnSpMkLst>
        </pc:cxnChg>
        <pc:cxnChg chg="add mod">
          <ac:chgData name="Sehgal, Vinit" userId="ef721694-8436-4df6-8b9b-be9691359d6c" providerId="ADAL" clId="{26AAD9E8-4C42-4DE7-94A5-14A70A065374}" dt="2024-03-27T21:39:42.980" v="6567"/>
          <ac:cxnSpMkLst>
            <pc:docMk/>
            <pc:sldMk cId="151331440" sldId="285"/>
            <ac:cxnSpMk id="31" creationId="{871B7E1E-F936-0509-5263-ED3A1CBA0CEB}"/>
          </ac:cxnSpMkLst>
        </pc:cxnChg>
        <pc:cxnChg chg="add mod">
          <ac:chgData name="Sehgal, Vinit" userId="ef721694-8436-4df6-8b9b-be9691359d6c" providerId="ADAL" clId="{26AAD9E8-4C42-4DE7-94A5-14A70A065374}" dt="2024-03-27T21:39:42.980" v="6567"/>
          <ac:cxnSpMkLst>
            <pc:docMk/>
            <pc:sldMk cId="151331440" sldId="285"/>
            <ac:cxnSpMk id="37" creationId="{FB395FC8-65FF-9147-F53C-CE373A2231A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B719-4555-7B5B-AA5F-B21B7FEB8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16816-92B6-3F71-04F5-620D59E1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8215-9254-DF40-B1E2-6CBBE841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2F0D-9737-B7B0-BC90-34F7781F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5E497-5CAB-528B-78D0-05D75CA2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4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86B1-930E-C4AD-B18C-C6EBF37B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994C0-9169-323F-82FC-3751A93B1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A7336-F728-817F-5278-DDB6ED3F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F4AA-01D2-1B82-CA4B-C8CE7DE4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B020-A028-1DBB-E770-673358B8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5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C9B4A-4435-1376-B857-B462705BF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810EA-857C-1412-BF92-AAA026EF5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0C891-1740-8C2B-7A4E-FC3CEF47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BDF5E-66F4-BF8F-8A22-31120049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39AD0-F988-766A-841B-790D13BC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9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B63A-60B9-1D4C-369E-9C4B932B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5843-7F00-96D3-4C63-0DE2C1E5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07AF4-1EF6-473D-D421-EE02670F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52E6D-F926-F69C-2C65-B16BBF6C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94F2-5ED4-FD5A-4D4D-60822167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2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011F-E36B-4B49-98CD-3CEA9D08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A7CBE-6D39-5BD7-F2C7-12F4114D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F6A4-069A-BA06-6117-54210014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968D5-01E3-4AD9-DD46-8515B4A4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C093-7955-C7B5-BC95-449EEE6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3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4254-00E5-9A92-72E0-E8E9FD0D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9ED9-DF69-C3A3-0744-CE8111636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62BFE-48EB-A0EB-51AC-671A1AC79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3CFED-C8BB-390B-D2A8-A75F179E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6C58D-6981-196B-C440-E5FFC446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72208-AA0E-D204-30DC-F3AF24D9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0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F68F-1DAB-EAEA-90AA-E5E39DB0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C51C5-93C3-ACFA-0D21-C1095AC0C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57BC-C3B7-5297-2638-E3E3134E8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7A52E-0C0D-E570-3854-AA515357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48C6B-18F8-0969-08CC-8A47CCD8A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07B5E-35BD-FCC0-DF2A-7371C7FD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5CC24-650B-906E-6330-EC17DBFB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C8145-4883-C170-060E-47970FC9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0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9D3F-813B-22C7-A0C8-28A17A1A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4072D-429F-E358-DCE0-C53A1430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A7667-5324-4488-B5A0-C7723005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A6FC-D30B-5FB0-6221-A26EA477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8123C-6CFD-2620-2D30-A3492636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37DA0-987D-2BAD-0521-7D46A735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3A3C9-1849-C93F-0D3C-02ED6475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3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8687-049F-49C5-9603-D94F16BC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DD6B-1BD6-E893-0D2F-9EFBF1F2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CED62-E5DC-7A4A-F0DB-6F894FBBD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D31F9-9684-1BBA-67E1-5C7C2C4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4372B-0D78-669B-0642-70DD43CA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706CC-A9A9-C62D-3D7F-07FF367C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F82A-4092-01F0-7C76-36DD78F2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0F3CE-041D-EBD6-6539-76E32841D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F0EB9-BADB-39D0-C696-5C539C787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59580-8D84-7B91-5787-BE2F260F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79AB0-F891-CA85-A344-82407130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6F477-1F31-D2D3-2B84-D74C7E77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5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2124F-F7A9-F093-9FC9-4F3ECDA1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F8C55-25D9-6770-3F41-691507B5B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32381-7672-FE27-5325-77B2E0F62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39EB3-F077-416F-BE9D-E5A16F54A2DF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66C8-2205-2424-0D23-807A9BE84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271C8-ADEC-A721-B936-22A500E4B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6.png"/><Relationship Id="rId7" Type="http://schemas.openxmlformats.org/officeDocument/2006/relationships/image" Target="../media/image1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microsoft.com/office/2007/relationships/hdphoto" Target="../media/hdphoto2.wdp"/><Relationship Id="rId9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6.png"/><Relationship Id="rId7" Type="http://schemas.openxmlformats.org/officeDocument/2006/relationships/image" Target="../media/image1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230.png"/><Relationship Id="rId4" Type="http://schemas.microsoft.com/office/2007/relationships/hdphoto" Target="../media/hdphoto2.wdp"/><Relationship Id="rId9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reddit.com/r/MapPorn/comments/7oftvq/us_moisture_index_map_3841_2419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71.png"/><Relationship Id="rId3" Type="http://schemas.openxmlformats.org/officeDocument/2006/relationships/image" Target="../media/image90.png"/><Relationship Id="rId7" Type="http://schemas.openxmlformats.org/officeDocument/2006/relationships/image" Target="../media/image120.png"/><Relationship Id="rId12" Type="http://schemas.microsoft.com/office/2007/relationships/hdphoto" Target="../media/hdphoto3.wdp"/><Relationship Id="rId2" Type="http://schemas.openxmlformats.org/officeDocument/2006/relationships/image" Target="../media/image80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29.png"/><Relationship Id="rId5" Type="http://schemas.openxmlformats.org/officeDocument/2006/relationships/image" Target="../media/image100.png"/><Relationship Id="rId15" Type="http://schemas.openxmlformats.org/officeDocument/2006/relationships/image" Target="../media/image19.png"/><Relationship Id="rId10" Type="http://schemas.openxmlformats.org/officeDocument/2006/relationships/image" Target="../media/image1500.png"/><Relationship Id="rId4" Type="http://schemas.openxmlformats.org/officeDocument/2006/relationships/image" Target="../media/image2.png"/><Relationship Id="rId9" Type="http://schemas.openxmlformats.org/officeDocument/2006/relationships/image" Target="../media/image1400.png"/><Relationship Id="rId1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1055">
            <a:extLst>
              <a:ext uri="{FF2B5EF4-FFF2-40B4-BE49-F238E27FC236}">
                <a16:creationId xmlns:a16="http://schemas.microsoft.com/office/drawing/2014/main" id="{13DC400C-497C-6779-1BC4-92E2C7B198A8}"/>
              </a:ext>
            </a:extLst>
          </p:cNvPr>
          <p:cNvSpPr/>
          <p:nvPr/>
        </p:nvSpPr>
        <p:spPr>
          <a:xfrm rot="16200000">
            <a:off x="-211382" y="2285462"/>
            <a:ext cx="4176163" cy="204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9327BFEC-06CF-72E0-399F-445DC96AA156}"/>
              </a:ext>
            </a:extLst>
          </p:cNvPr>
          <p:cNvSpPr/>
          <p:nvPr/>
        </p:nvSpPr>
        <p:spPr>
          <a:xfrm>
            <a:off x="3071674" y="4621548"/>
            <a:ext cx="5956914" cy="20408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DF4FC17A-18A0-9A13-29E0-92CA20B68A61}"/>
              </a:ext>
            </a:extLst>
          </p:cNvPr>
          <p:cNvSpPr/>
          <p:nvPr/>
        </p:nvSpPr>
        <p:spPr>
          <a:xfrm>
            <a:off x="3071674" y="260196"/>
            <a:ext cx="5956914" cy="20408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58C4EC8-203A-FEE6-E4B7-729F6C3A17B0}"/>
              </a:ext>
            </a:extLst>
          </p:cNvPr>
          <p:cNvSpPr/>
          <p:nvPr/>
        </p:nvSpPr>
        <p:spPr>
          <a:xfrm>
            <a:off x="3071674" y="2433962"/>
            <a:ext cx="5956914" cy="2040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BD5C76-372E-9CD4-6328-9CDC4E9F62E5}"/>
              </a:ext>
            </a:extLst>
          </p:cNvPr>
          <p:cNvSpPr txBox="1"/>
          <p:nvPr/>
        </p:nvSpPr>
        <p:spPr>
          <a:xfrm>
            <a:off x="3080943" y="842088"/>
            <a:ext cx="151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Upscaling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5CB469-BD46-B8F4-5DC5-B9DEE52ED7AB}"/>
              </a:ext>
            </a:extLst>
          </p:cNvPr>
          <p:cNvSpPr txBox="1"/>
          <p:nvPr/>
        </p:nvSpPr>
        <p:spPr>
          <a:xfrm>
            <a:off x="3080943" y="1211420"/>
            <a:ext cx="175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terra::aggregate</a:t>
            </a:r>
            <a:r>
              <a:rPr lang="en-US" sz="1400" dirty="0"/>
              <a:t> </a:t>
            </a:r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CFA47B13-DA9D-E65C-255A-7ECDC1F2616C}"/>
              </a:ext>
            </a:extLst>
          </p:cNvPr>
          <p:cNvGrpSpPr/>
          <p:nvPr/>
        </p:nvGrpSpPr>
        <p:grpSpPr>
          <a:xfrm>
            <a:off x="1047656" y="1455159"/>
            <a:ext cx="1849449" cy="3853242"/>
            <a:chOff x="349785" y="1416796"/>
            <a:chExt cx="1849449" cy="3853242"/>
          </a:xfrm>
        </p:grpSpPr>
        <p:pic>
          <p:nvPicPr>
            <p:cNvPr id="102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EB4D8F41-1CDE-B04E-9D4F-31986F4F3F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454328" y="3439061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pic>
          <p:nvPicPr>
            <p:cNvPr id="5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019B7352-8755-639E-84F5-4A401BAC04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54328" y="1786128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DFEE26-5C89-95C5-2574-29B0F287D85C}"/>
                </a:ext>
              </a:extLst>
            </p:cNvPr>
            <p:cNvSpPr txBox="1"/>
            <p:nvPr/>
          </p:nvSpPr>
          <p:spPr>
            <a:xfrm>
              <a:off x="349785" y="1416796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DEEF62-032E-78A2-FEAA-273687FC94F2}"/>
                </a:ext>
              </a:extLst>
            </p:cNvPr>
            <p:cNvSpPr txBox="1"/>
            <p:nvPr/>
          </p:nvSpPr>
          <p:spPr>
            <a:xfrm>
              <a:off x="349785" y="3055879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6080335-5D04-B976-D0BD-32A57885E8B6}"/>
                </a:ext>
              </a:extLst>
            </p:cNvPr>
            <p:cNvCxnSpPr/>
            <p:nvPr/>
          </p:nvCxnSpPr>
          <p:spPr>
            <a:xfrm>
              <a:off x="1764906" y="3459354"/>
              <a:ext cx="0" cy="588104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E2982F6-252C-7579-7A9A-284FC29B652B}"/>
                </a:ext>
              </a:extLst>
            </p:cNvPr>
            <p:cNvSpPr txBox="1"/>
            <p:nvPr/>
          </p:nvSpPr>
          <p:spPr>
            <a:xfrm>
              <a:off x="1727363" y="3568740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CE7702D-9B3C-3098-BA26-311D87D7A9AA}"/>
                </a:ext>
              </a:extLst>
            </p:cNvPr>
            <p:cNvCxnSpPr/>
            <p:nvPr/>
          </p:nvCxnSpPr>
          <p:spPr>
            <a:xfrm>
              <a:off x="1757806" y="1799496"/>
              <a:ext cx="0" cy="588104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30E2100-CC48-6592-57B3-8561B9568AE5}"/>
                </a:ext>
              </a:extLst>
            </p:cNvPr>
            <p:cNvSpPr txBox="1"/>
            <p:nvPr/>
          </p:nvSpPr>
          <p:spPr>
            <a:xfrm>
              <a:off x="1720263" y="1908882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3977B8D-C6D4-72F3-2643-DCAD489E612D}"/>
                </a:ext>
              </a:extLst>
            </p:cNvPr>
            <p:cNvSpPr txBox="1"/>
            <p:nvPr/>
          </p:nvSpPr>
          <p:spPr>
            <a:xfrm>
              <a:off x="389618" y="4808373"/>
              <a:ext cx="1450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L</a:t>
              </a:r>
              <a:r>
                <a:rPr lang="en-US" sz="2400" i="1" baseline="-25000" dirty="0"/>
                <a:t>B </a:t>
              </a:r>
              <a:r>
                <a:rPr lang="en-US" sz="2400" i="1" dirty="0"/>
                <a:t>= 2xL</a:t>
              </a:r>
              <a:r>
                <a:rPr lang="en-US" sz="2400" i="1" baseline="-25000" dirty="0"/>
                <a:t>A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BC101F7-A117-B7D7-E284-197666A9D7AB}"/>
              </a:ext>
            </a:extLst>
          </p:cNvPr>
          <p:cNvGrpSpPr/>
          <p:nvPr/>
        </p:nvGrpSpPr>
        <p:grpSpPr>
          <a:xfrm>
            <a:off x="4773997" y="310366"/>
            <a:ext cx="3900966" cy="1951690"/>
            <a:chOff x="104509" y="2087642"/>
            <a:chExt cx="3900966" cy="1951690"/>
          </a:xfrm>
        </p:grpSpPr>
        <p:pic>
          <p:nvPicPr>
            <p:cNvPr id="5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FC84897F-3332-A44C-7A01-DBD5E92243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76019" y="2456974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214959-FD6F-B7CD-4CE4-9801508E2E3D}"/>
                </a:ext>
              </a:extLst>
            </p:cNvPr>
            <p:cNvSpPr txBox="1"/>
            <p:nvPr/>
          </p:nvSpPr>
          <p:spPr>
            <a:xfrm>
              <a:off x="365789" y="2087642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BF70F745-DA2E-E0D4-3EDC-21782C45D1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" r="10" b="1347"/>
            <a:stretch/>
          </p:blipFill>
          <p:spPr bwMode="auto">
            <a:xfrm>
              <a:off x="2243439" y="2454608"/>
              <a:ext cx="1203665" cy="1187694"/>
            </a:xfrm>
            <a:prstGeom prst="rect">
              <a:avLst/>
            </a:prstGeom>
            <a:solidFill>
              <a:srgbClr val="C34909">
                <a:alpha val="10000"/>
              </a:srgbClr>
            </a:solidFill>
            <a:ln>
              <a:solidFill>
                <a:srgbClr val="C34909"/>
              </a:solidFill>
            </a:ln>
          </p:spPr>
        </p:pic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50F1DF6C-DCF3-694C-30C0-80BCE735F4AD}"/>
                </a:ext>
              </a:extLst>
            </p:cNvPr>
            <p:cNvSpPr/>
            <p:nvPr/>
          </p:nvSpPr>
          <p:spPr>
            <a:xfrm>
              <a:off x="1757711" y="2804928"/>
              <a:ext cx="398102" cy="508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6CD9A12-25A4-4AF4-A68C-F705EA0D5171}"/>
                </a:ext>
              </a:extLst>
            </p:cNvPr>
            <p:cNvCxnSpPr>
              <a:cxnSpLocks/>
            </p:cNvCxnSpPr>
            <p:nvPr/>
          </p:nvCxnSpPr>
          <p:spPr>
            <a:xfrm>
              <a:off x="3557333" y="2443124"/>
              <a:ext cx="0" cy="420806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6F285D6-B61A-BA2B-2887-4AB961F71646}"/>
                </a:ext>
              </a:extLst>
            </p:cNvPr>
            <p:cNvSpPr txBox="1"/>
            <p:nvPr/>
          </p:nvSpPr>
          <p:spPr>
            <a:xfrm>
              <a:off x="2153363" y="2087642"/>
              <a:ext cx="134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A*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AE08600-9077-956B-177B-B47703F9503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89" y="2456974"/>
              <a:ext cx="0" cy="280202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FC80D7F9-47EB-5F1A-57E6-8241F9493751}"/>
                </a:ext>
              </a:extLst>
            </p:cNvPr>
            <p:cNvSpPr txBox="1"/>
            <p:nvPr/>
          </p:nvSpPr>
          <p:spPr>
            <a:xfrm>
              <a:off x="104509" y="2435596"/>
              <a:ext cx="18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6325B412-D274-03CB-5687-7F066E595090}"/>
                </a:ext>
              </a:extLst>
            </p:cNvPr>
            <p:cNvSpPr txBox="1"/>
            <p:nvPr/>
          </p:nvSpPr>
          <p:spPr>
            <a:xfrm>
              <a:off x="3533604" y="2468861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</a:t>
              </a: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12D3030A-D6D9-6555-CBD0-B29F1935BE36}"/>
                </a:ext>
              </a:extLst>
            </p:cNvPr>
            <p:cNvSpPr txBox="1"/>
            <p:nvPr/>
          </p:nvSpPr>
          <p:spPr>
            <a:xfrm>
              <a:off x="2393640" y="3670000"/>
              <a:ext cx="145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L*= </a:t>
              </a:r>
              <a:r>
                <a:rPr lang="en-US" i="1" dirty="0" err="1"/>
                <a:t>axL</a:t>
              </a:r>
              <a:endParaRPr lang="en-US" i="1" dirty="0"/>
            </a:p>
          </p:txBody>
        </p:sp>
      </p:grpSp>
      <p:pic>
        <p:nvPicPr>
          <p:cNvPr id="11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6BF4F051-E153-AF39-9232-3CA66F933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65" b="49555"/>
          <a:stretch/>
        </p:blipFill>
        <p:spPr bwMode="auto">
          <a:xfrm>
            <a:off x="5103226" y="5012301"/>
            <a:ext cx="1203665" cy="1203908"/>
          </a:xfrm>
          <a:prstGeom prst="rect">
            <a:avLst/>
          </a:prstGeom>
          <a:solidFill>
            <a:srgbClr val="BC4709">
              <a:alpha val="10000"/>
            </a:srgbClr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A947DB-80FD-5F6C-0A75-11F77035F751}"/>
              </a:ext>
            </a:extLst>
          </p:cNvPr>
          <p:cNvSpPr txBox="1"/>
          <p:nvPr/>
        </p:nvSpPr>
        <p:spPr>
          <a:xfrm>
            <a:off x="4992996" y="4642969"/>
            <a:ext cx="10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 A</a:t>
            </a:r>
          </a:p>
        </p:txBody>
      </p:sp>
      <p:pic>
        <p:nvPicPr>
          <p:cNvPr id="16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61E9C383-2F3F-A90D-0337-FB99FE1FC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4681" b="74677"/>
          <a:stretch/>
        </p:blipFill>
        <p:spPr bwMode="auto">
          <a:xfrm>
            <a:off x="6978418" y="5026150"/>
            <a:ext cx="1203665" cy="1203908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solidFill>
              <a:srgbClr val="C34909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E073EA-FD73-BE99-980C-4C6C1E2A70CC}"/>
              </a:ext>
            </a:extLst>
          </p:cNvPr>
          <p:cNvCxnSpPr/>
          <p:nvPr/>
        </p:nvCxnSpPr>
        <p:spPr>
          <a:xfrm>
            <a:off x="8291076" y="4998451"/>
            <a:ext cx="0" cy="588104"/>
          </a:xfrm>
          <a:prstGeom prst="straightConnector1">
            <a:avLst/>
          </a:prstGeom>
          <a:ln>
            <a:solidFill>
              <a:srgbClr val="C34909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BB5C913-DAAB-C399-C921-A05419479F66}"/>
              </a:ext>
            </a:extLst>
          </p:cNvPr>
          <p:cNvSpPr txBox="1"/>
          <p:nvPr/>
        </p:nvSpPr>
        <p:spPr>
          <a:xfrm>
            <a:off x="6887106" y="4642969"/>
            <a:ext cx="134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 A*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4F1941-0DF8-E7A6-F9E6-4AADC3C507A0}"/>
              </a:ext>
            </a:extLst>
          </p:cNvPr>
          <p:cNvCxnSpPr>
            <a:cxnSpLocks/>
          </p:cNvCxnSpPr>
          <p:nvPr/>
        </p:nvCxnSpPr>
        <p:spPr>
          <a:xfrm>
            <a:off x="4992996" y="5012301"/>
            <a:ext cx="0" cy="280202"/>
          </a:xfrm>
          <a:prstGeom prst="straightConnector1">
            <a:avLst/>
          </a:prstGeom>
          <a:ln>
            <a:solidFill>
              <a:srgbClr val="C34909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F1C2F4-8505-A73C-9045-A1ECC52727CB}"/>
              </a:ext>
            </a:extLst>
          </p:cNvPr>
          <p:cNvSpPr txBox="1"/>
          <p:nvPr/>
        </p:nvSpPr>
        <p:spPr>
          <a:xfrm>
            <a:off x="4731716" y="4990923"/>
            <a:ext cx="1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A6DBED-F4D2-E7EC-E51C-65A83C1554B1}"/>
              </a:ext>
            </a:extLst>
          </p:cNvPr>
          <p:cNvSpPr txBox="1"/>
          <p:nvPr/>
        </p:nvSpPr>
        <p:spPr>
          <a:xfrm>
            <a:off x="8253533" y="5107837"/>
            <a:ext cx="69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  <a:r>
              <a:rPr lang="en-US" i="1" baseline="-25000" dirty="0"/>
              <a:t>A</a:t>
            </a:r>
            <a:r>
              <a:rPr lang="en-US" i="1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F8537E-1D3C-F9EA-B7C5-7779FE147154}"/>
              </a:ext>
            </a:extLst>
          </p:cNvPr>
          <p:cNvSpPr txBox="1"/>
          <p:nvPr/>
        </p:nvSpPr>
        <p:spPr>
          <a:xfrm>
            <a:off x="6803681" y="6243907"/>
            <a:ext cx="151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  <a:r>
              <a:rPr lang="en-US" i="1" baseline="-25000" dirty="0"/>
              <a:t>A</a:t>
            </a:r>
            <a:r>
              <a:rPr lang="en-US" i="1" dirty="0"/>
              <a:t>* = L</a:t>
            </a:r>
            <a:r>
              <a:rPr lang="en-US" i="1" baseline="-25000" dirty="0"/>
              <a:t>B</a:t>
            </a:r>
            <a:r>
              <a:rPr lang="en-US" i="1" dirty="0"/>
              <a:t>= 2xL</a:t>
            </a:r>
            <a:r>
              <a:rPr lang="en-US" i="1" baseline="-25000" dirty="0"/>
              <a:t>A</a:t>
            </a:r>
          </a:p>
        </p:txBody>
      </p:sp>
      <p:pic>
        <p:nvPicPr>
          <p:cNvPr id="1031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3D716268-30B4-82D5-C95B-1EC41EE16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74681" b="74677"/>
          <a:stretch/>
        </p:blipFill>
        <p:spPr bwMode="auto">
          <a:xfrm>
            <a:off x="6994493" y="5039999"/>
            <a:ext cx="1203665" cy="1203908"/>
          </a:xfrm>
          <a:prstGeom prst="rect">
            <a:avLst/>
          </a:prstGeom>
          <a:solidFill>
            <a:srgbClr val="007AB1">
              <a:alpha val="4000"/>
            </a:srgbClr>
          </a:solidFill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DAFA0074-95A7-D9C9-99CB-6B3CBBFBE511}"/>
              </a:ext>
            </a:extLst>
          </p:cNvPr>
          <p:cNvSpPr txBox="1"/>
          <p:nvPr/>
        </p:nvSpPr>
        <p:spPr>
          <a:xfrm>
            <a:off x="3342376" y="5432666"/>
            <a:ext cx="15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BBD582-86EC-9CFA-B671-FFF8F69895F4}"/>
              </a:ext>
            </a:extLst>
          </p:cNvPr>
          <p:cNvSpPr txBox="1"/>
          <p:nvPr/>
        </p:nvSpPr>
        <p:spPr>
          <a:xfrm>
            <a:off x="3080943" y="3050943"/>
            <a:ext cx="167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Downscaling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F404C5-954B-CBFF-11BB-C0F6C9B238D8}"/>
              </a:ext>
            </a:extLst>
          </p:cNvPr>
          <p:cNvSpPr txBox="1"/>
          <p:nvPr/>
        </p:nvSpPr>
        <p:spPr>
          <a:xfrm>
            <a:off x="3080943" y="3387111"/>
            <a:ext cx="15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</a:t>
            </a:r>
            <a:r>
              <a:rPr lang="en-US" sz="1400" i="1" dirty="0" err="1">
                <a:latin typeface="Consolas" panose="020B0609020204030204" pitchFamily="49" charset="0"/>
              </a:rPr>
              <a:t>disagg</a:t>
            </a:r>
            <a:endParaRPr lang="en-US" sz="1400" i="1" dirty="0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2CECA05D-C4F9-8E2E-67DB-915AD2783DAB}"/>
              </a:ext>
            </a:extLst>
          </p:cNvPr>
          <p:cNvGrpSpPr/>
          <p:nvPr/>
        </p:nvGrpSpPr>
        <p:grpSpPr>
          <a:xfrm>
            <a:off x="4979479" y="2459318"/>
            <a:ext cx="3615039" cy="1928923"/>
            <a:chOff x="4898477" y="4830588"/>
            <a:chExt cx="3615039" cy="1928923"/>
          </a:xfrm>
        </p:grpSpPr>
        <p:pic>
          <p:nvPicPr>
            <p:cNvPr id="18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96A332CF-CE70-D550-9870-E7E0E249A2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5008706" y="5199920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491D043B-4586-CD65-8531-1BDB4144BEDF}"/>
                </a:ext>
              </a:extLst>
            </p:cNvPr>
            <p:cNvSpPr/>
            <p:nvPr/>
          </p:nvSpPr>
          <p:spPr>
            <a:xfrm>
              <a:off x="6287949" y="5547874"/>
              <a:ext cx="398102" cy="508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27C232-B65B-EDBA-C30C-877AB34D52E3}"/>
                </a:ext>
              </a:extLst>
            </p:cNvPr>
            <p:cNvSpPr txBox="1"/>
            <p:nvPr/>
          </p:nvSpPr>
          <p:spPr>
            <a:xfrm>
              <a:off x="4898477" y="4830588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A41012-8B1D-69EF-7F81-41FC57BD22A4}"/>
                </a:ext>
              </a:extLst>
            </p:cNvPr>
            <p:cNvSpPr txBox="1"/>
            <p:nvPr/>
          </p:nvSpPr>
          <p:spPr>
            <a:xfrm>
              <a:off x="6715423" y="4830588"/>
              <a:ext cx="1317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B*</a:t>
              </a: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68C653AC-4359-FE92-3376-EBEE4C52F6A6}"/>
                </a:ext>
              </a:extLst>
            </p:cNvPr>
            <p:cNvSpPr txBox="1"/>
            <p:nvPr/>
          </p:nvSpPr>
          <p:spPr>
            <a:xfrm>
              <a:off x="7063128" y="6390179"/>
              <a:ext cx="145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L*=L/a</a:t>
              </a:r>
            </a:p>
          </p:txBody>
        </p:sp>
        <p:pic>
          <p:nvPicPr>
            <p:cNvPr id="1041" name="Picture 2">
              <a:extLst>
                <a:ext uri="{FF2B5EF4-FFF2-40B4-BE49-F238E27FC236}">
                  <a16:creationId xmlns:a16="http://schemas.microsoft.com/office/drawing/2014/main" id="{10799334-3F5E-05B8-CDC1-07B523D726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" b="327"/>
            <a:stretch/>
          </p:blipFill>
          <p:spPr bwMode="auto">
            <a:xfrm>
              <a:off x="6770166" y="5197698"/>
              <a:ext cx="1203665" cy="1187694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</p:grpSp>
      <p:sp>
        <p:nvSpPr>
          <p:cNvPr id="1047" name="Arrow: Left-Right 1046">
            <a:extLst>
              <a:ext uri="{FF2B5EF4-FFF2-40B4-BE49-F238E27FC236}">
                <a16:creationId xmlns:a16="http://schemas.microsoft.com/office/drawing/2014/main" id="{8F5463A8-2870-19DD-4F05-FF67E30A799C}"/>
              </a:ext>
            </a:extLst>
          </p:cNvPr>
          <p:cNvSpPr/>
          <p:nvPr/>
        </p:nvSpPr>
        <p:spPr>
          <a:xfrm>
            <a:off x="6319022" y="5420929"/>
            <a:ext cx="612937" cy="41434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CD90AD25-DB8B-20D6-2C95-1646B640DA61}"/>
              </a:ext>
            </a:extLst>
          </p:cNvPr>
          <p:cNvSpPr txBox="1"/>
          <p:nvPr/>
        </p:nvSpPr>
        <p:spPr>
          <a:xfrm>
            <a:off x="3080943" y="5401888"/>
            <a:ext cx="1631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Resampling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5EEE2-3FEF-E3E4-EDF0-7B6110416FC8}"/>
              </a:ext>
            </a:extLst>
          </p:cNvPr>
          <p:cNvSpPr txBox="1"/>
          <p:nvPr/>
        </p:nvSpPr>
        <p:spPr>
          <a:xfrm>
            <a:off x="3007327" y="4132687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Coarse                Fine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102FE8-197F-5ACA-4FD5-DF932D3E098C}"/>
              </a:ext>
            </a:extLst>
          </p:cNvPr>
          <p:cNvCxnSpPr/>
          <p:nvPr/>
        </p:nvCxnSpPr>
        <p:spPr>
          <a:xfrm>
            <a:off x="3841033" y="4286575"/>
            <a:ext cx="388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248E86-F719-42BE-5889-859E057F2079}"/>
              </a:ext>
            </a:extLst>
          </p:cNvPr>
          <p:cNvSpPr txBox="1"/>
          <p:nvPr/>
        </p:nvSpPr>
        <p:spPr>
          <a:xfrm>
            <a:off x="2989818" y="1985541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Fine                Coarse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CDEC40-6303-4EB7-C406-8FF3763F4DF7}"/>
              </a:ext>
            </a:extLst>
          </p:cNvPr>
          <p:cNvCxnSpPr/>
          <p:nvPr/>
        </p:nvCxnSpPr>
        <p:spPr>
          <a:xfrm>
            <a:off x="3579037" y="2139430"/>
            <a:ext cx="388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ECA62-2C2E-7BC3-1A56-90AF53DBBA19}"/>
              </a:ext>
            </a:extLst>
          </p:cNvPr>
          <p:cNvSpPr txBox="1"/>
          <p:nvPr/>
        </p:nvSpPr>
        <p:spPr>
          <a:xfrm>
            <a:off x="3051796" y="6354581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Res A                  Res B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6C042E-C1E5-7FC2-B0A9-31DFD1241B27}"/>
              </a:ext>
            </a:extLst>
          </p:cNvPr>
          <p:cNvCxnSpPr/>
          <p:nvPr/>
        </p:nvCxnSpPr>
        <p:spPr>
          <a:xfrm>
            <a:off x="3726681" y="6505646"/>
            <a:ext cx="497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CA84ED-F7C9-56A9-4A99-2808D88E748A}"/>
              </a:ext>
            </a:extLst>
          </p:cNvPr>
          <p:cNvCxnSpPr>
            <a:cxnSpLocks/>
          </p:cNvCxnSpPr>
          <p:nvPr/>
        </p:nvCxnSpPr>
        <p:spPr>
          <a:xfrm flipH="1">
            <a:off x="5017810" y="2865111"/>
            <a:ext cx="4692" cy="563889"/>
          </a:xfrm>
          <a:prstGeom prst="straightConnector1">
            <a:avLst/>
          </a:prstGeom>
          <a:ln>
            <a:solidFill>
              <a:srgbClr val="007AB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A21A3B-B651-6188-E24B-42F34379174B}"/>
              </a:ext>
            </a:extLst>
          </p:cNvPr>
          <p:cNvSpPr txBox="1"/>
          <p:nvPr/>
        </p:nvSpPr>
        <p:spPr>
          <a:xfrm>
            <a:off x="4751301" y="2861443"/>
            <a:ext cx="1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B3F59D-2CA9-F378-DACE-CFFB730BFF4C}"/>
              </a:ext>
            </a:extLst>
          </p:cNvPr>
          <p:cNvSpPr txBox="1"/>
          <p:nvPr/>
        </p:nvSpPr>
        <p:spPr>
          <a:xfrm>
            <a:off x="8109576" y="2849108"/>
            <a:ext cx="47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L*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FEC354-98A4-9D34-4769-2FAB5B586622}"/>
              </a:ext>
            </a:extLst>
          </p:cNvPr>
          <p:cNvCxnSpPr>
            <a:cxnSpLocks/>
          </p:cNvCxnSpPr>
          <p:nvPr/>
        </p:nvCxnSpPr>
        <p:spPr>
          <a:xfrm>
            <a:off x="8124760" y="2815850"/>
            <a:ext cx="0" cy="402590"/>
          </a:xfrm>
          <a:prstGeom prst="straightConnector1">
            <a:avLst/>
          </a:prstGeom>
          <a:ln>
            <a:solidFill>
              <a:srgbClr val="007AB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2D95EE-F81B-FAB9-B402-BA9924FB746C}"/>
              </a:ext>
            </a:extLst>
          </p:cNvPr>
          <p:cNvSpPr txBox="1"/>
          <p:nvPr/>
        </p:nvSpPr>
        <p:spPr>
          <a:xfrm>
            <a:off x="3079137" y="5739106"/>
            <a:ext cx="182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terra::resample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3206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9BC1E39-F906-2C67-51E1-68D4CB8D867A}"/>
              </a:ext>
            </a:extLst>
          </p:cNvPr>
          <p:cNvGrpSpPr/>
          <p:nvPr/>
        </p:nvGrpSpPr>
        <p:grpSpPr>
          <a:xfrm>
            <a:off x="524840" y="2868269"/>
            <a:ext cx="3379252" cy="3515471"/>
            <a:chOff x="4781416" y="2119903"/>
            <a:chExt cx="3379252" cy="35154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78D65D-D964-14A0-2DAB-0ADC0D0FB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1416" y="2743199"/>
              <a:ext cx="3379252" cy="2892175"/>
            </a:xfrm>
            <a:prstGeom prst="rect">
              <a:avLst/>
            </a:prstGeom>
            <a:scene3d>
              <a:camera prst="perspectiveRelaxedModerately"/>
              <a:lightRig rig="threePt" dir="t"/>
            </a:scene3d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BE85740-BDA9-025A-C0E6-AA6AA611C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1416" y="2587375"/>
              <a:ext cx="3379252" cy="2892175"/>
            </a:xfrm>
            <a:prstGeom prst="rect">
              <a:avLst/>
            </a:prstGeom>
            <a:scene3d>
              <a:camera prst="perspectiveRelaxedModerately"/>
              <a:lightRig rig="threePt" dir="t"/>
            </a:scene3d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B754074-2140-2E05-AAC6-24E0C67E5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1416" y="2431551"/>
              <a:ext cx="3379252" cy="2892175"/>
            </a:xfrm>
            <a:prstGeom prst="rect">
              <a:avLst/>
            </a:prstGeom>
            <a:scene3d>
              <a:camera prst="perspectiveRelaxedModerately"/>
              <a:lightRig rig="threePt" dir="t"/>
            </a:scene3d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852BEFD-B13F-6B2F-A24F-1D816E13B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1416" y="2275727"/>
              <a:ext cx="3379252" cy="2892175"/>
            </a:xfrm>
            <a:prstGeom prst="rect">
              <a:avLst/>
            </a:prstGeom>
            <a:scene3d>
              <a:camera prst="perspectiveRelaxedModerately"/>
              <a:lightRig rig="threePt" dir="t"/>
            </a:scene3d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6227A5B-AFA4-098D-A508-DF6E7D5FA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1416" y="2119903"/>
              <a:ext cx="3379252" cy="2892175"/>
            </a:xfrm>
            <a:prstGeom prst="rect">
              <a:avLst/>
            </a:prstGeom>
            <a:scene3d>
              <a:camera prst="perspectiveRelaxedModerately"/>
              <a:lightRig rig="threePt" dir="t"/>
            </a:scene3d>
          </p:spPr>
        </p:pic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10385F-E32A-C2E6-619B-B2233FCD85D1}"/>
              </a:ext>
            </a:extLst>
          </p:cNvPr>
          <p:cNvCxnSpPr>
            <a:cxnSpLocks/>
          </p:cNvCxnSpPr>
          <p:nvPr/>
        </p:nvCxnSpPr>
        <p:spPr>
          <a:xfrm flipV="1">
            <a:off x="421240" y="3468767"/>
            <a:ext cx="1059486" cy="2098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6355B-00DD-C72E-3C68-F213C3B21447}"/>
              </a:ext>
            </a:extLst>
          </p:cNvPr>
          <p:cNvCxnSpPr>
            <a:cxnSpLocks/>
          </p:cNvCxnSpPr>
          <p:nvPr/>
        </p:nvCxnSpPr>
        <p:spPr>
          <a:xfrm flipV="1">
            <a:off x="4007692" y="3612073"/>
            <a:ext cx="569119" cy="1954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A3D059-AFC0-08C1-1BC1-4549C3B243E8}"/>
              </a:ext>
            </a:extLst>
          </p:cNvPr>
          <p:cNvCxnSpPr>
            <a:cxnSpLocks/>
          </p:cNvCxnSpPr>
          <p:nvPr/>
        </p:nvCxnSpPr>
        <p:spPr>
          <a:xfrm flipV="1">
            <a:off x="3801438" y="2607990"/>
            <a:ext cx="380143" cy="57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6C5D79-1847-8E05-7090-2C0F3081A698}"/>
              </a:ext>
            </a:extLst>
          </p:cNvPr>
          <p:cNvCxnSpPr>
            <a:cxnSpLocks/>
          </p:cNvCxnSpPr>
          <p:nvPr/>
        </p:nvCxnSpPr>
        <p:spPr>
          <a:xfrm flipV="1">
            <a:off x="626723" y="1719273"/>
            <a:ext cx="1019362" cy="1460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20" descr="USA map PNG">
            <a:extLst>
              <a:ext uri="{FF2B5EF4-FFF2-40B4-BE49-F238E27FC236}">
                <a16:creationId xmlns:a16="http://schemas.microsoft.com/office/drawing/2014/main" id="{3CFCD9F2-BB75-8EFC-BB5B-07D9FDAD8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113" y="1495225"/>
            <a:ext cx="3332005" cy="2121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Cube 14">
            <a:extLst>
              <a:ext uri="{FF2B5EF4-FFF2-40B4-BE49-F238E27FC236}">
                <a16:creationId xmlns:a16="http://schemas.microsoft.com/office/drawing/2014/main" id="{FAD4CDC3-77CB-9730-C486-7D689B779A68}"/>
              </a:ext>
            </a:extLst>
          </p:cNvPr>
          <p:cNvSpPr/>
          <p:nvPr/>
        </p:nvSpPr>
        <p:spPr>
          <a:xfrm>
            <a:off x="6847593" y="4579914"/>
            <a:ext cx="1284326" cy="1172742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72B98491-CC9E-7AAA-C829-8FDED2936D78}"/>
              </a:ext>
            </a:extLst>
          </p:cNvPr>
          <p:cNvSpPr/>
          <p:nvPr/>
        </p:nvSpPr>
        <p:spPr>
          <a:xfrm>
            <a:off x="6847593" y="3682268"/>
            <a:ext cx="1284326" cy="1217394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93D2C6AD-F048-AC7B-8955-FC93FB7C877C}"/>
              </a:ext>
            </a:extLst>
          </p:cNvPr>
          <p:cNvSpPr/>
          <p:nvPr/>
        </p:nvSpPr>
        <p:spPr>
          <a:xfrm>
            <a:off x="6849363" y="2829274"/>
            <a:ext cx="1284326" cy="1175044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5DF138-C974-0159-F8EB-A88880F2B917}"/>
                  </a:ext>
                </a:extLst>
              </p:cNvPr>
              <p:cNvSpPr txBox="1"/>
              <p:nvPr/>
            </p:nvSpPr>
            <p:spPr>
              <a:xfrm>
                <a:off x="8526977" y="3696541"/>
                <a:ext cx="102162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4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5DF138-C974-0159-F8EB-A88880F2B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977" y="3696541"/>
                <a:ext cx="1021625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be 18">
            <a:extLst>
              <a:ext uri="{FF2B5EF4-FFF2-40B4-BE49-F238E27FC236}">
                <a16:creationId xmlns:a16="http://schemas.microsoft.com/office/drawing/2014/main" id="{89DCDFA9-0C8E-34C6-0CCC-2EDCD3CEB58D}"/>
              </a:ext>
            </a:extLst>
          </p:cNvPr>
          <p:cNvSpPr/>
          <p:nvPr/>
        </p:nvSpPr>
        <p:spPr>
          <a:xfrm>
            <a:off x="6847593" y="1965510"/>
            <a:ext cx="1284326" cy="1165243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81442AA-98D3-8E73-349F-D793B8689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00154"/>
              </p:ext>
            </p:extLst>
          </p:nvPr>
        </p:nvGraphicFramePr>
        <p:xfrm>
          <a:off x="6840038" y="2270192"/>
          <a:ext cx="1016000" cy="3482464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75319505"/>
                    </a:ext>
                  </a:extLst>
                </a:gridCol>
              </a:tblGrid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[[.]]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99926932"/>
                  </a:ext>
                </a:extLst>
              </a:tr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[[.]]</a:t>
                      </a: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5165752"/>
                  </a:ext>
                </a:extLst>
              </a:tr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[[.]]</a:t>
                      </a: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24627720"/>
                  </a:ext>
                </a:extLst>
              </a:tr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[[.]]</a:t>
                      </a: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87620904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E79768-2512-C301-D83F-7C0190C29508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804219" y="2732827"/>
            <a:ext cx="722758" cy="127149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8FEEB7-6793-583B-E3F0-80BE77D0AF1F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804219" y="3612074"/>
            <a:ext cx="722758" cy="39224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33F807-639C-FD00-1093-3BF46B9A1636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856039" y="4004318"/>
            <a:ext cx="670938" cy="39224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137723-7AD9-EABB-CD13-489CB523E12F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856038" y="4004318"/>
            <a:ext cx="670939" cy="133072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6" descr="Idaho State Silhouette Shape Map U.S. US United America image 1">
            <a:extLst>
              <a:ext uri="{FF2B5EF4-FFF2-40B4-BE49-F238E27FC236}">
                <a16:creationId xmlns:a16="http://schemas.microsoft.com/office/drawing/2014/main" id="{D4293F11-3BCF-D1C9-C8A9-5588B22E8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3" r="20877" b="10239"/>
          <a:stretch/>
        </p:blipFill>
        <p:spPr bwMode="auto">
          <a:xfrm>
            <a:off x="6006738" y="2253045"/>
            <a:ext cx="533529" cy="75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Texas state Svg vector Clipart designTexas State SVG Cut File image 1">
            <a:extLst>
              <a:ext uri="{FF2B5EF4-FFF2-40B4-BE49-F238E27FC236}">
                <a16:creationId xmlns:a16="http://schemas.microsoft.com/office/drawing/2014/main" id="{27C51655-9AE1-1303-6F09-2E763E012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474" y="4965566"/>
            <a:ext cx="893036" cy="73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California SVG Digital Download  SVG state graphic image 1">
            <a:extLst>
              <a:ext uri="{FF2B5EF4-FFF2-40B4-BE49-F238E27FC236}">
                <a16:creationId xmlns:a16="http://schemas.microsoft.com/office/drawing/2014/main" id="{FEBED841-3583-CAA5-7ED2-B02F0A3BF8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4" t="12135" r="15593" b="13708"/>
          <a:stretch/>
        </p:blipFill>
        <p:spPr bwMode="auto">
          <a:xfrm>
            <a:off x="6009460" y="3179259"/>
            <a:ext cx="770561" cy="86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Virginia VA State Silhouette Shape Map U.S.United America image 1">
            <a:extLst>
              <a:ext uri="{FF2B5EF4-FFF2-40B4-BE49-F238E27FC236}">
                <a16:creationId xmlns:a16="http://schemas.microsoft.com/office/drawing/2014/main" id="{EA8BB7A8-0196-A312-C2E5-09F3B428B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9" t="19604" r="8738" b="32616"/>
          <a:stretch/>
        </p:blipFill>
        <p:spPr bwMode="auto">
          <a:xfrm>
            <a:off x="5699537" y="4265263"/>
            <a:ext cx="1045383" cy="47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7F4B13-CC1C-A3E7-8EC2-7B3C9D91B5F5}"/>
              </a:ext>
            </a:extLst>
          </p:cNvPr>
          <p:cNvCxnSpPr>
            <a:cxnSpLocks/>
          </p:cNvCxnSpPr>
          <p:nvPr/>
        </p:nvCxnSpPr>
        <p:spPr>
          <a:xfrm>
            <a:off x="7348038" y="5752656"/>
            <a:ext cx="0" cy="72316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96D9CF-442D-B6F4-6BA9-495202B864BC}"/>
              </a:ext>
            </a:extLst>
          </p:cNvPr>
          <p:cNvCxnSpPr>
            <a:cxnSpLocks/>
          </p:cNvCxnSpPr>
          <p:nvPr/>
        </p:nvCxnSpPr>
        <p:spPr>
          <a:xfrm>
            <a:off x="6411935" y="5752655"/>
            <a:ext cx="0" cy="72316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1B7E1E-F936-0509-5263-ED3A1CBA0CE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902933" y="4004318"/>
            <a:ext cx="624044" cy="232393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be 31">
            <a:extLst>
              <a:ext uri="{FF2B5EF4-FFF2-40B4-BE49-F238E27FC236}">
                <a16:creationId xmlns:a16="http://schemas.microsoft.com/office/drawing/2014/main" id="{8FA9B9C7-E480-5FAF-E277-0A9DCE374D10}"/>
              </a:ext>
            </a:extLst>
          </p:cNvPr>
          <p:cNvSpPr/>
          <p:nvPr/>
        </p:nvSpPr>
        <p:spPr>
          <a:xfrm>
            <a:off x="10083110" y="4645818"/>
            <a:ext cx="1284326" cy="1172742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A1D4E8A4-2B12-BF38-B48C-8FBC8A5084FB}"/>
              </a:ext>
            </a:extLst>
          </p:cNvPr>
          <p:cNvSpPr/>
          <p:nvPr/>
        </p:nvSpPr>
        <p:spPr>
          <a:xfrm>
            <a:off x="10083110" y="3748172"/>
            <a:ext cx="1284326" cy="1217394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431AF3D9-1CCF-9B1C-3E12-46D0E0DF7423}"/>
              </a:ext>
            </a:extLst>
          </p:cNvPr>
          <p:cNvSpPr/>
          <p:nvPr/>
        </p:nvSpPr>
        <p:spPr>
          <a:xfrm>
            <a:off x="10084880" y="2895178"/>
            <a:ext cx="1284326" cy="1175044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248F72EF-C077-81AD-87CD-49C02AC39F6E}"/>
              </a:ext>
            </a:extLst>
          </p:cNvPr>
          <p:cNvSpPr/>
          <p:nvPr/>
        </p:nvSpPr>
        <p:spPr>
          <a:xfrm>
            <a:off x="10083110" y="2031414"/>
            <a:ext cx="1284326" cy="1165243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A65EE6C-2B28-072E-DF60-491355D13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551933"/>
              </p:ext>
            </p:extLst>
          </p:nvPr>
        </p:nvGraphicFramePr>
        <p:xfrm>
          <a:off x="10075555" y="2336096"/>
          <a:ext cx="1016000" cy="3482464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75319505"/>
                    </a:ext>
                  </a:extLst>
                </a:gridCol>
              </a:tblGrid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[[.]]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99926932"/>
                  </a:ext>
                </a:extLst>
              </a:tr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[[.]]</a:t>
                      </a: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5165752"/>
                  </a:ext>
                </a:extLst>
              </a:tr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[[.]]</a:t>
                      </a: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24627720"/>
                  </a:ext>
                </a:extLst>
              </a:tr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[[.]]</a:t>
                      </a: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87620904"/>
                  </a:ext>
                </a:extLst>
              </a:tr>
            </a:tbl>
          </a:graphicData>
        </a:graphic>
      </p:graphicFrame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395FC8-65FF-9147-F53C-CE373A2231A0}"/>
              </a:ext>
            </a:extLst>
          </p:cNvPr>
          <p:cNvCxnSpPr>
            <a:cxnSpLocks/>
          </p:cNvCxnSpPr>
          <p:nvPr/>
        </p:nvCxnSpPr>
        <p:spPr>
          <a:xfrm>
            <a:off x="10583555" y="5818560"/>
            <a:ext cx="0" cy="72316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4F1D749-9B59-3158-822C-39748488DD94}"/>
              </a:ext>
            </a:extLst>
          </p:cNvPr>
          <p:cNvSpPr/>
          <p:nvPr/>
        </p:nvSpPr>
        <p:spPr>
          <a:xfrm>
            <a:off x="9548602" y="3850432"/>
            <a:ext cx="393288" cy="392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559DC2-A7EF-7D5B-73ED-D677475B31D3}"/>
              </a:ext>
            </a:extLst>
          </p:cNvPr>
          <p:cNvSpPr txBox="1"/>
          <p:nvPr/>
        </p:nvSpPr>
        <p:spPr>
          <a:xfrm>
            <a:off x="366082" y="1442993"/>
            <a:ext cx="14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Shapefile</a:t>
            </a:r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264430-884E-BC2A-0028-3605157C9EFF}"/>
              </a:ext>
            </a:extLst>
          </p:cNvPr>
          <p:cNvSpPr txBox="1"/>
          <p:nvPr/>
        </p:nvSpPr>
        <p:spPr>
          <a:xfrm>
            <a:off x="409956" y="6295822"/>
            <a:ext cx="3581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Multilayer raster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210890-62C4-859E-0002-4AB68978761F}"/>
              </a:ext>
            </a:extLst>
          </p:cNvPr>
          <p:cNvSpPr txBox="1"/>
          <p:nvPr/>
        </p:nvSpPr>
        <p:spPr>
          <a:xfrm>
            <a:off x="5849104" y="982391"/>
            <a:ext cx="35513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Extracted pixel values for:</a:t>
            </a:r>
          </a:p>
          <a:p>
            <a:pPr marL="342900" indent="-342900">
              <a:buAutoNum type="alphaLcParenR"/>
            </a:pPr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layers </a:t>
            </a:r>
          </a:p>
          <a:p>
            <a:pPr marL="342900" indent="-342900">
              <a:buAutoNum type="alphaLcParenR"/>
            </a:pPr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feature </a:t>
            </a:r>
            <a:endParaRPr 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71425B-E9D4-B43F-8117-E0544333978B}"/>
              </a:ext>
            </a:extLst>
          </p:cNvPr>
          <p:cNvSpPr txBox="1"/>
          <p:nvPr/>
        </p:nvSpPr>
        <p:spPr>
          <a:xfrm>
            <a:off x="9548602" y="977028"/>
            <a:ext cx="24588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 of f(x) for each feature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A03239-B9D2-0ADF-BCE5-592C7CC9750B}"/>
              </a:ext>
            </a:extLst>
          </p:cNvPr>
          <p:cNvSpPr txBox="1"/>
          <p:nvPr/>
        </p:nvSpPr>
        <p:spPr>
          <a:xfrm>
            <a:off x="1086665" y="177241"/>
            <a:ext cx="101913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00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Block-wise operations on feature extracted data</a:t>
            </a:r>
            <a:endParaRPr lang="en-US" sz="3200" dirty="0">
              <a:solidFill>
                <a:srgbClr val="00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5884AD-46F6-C71E-E39A-283FC7546730}"/>
              </a:ext>
            </a:extLst>
          </p:cNvPr>
          <p:cNvSpPr txBox="1"/>
          <p:nvPr/>
        </p:nvSpPr>
        <p:spPr>
          <a:xfrm>
            <a:off x="5648167" y="6488668"/>
            <a:ext cx="1574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1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13E79A-1047-411D-B4CD-7EA6EB7BCE94}"/>
                  </a:ext>
                </a:extLst>
              </p:cNvPr>
              <p:cNvSpPr txBox="1"/>
              <p:nvPr/>
            </p:nvSpPr>
            <p:spPr>
              <a:xfrm>
                <a:off x="0" y="4480286"/>
                <a:ext cx="8170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13E79A-1047-411D-B4CD-7EA6EB7B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80286"/>
                <a:ext cx="81701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42EB64-580F-4C9B-8868-0BEF9BB4CFD8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817019" y="4480286"/>
            <a:ext cx="933125" cy="24622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5673A8-C06A-4A6D-B1BE-FE9FCD84CA0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17019" y="4726508"/>
            <a:ext cx="1037690" cy="50404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E5A91B-CAE6-49BE-ADF0-728339E48654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17019" y="4726508"/>
            <a:ext cx="1037690" cy="86328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1E449F-D30E-4127-AFA0-38821370CCCD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17019" y="4726508"/>
            <a:ext cx="1037690" cy="116944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587E10-58EA-4957-86D5-D8952EFD407C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17019" y="4726508"/>
            <a:ext cx="1037690" cy="16420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0F1FE9B4-5AED-4290-8B8D-EEA0CAA51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533" y="2733069"/>
            <a:ext cx="4090771" cy="350550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C3E504F-3400-400C-879D-268A7D927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533" y="2390445"/>
            <a:ext cx="4090771" cy="350550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3E0F208-9C93-47FB-8F2A-D3F732A0A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533" y="2039411"/>
            <a:ext cx="4090771" cy="350550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BC862C0-49F5-455B-A97E-95D9F5FB0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533" y="1688377"/>
            <a:ext cx="4090771" cy="350550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8142C91-4254-43E8-97F7-D3EEB6C0E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533" y="1337343"/>
            <a:ext cx="4090771" cy="350550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3120D5B8-7FAC-4A42-9B11-A278CE030FCF}"/>
              </a:ext>
            </a:extLst>
          </p:cNvPr>
          <p:cNvGrpSpPr/>
          <p:nvPr/>
        </p:nvGrpSpPr>
        <p:grpSpPr>
          <a:xfrm>
            <a:off x="7295692" y="1670344"/>
            <a:ext cx="4560203" cy="4918101"/>
            <a:chOff x="3815892" y="879400"/>
            <a:chExt cx="4560203" cy="4918101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A3738E87-7F29-4EC8-8D87-A03589BD1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0611" y="2285901"/>
              <a:ext cx="4090771" cy="3511600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A7A64B6-37A5-4C97-8E23-8E13E3D99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0613" y="1939900"/>
              <a:ext cx="4090771" cy="3511600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75A9772F-2507-4609-B32C-B7AAAC247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0611" y="1593899"/>
              <a:ext cx="4090771" cy="3511600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B9F0F7F5-D01F-4398-8EF9-07B72AC3A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0609" y="1225599"/>
              <a:ext cx="4090771" cy="3511600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5816815-C423-425F-9FCB-B19D85273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0609" y="879400"/>
              <a:ext cx="4090771" cy="3511600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052F845-F19D-439A-8422-73581B4AA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5892" y="1307704"/>
              <a:ext cx="4560203" cy="228619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76821E9-7C11-4C17-B5BF-08A75DB86C1E}"/>
                  </a:ext>
                </a:extLst>
              </p:cNvPr>
              <p:cNvSpPr txBox="1"/>
              <p:nvPr/>
            </p:nvSpPr>
            <p:spPr>
              <a:xfrm>
                <a:off x="9186811" y="1307176"/>
                <a:ext cx="8170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76821E9-7C11-4C17-B5BF-08A75DB86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811" y="1307176"/>
                <a:ext cx="817019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1335387-BEF3-49D7-9B00-83E304C4E90E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7922667" y="1799619"/>
            <a:ext cx="1672654" cy="218673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3EC901E-4980-4A3C-8F13-55118F4C91A6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9595321" y="1799619"/>
            <a:ext cx="1654744" cy="218673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674D952-E88C-4B86-BF4A-0B2EBB10BC1B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9595321" y="1799619"/>
            <a:ext cx="1400744" cy="103462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F5153A2-0F88-4A59-AE66-67D7CA65D17F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8021353" y="1799619"/>
            <a:ext cx="1573968" cy="103462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F5C64A8-DDCC-475E-964B-E1C70204FE09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8989467" y="1799619"/>
            <a:ext cx="605854" cy="228464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8356574-5E8B-4B87-8CE5-BD950A2692B9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9595321" y="1799619"/>
            <a:ext cx="524444" cy="226673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A09EF54-FD99-4DF6-9FCB-19F6C95E2AD7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9595321" y="1799619"/>
            <a:ext cx="1400744" cy="59746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4C24BCA-7A6D-4113-AE1E-0040BA17306B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8182035" y="1799619"/>
            <a:ext cx="1413286" cy="59746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be 103">
            <a:extLst>
              <a:ext uri="{FF2B5EF4-FFF2-40B4-BE49-F238E27FC236}">
                <a16:creationId xmlns:a16="http://schemas.microsoft.com/office/drawing/2014/main" id="{6AF9A647-9534-455A-BD3F-14DEB50C416B}"/>
              </a:ext>
            </a:extLst>
          </p:cNvPr>
          <p:cNvSpPr/>
          <p:nvPr/>
        </p:nvSpPr>
        <p:spPr>
          <a:xfrm>
            <a:off x="7353474" y="3700879"/>
            <a:ext cx="1121136" cy="2371330"/>
          </a:xfrm>
          <a:prstGeom prst="cube">
            <a:avLst>
              <a:gd name="adj" fmla="val 0"/>
            </a:avLst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567DA44-079C-49FF-BCF4-AE1CBC42B1F3}"/>
              </a:ext>
            </a:extLst>
          </p:cNvPr>
          <p:cNvSpPr txBox="1"/>
          <p:nvPr/>
        </p:nvSpPr>
        <p:spPr>
          <a:xfrm rot="16200000">
            <a:off x="5835152" y="4563378"/>
            <a:ext cx="198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  <a:cs typeface="Times New Roman" panose="02020603050405020304" pitchFamily="18" charset="0"/>
              </a:rPr>
              <a:t>Time series/ sequential data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7F7415E-C64E-489D-8088-0D79BF112EC4}"/>
              </a:ext>
            </a:extLst>
          </p:cNvPr>
          <p:cNvCxnSpPr>
            <a:cxnSpLocks/>
          </p:cNvCxnSpPr>
          <p:nvPr/>
        </p:nvCxnSpPr>
        <p:spPr>
          <a:xfrm flipH="1">
            <a:off x="7184913" y="3669678"/>
            <a:ext cx="53395" cy="243373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87821B5-BCD3-4DFE-A98F-EA1DDD5AF5B6}"/>
              </a:ext>
            </a:extLst>
          </p:cNvPr>
          <p:cNvSpPr txBox="1"/>
          <p:nvPr/>
        </p:nvSpPr>
        <p:spPr>
          <a:xfrm>
            <a:off x="2689152" y="6130484"/>
            <a:ext cx="27041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raster::cellStats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E2AAEB8-47D0-476B-A9CB-B8342B26FEF1}"/>
              </a:ext>
            </a:extLst>
          </p:cNvPr>
          <p:cNvSpPr txBox="1"/>
          <p:nvPr/>
        </p:nvSpPr>
        <p:spPr>
          <a:xfrm>
            <a:off x="8270376" y="6027003"/>
            <a:ext cx="34681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raster::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stackApply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raster::calc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77575C5-53B5-4551-B72D-23E80C13E5C6}"/>
              </a:ext>
            </a:extLst>
          </p:cNvPr>
          <p:cNvSpPr txBox="1"/>
          <p:nvPr/>
        </p:nvSpPr>
        <p:spPr>
          <a:xfrm>
            <a:off x="7351408" y="260532"/>
            <a:ext cx="43871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00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Cell-wise operations on RasterStack/Brick</a:t>
            </a:r>
            <a:endParaRPr lang="en-US" sz="2800" dirty="0">
              <a:solidFill>
                <a:srgbClr val="00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C21BE7-841A-4C11-9A5A-2C5F1EDA3A3C}"/>
              </a:ext>
            </a:extLst>
          </p:cNvPr>
          <p:cNvSpPr txBox="1"/>
          <p:nvPr/>
        </p:nvSpPr>
        <p:spPr>
          <a:xfrm>
            <a:off x="1690053" y="260125"/>
            <a:ext cx="46377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00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Layer-wise operations on RasterStack/Brick</a:t>
            </a:r>
            <a:endParaRPr lang="en-US" sz="2800" dirty="0">
              <a:solidFill>
                <a:srgbClr val="00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720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50E118C-87C8-4EC9-9E3D-31ECC5B75EA5}"/>
              </a:ext>
            </a:extLst>
          </p:cNvPr>
          <p:cNvCxnSpPr>
            <a:cxnSpLocks/>
          </p:cNvCxnSpPr>
          <p:nvPr/>
        </p:nvCxnSpPr>
        <p:spPr>
          <a:xfrm flipV="1">
            <a:off x="3171171" y="2369086"/>
            <a:ext cx="670549" cy="679558"/>
          </a:xfrm>
          <a:prstGeom prst="straightConnector1">
            <a:avLst/>
          </a:prstGeom>
          <a:ln w="5715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8F4C7A3-0EFD-43D1-A8BD-51AD6EA6E53B}"/>
              </a:ext>
            </a:extLst>
          </p:cNvPr>
          <p:cNvCxnSpPr>
            <a:cxnSpLocks/>
          </p:cNvCxnSpPr>
          <p:nvPr/>
        </p:nvCxnSpPr>
        <p:spPr>
          <a:xfrm flipV="1">
            <a:off x="10430291" y="2384576"/>
            <a:ext cx="670549" cy="679558"/>
          </a:xfrm>
          <a:prstGeom prst="straightConnector1">
            <a:avLst/>
          </a:prstGeom>
          <a:ln w="5715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be 3">
            <a:extLst>
              <a:ext uri="{FF2B5EF4-FFF2-40B4-BE49-F238E27FC236}">
                <a16:creationId xmlns:a16="http://schemas.microsoft.com/office/drawing/2014/main" id="{17C168C5-560D-41FA-87C6-185B9E952CB4}"/>
              </a:ext>
            </a:extLst>
          </p:cNvPr>
          <p:cNvSpPr/>
          <p:nvPr/>
        </p:nvSpPr>
        <p:spPr>
          <a:xfrm>
            <a:off x="6403351" y="5377482"/>
            <a:ext cx="1284326" cy="1172742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1D47A2A2-38B5-4AEC-A36D-2D5DEFD569E5}"/>
              </a:ext>
            </a:extLst>
          </p:cNvPr>
          <p:cNvSpPr/>
          <p:nvPr/>
        </p:nvSpPr>
        <p:spPr>
          <a:xfrm>
            <a:off x="6403351" y="4479836"/>
            <a:ext cx="1284326" cy="1217394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644AF10-1DF8-47A1-B11A-CD6837AEAA15}"/>
              </a:ext>
            </a:extLst>
          </p:cNvPr>
          <p:cNvSpPr/>
          <p:nvPr/>
        </p:nvSpPr>
        <p:spPr>
          <a:xfrm>
            <a:off x="6405121" y="3626842"/>
            <a:ext cx="1284326" cy="1175044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03B79DE5-83D6-44F2-A994-CCDC409E725A}"/>
              </a:ext>
            </a:extLst>
          </p:cNvPr>
          <p:cNvSpPr/>
          <p:nvPr/>
        </p:nvSpPr>
        <p:spPr>
          <a:xfrm>
            <a:off x="6403351" y="2763078"/>
            <a:ext cx="1284326" cy="1165243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8F05681-C218-450A-AEF6-820DE8415A49}"/>
              </a:ext>
            </a:extLst>
          </p:cNvPr>
          <p:cNvGraphicFramePr>
            <a:graphicFrameLocks noGrp="1"/>
          </p:cNvGraphicFramePr>
          <p:nvPr/>
        </p:nvGraphicFramePr>
        <p:xfrm>
          <a:off x="6395796" y="3067760"/>
          <a:ext cx="1016000" cy="3482464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75319505"/>
                    </a:ext>
                  </a:extLst>
                </a:gridCol>
              </a:tblGrid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[[.]]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99926932"/>
                  </a:ext>
                </a:extLst>
              </a:tr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[[.]]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5165752"/>
                  </a:ext>
                </a:extLst>
              </a:tr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[[.]]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24627720"/>
                  </a:ext>
                </a:extLst>
              </a:tr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[[.]]</a:t>
                      </a: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87620904"/>
                  </a:ext>
                </a:extLst>
              </a:tr>
            </a:tbl>
          </a:graphicData>
        </a:graphic>
      </p:graphicFrame>
      <p:sp>
        <p:nvSpPr>
          <p:cNvPr id="9" name="Cube 8">
            <a:extLst>
              <a:ext uri="{FF2B5EF4-FFF2-40B4-BE49-F238E27FC236}">
                <a16:creationId xmlns:a16="http://schemas.microsoft.com/office/drawing/2014/main" id="{98928DA9-D1E1-4770-8371-8079FFF70D7E}"/>
              </a:ext>
            </a:extLst>
          </p:cNvPr>
          <p:cNvSpPr/>
          <p:nvPr/>
        </p:nvSpPr>
        <p:spPr>
          <a:xfrm>
            <a:off x="7426906" y="5377482"/>
            <a:ext cx="1284326" cy="1172742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0AA48AA5-EE7B-4C38-BF23-2A1A1673CBA4}"/>
              </a:ext>
            </a:extLst>
          </p:cNvPr>
          <p:cNvSpPr/>
          <p:nvPr/>
        </p:nvSpPr>
        <p:spPr>
          <a:xfrm>
            <a:off x="7426906" y="4479836"/>
            <a:ext cx="1284326" cy="1217394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6BEB5D30-1F62-481F-B931-3C6BDDDAED21}"/>
              </a:ext>
            </a:extLst>
          </p:cNvPr>
          <p:cNvSpPr/>
          <p:nvPr/>
        </p:nvSpPr>
        <p:spPr>
          <a:xfrm>
            <a:off x="7428676" y="3626842"/>
            <a:ext cx="1284326" cy="1175044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A2FDD06E-4DEA-4595-9C73-519E882F3947}"/>
              </a:ext>
            </a:extLst>
          </p:cNvPr>
          <p:cNvSpPr/>
          <p:nvPr/>
        </p:nvSpPr>
        <p:spPr>
          <a:xfrm>
            <a:off x="7426906" y="2763078"/>
            <a:ext cx="1284326" cy="1165243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0B37D1C-E981-4BDF-BB73-E8B7592415A6}"/>
              </a:ext>
            </a:extLst>
          </p:cNvPr>
          <p:cNvGraphicFramePr>
            <a:graphicFrameLocks noGrp="1"/>
          </p:cNvGraphicFramePr>
          <p:nvPr/>
        </p:nvGraphicFramePr>
        <p:xfrm>
          <a:off x="7419351" y="3067760"/>
          <a:ext cx="1016000" cy="3482464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75319505"/>
                    </a:ext>
                  </a:extLst>
                </a:gridCol>
              </a:tblGrid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[[.]]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99926932"/>
                  </a:ext>
                </a:extLst>
              </a:tr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[[.]]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5165752"/>
                  </a:ext>
                </a:extLst>
              </a:tr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[[.]]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24627720"/>
                  </a:ext>
                </a:extLst>
              </a:tr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[[.]]</a:t>
                      </a: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87620904"/>
                  </a:ext>
                </a:extLst>
              </a:tr>
            </a:tbl>
          </a:graphicData>
        </a:graphic>
      </p:graphicFrame>
      <p:sp>
        <p:nvSpPr>
          <p:cNvPr id="14" name="Cube 13">
            <a:extLst>
              <a:ext uri="{FF2B5EF4-FFF2-40B4-BE49-F238E27FC236}">
                <a16:creationId xmlns:a16="http://schemas.microsoft.com/office/drawing/2014/main" id="{D1E8B988-9B4D-4E74-8057-92F398D59D77}"/>
              </a:ext>
            </a:extLst>
          </p:cNvPr>
          <p:cNvSpPr/>
          <p:nvPr/>
        </p:nvSpPr>
        <p:spPr>
          <a:xfrm>
            <a:off x="8435351" y="5377482"/>
            <a:ext cx="1284326" cy="1172742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21A69BAB-C9C5-40DA-91FF-549521982FF5}"/>
              </a:ext>
            </a:extLst>
          </p:cNvPr>
          <p:cNvSpPr/>
          <p:nvPr/>
        </p:nvSpPr>
        <p:spPr>
          <a:xfrm>
            <a:off x="8435351" y="4479836"/>
            <a:ext cx="1284326" cy="1217394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E7F6BF3B-0165-4EE4-9BAA-D908162E9A20}"/>
              </a:ext>
            </a:extLst>
          </p:cNvPr>
          <p:cNvSpPr/>
          <p:nvPr/>
        </p:nvSpPr>
        <p:spPr>
          <a:xfrm>
            <a:off x="8437121" y="3626842"/>
            <a:ext cx="1284326" cy="1175044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F4970993-DBC4-4A8C-91E9-60364D1566BB}"/>
              </a:ext>
            </a:extLst>
          </p:cNvPr>
          <p:cNvSpPr/>
          <p:nvPr/>
        </p:nvSpPr>
        <p:spPr>
          <a:xfrm>
            <a:off x="8435351" y="2763078"/>
            <a:ext cx="1284326" cy="1165243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4318FBA-8035-44AA-A852-F11E57FB4F10}"/>
              </a:ext>
            </a:extLst>
          </p:cNvPr>
          <p:cNvGraphicFramePr>
            <a:graphicFrameLocks noGrp="1"/>
          </p:cNvGraphicFramePr>
          <p:nvPr/>
        </p:nvGraphicFramePr>
        <p:xfrm>
          <a:off x="8427796" y="3067760"/>
          <a:ext cx="1016000" cy="3482464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75319505"/>
                    </a:ext>
                  </a:extLst>
                </a:gridCol>
              </a:tblGrid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[[.]]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99926932"/>
                  </a:ext>
                </a:extLst>
              </a:tr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[[.]]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5165752"/>
                  </a:ext>
                </a:extLst>
              </a:tr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[[.]]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24627720"/>
                  </a:ext>
                </a:extLst>
              </a:tr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[[.]]</a:t>
                      </a: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87620904"/>
                  </a:ext>
                </a:extLst>
              </a:tr>
            </a:tbl>
          </a:graphicData>
        </a:graphic>
      </p:graphicFrame>
      <p:sp>
        <p:nvSpPr>
          <p:cNvPr id="19" name="Cube 18">
            <a:extLst>
              <a:ext uri="{FF2B5EF4-FFF2-40B4-BE49-F238E27FC236}">
                <a16:creationId xmlns:a16="http://schemas.microsoft.com/office/drawing/2014/main" id="{3F454947-EE50-4112-9BDB-1C6D025BBE00}"/>
              </a:ext>
            </a:extLst>
          </p:cNvPr>
          <p:cNvSpPr/>
          <p:nvPr/>
        </p:nvSpPr>
        <p:spPr>
          <a:xfrm>
            <a:off x="9451351" y="5377482"/>
            <a:ext cx="1284326" cy="1172742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F8D397AD-49DC-4C88-A60B-9E957CBB0198}"/>
              </a:ext>
            </a:extLst>
          </p:cNvPr>
          <p:cNvSpPr/>
          <p:nvPr/>
        </p:nvSpPr>
        <p:spPr>
          <a:xfrm>
            <a:off x="9451351" y="4479836"/>
            <a:ext cx="1284326" cy="1217394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8DD08D39-42A1-4369-9264-BF6C13836B1B}"/>
              </a:ext>
            </a:extLst>
          </p:cNvPr>
          <p:cNvSpPr/>
          <p:nvPr/>
        </p:nvSpPr>
        <p:spPr>
          <a:xfrm>
            <a:off x="9453121" y="3626842"/>
            <a:ext cx="1284326" cy="1175044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0A475D87-E115-4677-9176-41970CBC178B}"/>
              </a:ext>
            </a:extLst>
          </p:cNvPr>
          <p:cNvSpPr/>
          <p:nvPr/>
        </p:nvSpPr>
        <p:spPr>
          <a:xfrm>
            <a:off x="9451351" y="2763078"/>
            <a:ext cx="1284326" cy="1165243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5C56F05-ADBF-408E-909E-096F31DD0E24}"/>
              </a:ext>
            </a:extLst>
          </p:cNvPr>
          <p:cNvGraphicFramePr>
            <a:graphicFrameLocks noGrp="1"/>
          </p:cNvGraphicFramePr>
          <p:nvPr/>
        </p:nvGraphicFramePr>
        <p:xfrm>
          <a:off x="9443796" y="3067760"/>
          <a:ext cx="1016000" cy="3482464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75319505"/>
                    </a:ext>
                  </a:extLst>
                </a:gridCol>
              </a:tblGrid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[[.]]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99926932"/>
                  </a:ext>
                </a:extLst>
              </a:tr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[[.]]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5165752"/>
                  </a:ext>
                </a:extLst>
              </a:tr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[[.]]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24627720"/>
                  </a:ext>
                </a:extLst>
              </a:tr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[[.]]</a:t>
                      </a: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876209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FAA8E2-1794-49F4-8AE4-D5D095FEE775}"/>
                  </a:ext>
                </a:extLst>
              </p:cNvPr>
              <p:cNvSpPr txBox="1"/>
              <p:nvPr/>
            </p:nvSpPr>
            <p:spPr>
              <a:xfrm>
                <a:off x="4485341" y="4590894"/>
                <a:ext cx="102162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FAA8E2-1794-49F4-8AE4-D5D095FEE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341" y="4590894"/>
                <a:ext cx="1021625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837CD7-7482-499A-95C6-5F21DD622E7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506966" y="3600825"/>
            <a:ext cx="1125265" cy="1297846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8B2F4C-CC10-45F5-B341-01CA17812B75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506966" y="4479837"/>
            <a:ext cx="1125265" cy="418834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B280D3-08A8-4C88-BFC2-BD3D2F881FF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506966" y="4898671"/>
            <a:ext cx="1125265" cy="418834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AB0C0C-ED54-4FE7-A4A8-13FF5B2CB908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506966" y="4898671"/>
            <a:ext cx="1125265" cy="1297846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242F40-D83D-4667-BF7F-B182CE0A0691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506966" y="3499627"/>
            <a:ext cx="3196711" cy="1399044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5FBD2C-F0EE-4F6A-BF04-DA978302C599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506966" y="4898671"/>
            <a:ext cx="3196711" cy="1178303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44037C-E6B3-4E2A-A311-666E0D7C575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506966" y="4898671"/>
            <a:ext cx="2357676" cy="116735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241C8F-0733-478D-B12C-D7235B3CA157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506966" y="4368779"/>
            <a:ext cx="2195217" cy="529892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A444C6-C5B6-4BAB-BBF8-6BED487550FA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506966" y="4368779"/>
            <a:ext cx="4212711" cy="529892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FEBE0DD-16DD-4793-93AD-C522E7F343A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506966" y="4898671"/>
            <a:ext cx="4212711" cy="322049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8EFB56-A6C7-423A-8FAD-E2BA9166AB6F}"/>
              </a:ext>
            </a:extLst>
          </p:cNvPr>
          <p:cNvCxnSpPr>
            <a:cxnSpLocks/>
          </p:cNvCxnSpPr>
          <p:nvPr/>
        </p:nvCxnSpPr>
        <p:spPr>
          <a:xfrm>
            <a:off x="10516901" y="6550224"/>
            <a:ext cx="821478" cy="0"/>
          </a:xfrm>
          <a:prstGeom prst="straightConnector1">
            <a:avLst/>
          </a:prstGeom>
          <a:ln w="5715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F120015-5CEC-4B95-906F-FE0B40BA8EBE}"/>
              </a:ext>
            </a:extLst>
          </p:cNvPr>
          <p:cNvCxnSpPr>
            <a:cxnSpLocks/>
          </p:cNvCxnSpPr>
          <p:nvPr/>
        </p:nvCxnSpPr>
        <p:spPr>
          <a:xfrm flipV="1">
            <a:off x="6403351" y="2175761"/>
            <a:ext cx="0" cy="687316"/>
          </a:xfrm>
          <a:prstGeom prst="straightConnector1">
            <a:avLst/>
          </a:prstGeom>
          <a:ln w="5715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86B6F20-17BF-4219-B0B2-9474CA927804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506966" y="3626843"/>
            <a:ext cx="4212711" cy="127182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7A8D94B-0204-48B3-B1F9-C06F24626078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506966" y="4898671"/>
            <a:ext cx="4212711" cy="1245727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6D9D4BC-67F4-419A-B380-582DA46E760A}"/>
                  </a:ext>
                </a:extLst>
              </p:cNvPr>
              <p:cNvSpPr txBox="1"/>
              <p:nvPr/>
            </p:nvSpPr>
            <p:spPr>
              <a:xfrm>
                <a:off x="11100840" y="2018477"/>
                <a:ext cx="3799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6D9D4BC-67F4-419A-B380-582DA46E7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0840" y="2018477"/>
                <a:ext cx="37991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F32E630-9C7E-4E4F-B93C-C56E18611C2E}"/>
                  </a:ext>
                </a:extLst>
              </p:cNvPr>
              <p:cNvSpPr txBox="1"/>
              <p:nvPr/>
            </p:nvSpPr>
            <p:spPr>
              <a:xfrm>
                <a:off x="11345341" y="6334780"/>
                <a:ext cx="47128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F32E630-9C7E-4E4F-B93C-C56E18611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5341" y="6334780"/>
                <a:ext cx="47128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5D55100-95F6-4FD2-ACFB-1DA174D5A3D4}"/>
                  </a:ext>
                </a:extLst>
              </p:cNvPr>
              <p:cNvSpPr txBox="1"/>
              <p:nvPr/>
            </p:nvSpPr>
            <p:spPr>
              <a:xfrm>
                <a:off x="6191405" y="1714885"/>
                <a:ext cx="4408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5D55100-95F6-4FD2-ACFB-1DA174D5A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405" y="1714885"/>
                <a:ext cx="44082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Cube 96">
            <a:extLst>
              <a:ext uri="{FF2B5EF4-FFF2-40B4-BE49-F238E27FC236}">
                <a16:creationId xmlns:a16="http://schemas.microsoft.com/office/drawing/2014/main" id="{875647CD-EE7B-425C-91B8-DBA386B05C3A}"/>
              </a:ext>
            </a:extLst>
          </p:cNvPr>
          <p:cNvSpPr/>
          <p:nvPr/>
        </p:nvSpPr>
        <p:spPr>
          <a:xfrm>
            <a:off x="2164655" y="5377482"/>
            <a:ext cx="1284326" cy="1172742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ube 97">
            <a:extLst>
              <a:ext uri="{FF2B5EF4-FFF2-40B4-BE49-F238E27FC236}">
                <a16:creationId xmlns:a16="http://schemas.microsoft.com/office/drawing/2014/main" id="{0C51337C-6E43-4B81-BEB0-124CB21420B6}"/>
              </a:ext>
            </a:extLst>
          </p:cNvPr>
          <p:cNvSpPr/>
          <p:nvPr/>
        </p:nvSpPr>
        <p:spPr>
          <a:xfrm>
            <a:off x="2164655" y="4479836"/>
            <a:ext cx="1284326" cy="1217394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B4D2B162-ECBE-4723-93CE-7AFB6175A170}"/>
              </a:ext>
            </a:extLst>
          </p:cNvPr>
          <p:cNvSpPr/>
          <p:nvPr/>
        </p:nvSpPr>
        <p:spPr>
          <a:xfrm>
            <a:off x="2166425" y="3626842"/>
            <a:ext cx="1284326" cy="1175044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2B3A2F0-B342-4679-BEFE-33178E08E6F4}"/>
                  </a:ext>
                </a:extLst>
              </p:cNvPr>
              <p:cNvSpPr txBox="1"/>
              <p:nvPr/>
            </p:nvSpPr>
            <p:spPr>
              <a:xfrm>
                <a:off x="227735" y="4526985"/>
                <a:ext cx="102162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2B3A2F0-B342-4679-BEFE-33178E08E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35" y="4526985"/>
                <a:ext cx="1021625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Cube 100">
            <a:extLst>
              <a:ext uri="{FF2B5EF4-FFF2-40B4-BE49-F238E27FC236}">
                <a16:creationId xmlns:a16="http://schemas.microsoft.com/office/drawing/2014/main" id="{156DCE3D-AF16-4C94-AE6D-D58D3E8339CD}"/>
              </a:ext>
            </a:extLst>
          </p:cNvPr>
          <p:cNvSpPr/>
          <p:nvPr/>
        </p:nvSpPr>
        <p:spPr>
          <a:xfrm>
            <a:off x="2164655" y="2763078"/>
            <a:ext cx="1284326" cy="1165243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1137FDF0-2E08-411A-A389-268A9393484D}"/>
              </a:ext>
            </a:extLst>
          </p:cNvPr>
          <p:cNvGraphicFramePr>
            <a:graphicFrameLocks noGrp="1"/>
          </p:cNvGraphicFramePr>
          <p:nvPr/>
        </p:nvGraphicFramePr>
        <p:xfrm>
          <a:off x="2157100" y="3067760"/>
          <a:ext cx="1016000" cy="3482464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75319505"/>
                    </a:ext>
                  </a:extLst>
                </a:gridCol>
              </a:tblGrid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[[.]]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99926932"/>
                  </a:ext>
                </a:extLst>
              </a:tr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[[.]]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5165752"/>
                  </a:ext>
                </a:extLst>
              </a:tr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[[.]]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24627720"/>
                  </a:ext>
                </a:extLst>
              </a:tr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[[.]]</a:t>
                      </a: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87620904"/>
                  </a:ext>
                </a:extLst>
              </a:tr>
            </a:tbl>
          </a:graphicData>
        </a:graphic>
      </p:graphicFrame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8671ECD-9CCE-4CD1-888E-77EA2DFD4EC8}"/>
              </a:ext>
            </a:extLst>
          </p:cNvPr>
          <p:cNvCxnSpPr>
            <a:cxnSpLocks/>
            <a:stCxn id="100" idx="3"/>
          </p:cNvCxnSpPr>
          <p:nvPr/>
        </p:nvCxnSpPr>
        <p:spPr>
          <a:xfrm flipV="1">
            <a:off x="1249360" y="3536915"/>
            <a:ext cx="1125265" cy="1297847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B1614AD-9081-4E13-9DA3-B4C948A5ABB6}"/>
              </a:ext>
            </a:extLst>
          </p:cNvPr>
          <p:cNvCxnSpPr>
            <a:cxnSpLocks/>
            <a:stCxn id="100" idx="3"/>
          </p:cNvCxnSpPr>
          <p:nvPr/>
        </p:nvCxnSpPr>
        <p:spPr>
          <a:xfrm flipV="1">
            <a:off x="1249360" y="4415927"/>
            <a:ext cx="1125265" cy="41883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4EC6DD9-1596-4769-AE4D-646A4011DC85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1249360" y="4834762"/>
            <a:ext cx="1125265" cy="418834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D95DA0B-A2DF-4321-9E37-FCF7FAF7CE8D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1249360" y="4834762"/>
            <a:ext cx="1125265" cy="1297846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8697DBA-30A2-4BF1-8805-3AC86576090D}"/>
                  </a:ext>
                </a:extLst>
              </p:cNvPr>
              <p:cNvSpPr txBox="1"/>
              <p:nvPr/>
            </p:nvSpPr>
            <p:spPr>
              <a:xfrm>
                <a:off x="3841720" y="2002987"/>
                <a:ext cx="3799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8697DBA-30A2-4BF1-8805-3AC865760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720" y="2002987"/>
                <a:ext cx="37991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B1AA1FB-C065-43EB-92C8-EC7E0179E382}"/>
              </a:ext>
            </a:extLst>
          </p:cNvPr>
          <p:cNvCxnSpPr>
            <a:cxnSpLocks/>
          </p:cNvCxnSpPr>
          <p:nvPr/>
        </p:nvCxnSpPr>
        <p:spPr>
          <a:xfrm flipV="1">
            <a:off x="2182710" y="2295534"/>
            <a:ext cx="0" cy="687316"/>
          </a:xfrm>
          <a:prstGeom prst="straightConnector1">
            <a:avLst/>
          </a:prstGeom>
          <a:ln w="5715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4616143-9F06-4973-9E2D-192E1A19D835}"/>
                  </a:ext>
                </a:extLst>
              </p:cNvPr>
              <p:cNvSpPr txBox="1"/>
              <p:nvPr/>
            </p:nvSpPr>
            <p:spPr>
              <a:xfrm>
                <a:off x="1970764" y="1834658"/>
                <a:ext cx="44082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4616143-9F06-4973-9E2D-192E1A19D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764" y="1834658"/>
                <a:ext cx="44082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BB0FD70-F84A-4711-8606-31F6523D912B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506966" y="3536915"/>
            <a:ext cx="2180711" cy="1361756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0355C8B-9154-479B-BC7E-F9626138555C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506966" y="4898671"/>
            <a:ext cx="2180711" cy="418833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91EC06E-C7F1-4F1C-AD71-FA3B32CEADC1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506966" y="4360188"/>
            <a:ext cx="3196711" cy="538483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BE13572-8598-4C62-886E-CAFCF5D21FCF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506966" y="4898671"/>
            <a:ext cx="3211821" cy="367753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262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806CE6D-87D0-46AD-8417-C910F07586A4}"/>
              </a:ext>
            </a:extLst>
          </p:cNvPr>
          <p:cNvGrpSpPr/>
          <p:nvPr/>
        </p:nvGrpSpPr>
        <p:grpSpPr>
          <a:xfrm>
            <a:off x="524840" y="2868269"/>
            <a:ext cx="3379252" cy="3515471"/>
            <a:chOff x="4781416" y="2119903"/>
            <a:chExt cx="3379252" cy="351547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6ACAB92-4D0D-4004-BB3E-B5698FD58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1416" y="2743199"/>
              <a:ext cx="3379252" cy="2892175"/>
            </a:xfrm>
            <a:prstGeom prst="rect">
              <a:avLst/>
            </a:prstGeom>
            <a:scene3d>
              <a:camera prst="perspectiveRelaxedModerately"/>
              <a:lightRig rig="threePt" dir="t"/>
            </a:scene3d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C0D4B92-71FC-48A8-926F-6BA7711C2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1416" y="2587375"/>
              <a:ext cx="3379252" cy="2892175"/>
            </a:xfrm>
            <a:prstGeom prst="rect">
              <a:avLst/>
            </a:prstGeom>
            <a:scene3d>
              <a:camera prst="perspectiveRelaxedModerately"/>
              <a:lightRig rig="threePt" dir="t"/>
            </a:scene3d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9A0D3FD-4035-4170-83B2-897D9AA7D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1416" y="2431551"/>
              <a:ext cx="3379252" cy="2892175"/>
            </a:xfrm>
            <a:prstGeom prst="rect">
              <a:avLst/>
            </a:prstGeom>
            <a:scene3d>
              <a:camera prst="perspectiveRelaxedModerately"/>
              <a:lightRig rig="threePt" dir="t"/>
            </a:scene3d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1BE25B1-612A-43C9-85E6-D824970E6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1416" y="2275727"/>
              <a:ext cx="3379252" cy="2892175"/>
            </a:xfrm>
            <a:prstGeom prst="rect">
              <a:avLst/>
            </a:prstGeom>
            <a:scene3d>
              <a:camera prst="perspectiveRelaxedModerately"/>
              <a:lightRig rig="threePt" dir="t"/>
            </a:scene3d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C0CA76A-3984-4FFB-A7F3-17EDD60D8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1416" y="2119903"/>
              <a:ext cx="3379252" cy="2892175"/>
            </a:xfrm>
            <a:prstGeom prst="rect">
              <a:avLst/>
            </a:prstGeom>
            <a:scene3d>
              <a:camera prst="perspectiveRelaxedModerately"/>
              <a:lightRig rig="threePt" dir="t"/>
            </a:scene3d>
          </p:spPr>
        </p:pic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0D3E15-0ACC-4D2B-9915-D9591B9450D7}"/>
              </a:ext>
            </a:extLst>
          </p:cNvPr>
          <p:cNvCxnSpPr>
            <a:cxnSpLocks/>
          </p:cNvCxnSpPr>
          <p:nvPr/>
        </p:nvCxnSpPr>
        <p:spPr>
          <a:xfrm flipV="1">
            <a:off x="421240" y="3468767"/>
            <a:ext cx="1059486" cy="2098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76E58E-C25E-41CD-9129-0F5EB3251472}"/>
              </a:ext>
            </a:extLst>
          </p:cNvPr>
          <p:cNvCxnSpPr>
            <a:cxnSpLocks/>
          </p:cNvCxnSpPr>
          <p:nvPr/>
        </p:nvCxnSpPr>
        <p:spPr>
          <a:xfrm flipV="1">
            <a:off x="4007692" y="3612073"/>
            <a:ext cx="569119" cy="1954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9C6B78-766C-4165-9EB1-97717773851E}"/>
              </a:ext>
            </a:extLst>
          </p:cNvPr>
          <p:cNvCxnSpPr>
            <a:cxnSpLocks/>
          </p:cNvCxnSpPr>
          <p:nvPr/>
        </p:nvCxnSpPr>
        <p:spPr>
          <a:xfrm flipV="1">
            <a:off x="3801438" y="2607990"/>
            <a:ext cx="380143" cy="57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76FBC7-0868-4C10-A311-22867AD8E0F2}"/>
              </a:ext>
            </a:extLst>
          </p:cNvPr>
          <p:cNvCxnSpPr>
            <a:cxnSpLocks/>
          </p:cNvCxnSpPr>
          <p:nvPr/>
        </p:nvCxnSpPr>
        <p:spPr>
          <a:xfrm flipV="1">
            <a:off x="626723" y="1719273"/>
            <a:ext cx="1019362" cy="1460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0" descr="USA map PNG">
            <a:extLst>
              <a:ext uri="{FF2B5EF4-FFF2-40B4-BE49-F238E27FC236}">
                <a16:creationId xmlns:a16="http://schemas.microsoft.com/office/drawing/2014/main" id="{1280C53E-16CD-4C7F-A28A-5B63964B2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113" y="1495225"/>
            <a:ext cx="3332005" cy="2121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7" name="Cube 46">
            <a:extLst>
              <a:ext uri="{FF2B5EF4-FFF2-40B4-BE49-F238E27FC236}">
                <a16:creationId xmlns:a16="http://schemas.microsoft.com/office/drawing/2014/main" id="{5D6EA676-91AD-4D25-995B-5C4C0195258B}"/>
              </a:ext>
            </a:extLst>
          </p:cNvPr>
          <p:cNvSpPr/>
          <p:nvPr/>
        </p:nvSpPr>
        <p:spPr>
          <a:xfrm>
            <a:off x="6847593" y="4579914"/>
            <a:ext cx="1284326" cy="1172742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id="{55320687-D4A8-454F-96F3-230C59DB5416}"/>
              </a:ext>
            </a:extLst>
          </p:cNvPr>
          <p:cNvSpPr/>
          <p:nvPr/>
        </p:nvSpPr>
        <p:spPr>
          <a:xfrm>
            <a:off x="6847593" y="3682268"/>
            <a:ext cx="1284326" cy="1217394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4C576622-EEDF-4B50-BFFB-2CB894432D00}"/>
              </a:ext>
            </a:extLst>
          </p:cNvPr>
          <p:cNvSpPr/>
          <p:nvPr/>
        </p:nvSpPr>
        <p:spPr>
          <a:xfrm>
            <a:off x="6849363" y="2829274"/>
            <a:ext cx="1284326" cy="1175044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AE22F40-D4D9-421D-A4FF-147E41C5610D}"/>
                  </a:ext>
                </a:extLst>
              </p:cNvPr>
              <p:cNvSpPr txBox="1"/>
              <p:nvPr/>
            </p:nvSpPr>
            <p:spPr>
              <a:xfrm>
                <a:off x="8526977" y="3696541"/>
                <a:ext cx="102162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4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AE22F40-D4D9-421D-A4FF-147E41C56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977" y="3696541"/>
                <a:ext cx="1021625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ube 50">
            <a:extLst>
              <a:ext uri="{FF2B5EF4-FFF2-40B4-BE49-F238E27FC236}">
                <a16:creationId xmlns:a16="http://schemas.microsoft.com/office/drawing/2014/main" id="{7BBC0B5A-89C2-498A-B59D-AF7644CBC7A1}"/>
              </a:ext>
            </a:extLst>
          </p:cNvPr>
          <p:cNvSpPr/>
          <p:nvPr/>
        </p:nvSpPr>
        <p:spPr>
          <a:xfrm>
            <a:off x="6847593" y="1965510"/>
            <a:ext cx="1284326" cy="1165243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3A4B7EC3-0463-4F72-8F1B-50A8552B94C8}"/>
              </a:ext>
            </a:extLst>
          </p:cNvPr>
          <p:cNvGraphicFramePr>
            <a:graphicFrameLocks noGrp="1"/>
          </p:cNvGraphicFramePr>
          <p:nvPr/>
        </p:nvGraphicFramePr>
        <p:xfrm>
          <a:off x="6840038" y="2270192"/>
          <a:ext cx="1016000" cy="3482464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75319505"/>
                    </a:ext>
                  </a:extLst>
                </a:gridCol>
              </a:tblGrid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[[.]]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99926932"/>
                  </a:ext>
                </a:extLst>
              </a:tr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[[.]]</a:t>
                      </a: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5165752"/>
                  </a:ext>
                </a:extLst>
              </a:tr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[[.]]</a:t>
                      </a: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24627720"/>
                  </a:ext>
                </a:extLst>
              </a:tr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[[.]]</a:t>
                      </a: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87620904"/>
                  </a:ext>
                </a:extLst>
              </a:tr>
            </a:tbl>
          </a:graphicData>
        </a:graphic>
      </p:graphicFrame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8C233F-3843-44B0-B7EF-2D5402B2283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7804219" y="2732827"/>
            <a:ext cx="722758" cy="127149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149443-B08E-4473-BF5E-693FDA180B81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7804219" y="3612074"/>
            <a:ext cx="722758" cy="39224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49B92C-8B8A-4F7C-A72E-86A2DA2BF011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856039" y="4004318"/>
            <a:ext cx="670938" cy="39224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6124690-30DF-49D0-9921-526014796946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856038" y="4004318"/>
            <a:ext cx="670939" cy="133072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6" descr="Idaho State Silhouette Shape Map U.S. US United America image 1">
            <a:extLst>
              <a:ext uri="{FF2B5EF4-FFF2-40B4-BE49-F238E27FC236}">
                <a16:creationId xmlns:a16="http://schemas.microsoft.com/office/drawing/2014/main" id="{DB8A2940-F2A5-41B0-A959-A0709746D1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3" r="20877" b="10239"/>
          <a:stretch/>
        </p:blipFill>
        <p:spPr bwMode="auto">
          <a:xfrm>
            <a:off x="6006738" y="2253045"/>
            <a:ext cx="533529" cy="75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Texas state Svg vector Clipart designTexas State SVG Cut File image 1">
            <a:extLst>
              <a:ext uri="{FF2B5EF4-FFF2-40B4-BE49-F238E27FC236}">
                <a16:creationId xmlns:a16="http://schemas.microsoft.com/office/drawing/2014/main" id="{B6135748-1B79-4760-9978-131EDAF8F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474" y="4965566"/>
            <a:ext cx="893036" cy="73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0" descr="California SVG Digital Download  SVG state graphic image 1">
            <a:extLst>
              <a:ext uri="{FF2B5EF4-FFF2-40B4-BE49-F238E27FC236}">
                <a16:creationId xmlns:a16="http://schemas.microsoft.com/office/drawing/2014/main" id="{F52E970C-9AF4-4584-9D22-067BAEF788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4" t="12135" r="15593" b="13708"/>
          <a:stretch/>
        </p:blipFill>
        <p:spPr bwMode="auto">
          <a:xfrm>
            <a:off x="6009460" y="3179259"/>
            <a:ext cx="770561" cy="86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2" descr="Virginia VA State Silhouette Shape Map U.S.United America image 1">
            <a:extLst>
              <a:ext uri="{FF2B5EF4-FFF2-40B4-BE49-F238E27FC236}">
                <a16:creationId xmlns:a16="http://schemas.microsoft.com/office/drawing/2014/main" id="{D4AE1236-8D7D-4035-938C-A651408C84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9" t="19604" r="8738" b="32616"/>
          <a:stretch/>
        </p:blipFill>
        <p:spPr bwMode="auto">
          <a:xfrm>
            <a:off x="5699537" y="4265263"/>
            <a:ext cx="1045383" cy="47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AA418F0-CBBB-49A9-BBDE-5B0DA29701AF}"/>
              </a:ext>
            </a:extLst>
          </p:cNvPr>
          <p:cNvCxnSpPr>
            <a:cxnSpLocks/>
          </p:cNvCxnSpPr>
          <p:nvPr/>
        </p:nvCxnSpPr>
        <p:spPr>
          <a:xfrm>
            <a:off x="7348038" y="5752656"/>
            <a:ext cx="0" cy="72316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24B83AE-ADCB-4AAD-B85C-5F0C5B5B7352}"/>
              </a:ext>
            </a:extLst>
          </p:cNvPr>
          <p:cNvCxnSpPr>
            <a:cxnSpLocks/>
          </p:cNvCxnSpPr>
          <p:nvPr/>
        </p:nvCxnSpPr>
        <p:spPr>
          <a:xfrm>
            <a:off x="6411935" y="5752655"/>
            <a:ext cx="0" cy="72316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195ABFE-64BE-463D-B524-DF619BDE527F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7902933" y="4004318"/>
            <a:ext cx="624044" cy="232393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be 63">
            <a:extLst>
              <a:ext uri="{FF2B5EF4-FFF2-40B4-BE49-F238E27FC236}">
                <a16:creationId xmlns:a16="http://schemas.microsoft.com/office/drawing/2014/main" id="{215B7712-7944-44EF-A5F9-CEAF102E5B51}"/>
              </a:ext>
            </a:extLst>
          </p:cNvPr>
          <p:cNvSpPr/>
          <p:nvPr/>
        </p:nvSpPr>
        <p:spPr>
          <a:xfrm>
            <a:off x="10083110" y="4645818"/>
            <a:ext cx="1284326" cy="1172742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8AB0F5FA-5C9D-4212-9417-EA8B114512A8}"/>
              </a:ext>
            </a:extLst>
          </p:cNvPr>
          <p:cNvSpPr/>
          <p:nvPr/>
        </p:nvSpPr>
        <p:spPr>
          <a:xfrm>
            <a:off x="10083110" y="3748172"/>
            <a:ext cx="1284326" cy="1217394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8FCC3C83-BE7E-4667-9981-116063CBFC5B}"/>
              </a:ext>
            </a:extLst>
          </p:cNvPr>
          <p:cNvSpPr/>
          <p:nvPr/>
        </p:nvSpPr>
        <p:spPr>
          <a:xfrm>
            <a:off x="10084880" y="2895178"/>
            <a:ext cx="1284326" cy="1175044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56A38AB7-78C4-4729-A7DB-31B09EA7CFF8}"/>
              </a:ext>
            </a:extLst>
          </p:cNvPr>
          <p:cNvSpPr/>
          <p:nvPr/>
        </p:nvSpPr>
        <p:spPr>
          <a:xfrm>
            <a:off x="10083110" y="2031414"/>
            <a:ext cx="1284326" cy="1165243"/>
          </a:xfrm>
          <a:prstGeom prst="cube">
            <a:avLst/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961621C9-E85F-4228-AEBE-34CC5A52C4A2}"/>
              </a:ext>
            </a:extLst>
          </p:cNvPr>
          <p:cNvGraphicFramePr>
            <a:graphicFrameLocks noGrp="1"/>
          </p:cNvGraphicFramePr>
          <p:nvPr/>
        </p:nvGraphicFramePr>
        <p:xfrm>
          <a:off x="10075555" y="2336096"/>
          <a:ext cx="1016000" cy="3482464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75319505"/>
                    </a:ext>
                  </a:extLst>
                </a:gridCol>
              </a:tblGrid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[[.]]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99926932"/>
                  </a:ext>
                </a:extLst>
              </a:tr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[[.]]</a:t>
                      </a: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5165752"/>
                  </a:ext>
                </a:extLst>
              </a:tr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[[.]]</a:t>
                      </a: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24627720"/>
                  </a:ext>
                </a:extLst>
              </a:tr>
              <a:tr h="8706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[[.]]</a:t>
                      </a:r>
                    </a:p>
                  </a:txBody>
                  <a:tcPr anchor="ctr">
                    <a:gradFill flip="none" rotWithShape="1">
                      <a:gsLst>
                        <a:gs pos="49000">
                          <a:schemeClr val="accent4">
                            <a:lumMod val="40000"/>
                            <a:lumOff val="60000"/>
                          </a:schemeClr>
                        </a:gs>
                        <a:gs pos="50000">
                          <a:srgbClr val="00CC99"/>
                        </a:gs>
                        <a:gs pos="100000">
                          <a:srgbClr val="00CC99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87620904"/>
                  </a:ext>
                </a:extLst>
              </a:tr>
            </a:tbl>
          </a:graphicData>
        </a:graphic>
      </p:graphicFrame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8CFE842-84CD-45EC-BAC5-08670F114432}"/>
              </a:ext>
            </a:extLst>
          </p:cNvPr>
          <p:cNvCxnSpPr>
            <a:cxnSpLocks/>
          </p:cNvCxnSpPr>
          <p:nvPr/>
        </p:nvCxnSpPr>
        <p:spPr>
          <a:xfrm>
            <a:off x="10583555" y="5818560"/>
            <a:ext cx="0" cy="72316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CB458500-C347-48FF-96E0-2E0DF55715CA}"/>
              </a:ext>
            </a:extLst>
          </p:cNvPr>
          <p:cNvSpPr/>
          <p:nvPr/>
        </p:nvSpPr>
        <p:spPr>
          <a:xfrm>
            <a:off x="9548602" y="3850432"/>
            <a:ext cx="393288" cy="392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70A4AB-F407-47E6-8474-91DC935E9827}"/>
              </a:ext>
            </a:extLst>
          </p:cNvPr>
          <p:cNvSpPr txBox="1"/>
          <p:nvPr/>
        </p:nvSpPr>
        <p:spPr>
          <a:xfrm>
            <a:off x="366082" y="1442993"/>
            <a:ext cx="1481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Shapefile</a:t>
            </a:r>
            <a:endParaRPr lang="en-US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EF49441-C7BE-45F7-9076-320FA9FF39CD}"/>
              </a:ext>
            </a:extLst>
          </p:cNvPr>
          <p:cNvSpPr txBox="1"/>
          <p:nvPr/>
        </p:nvSpPr>
        <p:spPr>
          <a:xfrm>
            <a:off x="409956" y="6295822"/>
            <a:ext cx="3581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RasterBrick</a:t>
            </a:r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1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RasterStack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A4F1A4-2FBA-4998-873C-31BA4629F137}"/>
              </a:ext>
            </a:extLst>
          </p:cNvPr>
          <p:cNvSpPr txBox="1"/>
          <p:nvPr/>
        </p:nvSpPr>
        <p:spPr>
          <a:xfrm>
            <a:off x="5849104" y="982391"/>
            <a:ext cx="35513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Extracted pixel values for:</a:t>
            </a:r>
          </a:p>
          <a:p>
            <a:pPr marL="342900" indent="-342900">
              <a:buAutoNum type="alphaLcParenR"/>
            </a:pPr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layers </a:t>
            </a:r>
          </a:p>
          <a:p>
            <a:pPr marL="342900" indent="-342900">
              <a:buAutoNum type="alphaLcParenR"/>
            </a:pPr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feature </a:t>
            </a:r>
            <a:endParaRPr lang="en-US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79A71B-FC5C-4D52-8DC8-ADE407373A3F}"/>
              </a:ext>
            </a:extLst>
          </p:cNvPr>
          <p:cNvSpPr txBox="1"/>
          <p:nvPr/>
        </p:nvSpPr>
        <p:spPr>
          <a:xfrm>
            <a:off x="9548602" y="977028"/>
            <a:ext cx="24588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 of f(x) for each feature</a:t>
            </a:r>
            <a:endParaRPr lang="en-US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8A22CF3-F71D-4DEE-B3C8-C4A5729D46E1}"/>
              </a:ext>
            </a:extLst>
          </p:cNvPr>
          <p:cNvSpPr txBox="1"/>
          <p:nvPr/>
        </p:nvSpPr>
        <p:spPr>
          <a:xfrm>
            <a:off x="1086665" y="177241"/>
            <a:ext cx="101913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0066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Block-wise operations on feature extracted data</a:t>
            </a:r>
            <a:endParaRPr lang="en-US" sz="3200" dirty="0">
              <a:solidFill>
                <a:srgbClr val="00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471098-B659-4046-AABC-280D9C3DBF27}"/>
              </a:ext>
            </a:extLst>
          </p:cNvPr>
          <p:cNvSpPr txBox="1"/>
          <p:nvPr/>
        </p:nvSpPr>
        <p:spPr>
          <a:xfrm>
            <a:off x="5648167" y="6488668"/>
            <a:ext cx="1574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81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FAB8-E6A1-C078-8492-FA1A7182E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782" y="572178"/>
            <a:ext cx="10515600" cy="4351338"/>
          </a:xfrm>
        </p:spPr>
        <p:txBody>
          <a:bodyPr/>
          <a:lstStyle/>
          <a:p>
            <a:r>
              <a:rPr lang="en-US" dirty="0"/>
              <a:t>Raster Arithmetic </a:t>
            </a:r>
          </a:p>
          <a:p>
            <a:pPr lvl="1"/>
            <a:r>
              <a:rPr lang="en-US" dirty="0"/>
              <a:t>Arithmetic operation on a raster (*,/, ^^, +, -) </a:t>
            </a:r>
          </a:p>
          <a:p>
            <a:pPr lvl="1"/>
            <a:r>
              <a:rPr lang="en-US" dirty="0"/>
              <a:t>Histogram, boxplot, etc. </a:t>
            </a:r>
          </a:p>
          <a:p>
            <a:pPr lvl="1"/>
            <a:r>
              <a:rPr lang="en-US" dirty="0"/>
              <a:t>Inter-raster operations (diff, average SM for n days, etc.)</a:t>
            </a:r>
          </a:p>
          <a:p>
            <a:pPr lvl="1"/>
            <a:r>
              <a:rPr lang="en-US" dirty="0"/>
              <a:t>Multivariate plots of </a:t>
            </a:r>
            <a:r>
              <a:rPr lang="en-US" dirty="0" err="1"/>
              <a:t>rasters</a:t>
            </a:r>
            <a:endParaRPr lang="en-US" dirty="0"/>
          </a:p>
          <a:p>
            <a:r>
              <a:rPr lang="en-US" dirty="0"/>
              <a:t>Raster Statistics</a:t>
            </a:r>
          </a:p>
          <a:p>
            <a:pPr lvl="1"/>
            <a:r>
              <a:rPr lang="en-US" dirty="0"/>
              <a:t>Applying user defined function</a:t>
            </a:r>
          </a:p>
          <a:p>
            <a:r>
              <a:rPr lang="en-US" dirty="0"/>
              <a:t>Value extraction</a:t>
            </a:r>
          </a:p>
          <a:p>
            <a:r>
              <a:rPr lang="en-US" dirty="0"/>
              <a:t>Aggregation, disaggregation and resampling</a:t>
            </a:r>
          </a:p>
        </p:txBody>
      </p:sp>
    </p:spTree>
    <p:extLst>
      <p:ext uri="{BB962C8B-B14F-4D97-AF65-F5344CB8AC3E}">
        <p14:creationId xmlns:p14="http://schemas.microsoft.com/office/powerpoint/2010/main" val="191037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C989B7-DE32-76F1-AA9D-91C298612DE1}"/>
              </a:ext>
            </a:extLst>
          </p:cNvPr>
          <p:cNvSpPr txBox="1"/>
          <p:nvPr/>
        </p:nvSpPr>
        <p:spPr>
          <a:xfrm>
            <a:off x="807868" y="870011"/>
            <a:ext cx="5965794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How to define a function: </a:t>
            </a:r>
            <a:endParaRPr lang="en-US" dirty="0">
              <a:solidFill>
                <a:srgbClr val="002060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br>
              <a:rPr lang="en-US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b="1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function_name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= function 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variable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,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argument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) </a:t>
            </a:r>
            <a:r>
              <a:rPr lang="en-US" b="1" dirty="0">
                <a:solidFill>
                  <a:srgbClr val="C0000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{</a:t>
            </a:r>
          </a:p>
          <a:p>
            <a:pPr lvl="1"/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Execute line 1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Execute line 2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…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value=statement</a:t>
            </a:r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r>
              <a:rPr lang="en-US" dirty="0">
                <a:solidFill>
                  <a:srgbClr val="BC4709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return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value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</a:p>
          <a:p>
            <a:pPr lvl="1"/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}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  <a:p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How to call a function: </a:t>
            </a:r>
          </a:p>
          <a:p>
            <a:r>
              <a:rPr lang="en-US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function_name</a:t>
            </a:r>
            <a:r>
              <a:rPr lang="en-US" b="1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variable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,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argument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F4ECEC-6969-17FF-5CC1-3E553AE8AB7A}"/>
              </a:ext>
            </a:extLst>
          </p:cNvPr>
          <p:cNvCxnSpPr/>
          <p:nvPr/>
        </p:nvCxnSpPr>
        <p:spPr>
          <a:xfrm>
            <a:off x="2991775" y="3514316"/>
            <a:ext cx="143818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CC967F-6541-9805-4250-4BA47DC9A9C5}"/>
              </a:ext>
            </a:extLst>
          </p:cNvPr>
          <p:cNvSpPr txBox="1"/>
          <p:nvPr/>
        </p:nvSpPr>
        <p:spPr>
          <a:xfrm>
            <a:off x="4429957" y="3252706"/>
            <a:ext cx="17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Returns value as function output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6781B9-2522-FAC9-B897-52A7F847EA23}"/>
              </a:ext>
            </a:extLst>
          </p:cNvPr>
          <p:cNvCxnSpPr/>
          <p:nvPr/>
        </p:nvCxnSpPr>
        <p:spPr>
          <a:xfrm>
            <a:off x="3374995" y="2957744"/>
            <a:ext cx="143818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90897A-41CE-C08C-B08B-F14E50F88995}"/>
              </a:ext>
            </a:extLst>
          </p:cNvPr>
          <p:cNvSpPr txBox="1"/>
          <p:nvPr/>
        </p:nvSpPr>
        <p:spPr>
          <a:xfrm>
            <a:off x="4813177" y="2696134"/>
            <a:ext cx="17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Stores the value of the function 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37D7D3-1C8F-34A6-796E-401809407C0A}"/>
              </a:ext>
            </a:extLst>
          </p:cNvPr>
          <p:cNvSpPr txBox="1"/>
          <p:nvPr/>
        </p:nvSpPr>
        <p:spPr>
          <a:xfrm>
            <a:off x="3144452" y="2154565"/>
            <a:ext cx="17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Instructions to be executed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F10E00A-5397-AEDE-4442-186375F741A3}"/>
              </a:ext>
            </a:extLst>
          </p:cNvPr>
          <p:cNvSpPr/>
          <p:nvPr/>
        </p:nvSpPr>
        <p:spPr>
          <a:xfrm>
            <a:off x="2885057" y="1998970"/>
            <a:ext cx="239697" cy="834487"/>
          </a:xfrm>
          <a:prstGeom prst="rightBrace">
            <a:avLst>
              <a:gd name="adj1" fmla="val 71296"/>
              <a:gd name="adj2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757881-C686-6C67-EAF5-2D4E62F557E4}"/>
              </a:ext>
            </a:extLst>
          </p:cNvPr>
          <p:cNvSpPr txBox="1"/>
          <p:nvPr/>
        </p:nvSpPr>
        <p:spPr>
          <a:xfrm>
            <a:off x="5298859" y="1716111"/>
            <a:ext cx="12521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Name of the function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9D2FE0C-D604-FA7F-1603-7111EFBDDEE7}"/>
              </a:ext>
            </a:extLst>
          </p:cNvPr>
          <p:cNvCxnSpPr>
            <a:cxnSpLocks/>
          </p:cNvCxnSpPr>
          <p:nvPr/>
        </p:nvCxnSpPr>
        <p:spPr>
          <a:xfrm>
            <a:off x="2148396" y="1737361"/>
            <a:ext cx="3150463" cy="122282"/>
          </a:xfrm>
          <a:prstGeom prst="bentConnector3">
            <a:avLst>
              <a:gd name="adj1" fmla="val 123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476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BF93E8-58CE-2D87-3F07-3D1FE716BDE9}"/>
              </a:ext>
            </a:extLst>
          </p:cNvPr>
          <p:cNvSpPr txBox="1"/>
          <p:nvPr/>
        </p:nvSpPr>
        <p:spPr>
          <a:xfrm>
            <a:off x="523784" y="1429305"/>
            <a:ext cx="6604986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  <a:ea typeface="CMU Bright" panose="02000603000000000000" pitchFamily="2" charset="0"/>
                <a:cs typeface="CMU Bright" panose="02000603000000000000" pitchFamily="2" charset="0"/>
              </a:rPr>
              <a:t>FLASH CARD (Raster Arithmetic &amp; Stats)</a:t>
            </a:r>
          </a:p>
          <a:p>
            <a:endParaRPr lang="en-US" b="1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rast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           Import raster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 global                              Apply function on raster layer</a:t>
            </a:r>
            <a:b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terra::values                               Generate array of raster cells</a:t>
            </a:r>
          </a:p>
          <a:p>
            <a:endParaRPr lang="en-US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b="1" i="1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[</a:t>
            </a:r>
            <a:r>
              <a:rPr lang="en-US" b="1" i="1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&lt; value] = 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new_value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Replace raster cell values based</a:t>
            </a:r>
            <a:b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			</a:t>
            </a:r>
            <a:r>
              <a:rPr lang="en-US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on 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logical operator        </a:t>
            </a:r>
          </a:p>
        </p:txBody>
      </p:sp>
    </p:spTree>
    <p:extLst>
      <p:ext uri="{BB962C8B-B14F-4D97-AF65-F5344CB8AC3E}">
        <p14:creationId xmlns:p14="http://schemas.microsoft.com/office/powerpoint/2010/main" val="789022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B3B012-2ADB-7F9B-CBBC-9246AE922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17" r="9358" b="12362"/>
          <a:stretch/>
        </p:blipFill>
        <p:spPr bwMode="auto">
          <a:xfrm>
            <a:off x="609600" y="1180730"/>
            <a:ext cx="9945950" cy="482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B380357-F734-1DA0-B31F-0BE402AFAE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95" t="19397" b="64293"/>
          <a:stretch/>
        </p:blipFill>
        <p:spPr bwMode="auto">
          <a:xfrm>
            <a:off x="1287261" y="3577498"/>
            <a:ext cx="1633491" cy="189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DCD57E-EC1A-2BFE-73F4-AB09D902E6A6}"/>
              </a:ext>
            </a:extLst>
          </p:cNvPr>
          <p:cNvSpPr txBox="1"/>
          <p:nvPr/>
        </p:nvSpPr>
        <p:spPr>
          <a:xfrm>
            <a:off x="1636450" y="3577498"/>
            <a:ext cx="16334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Hyper arid</a:t>
            </a:r>
            <a:endParaRPr lang="en-US" sz="200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B4390-5D31-C63E-D77B-942928D7B97B}"/>
              </a:ext>
            </a:extLst>
          </p:cNvPr>
          <p:cNvSpPr txBox="1"/>
          <p:nvPr/>
        </p:nvSpPr>
        <p:spPr>
          <a:xfrm>
            <a:off x="1636450" y="3977608"/>
            <a:ext cx="16334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Arid</a:t>
            </a:r>
            <a:endParaRPr lang="en-US" sz="2000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7B165-C6B3-8855-6C66-56CAE7D886B1}"/>
              </a:ext>
            </a:extLst>
          </p:cNvPr>
          <p:cNvSpPr txBox="1"/>
          <p:nvPr/>
        </p:nvSpPr>
        <p:spPr>
          <a:xfrm>
            <a:off x="1636450" y="4309598"/>
            <a:ext cx="16334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Semi arid </a:t>
            </a:r>
            <a:endParaRPr lang="en-US" sz="20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A5D5D-B473-C632-5F55-82CFD1DC8011}"/>
              </a:ext>
            </a:extLst>
          </p:cNvPr>
          <p:cNvSpPr txBox="1"/>
          <p:nvPr/>
        </p:nvSpPr>
        <p:spPr>
          <a:xfrm>
            <a:off x="1636450" y="4689066"/>
            <a:ext cx="16334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Sub humid </a:t>
            </a:r>
            <a:endParaRPr lang="en-US" sz="20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E221C-41D0-B073-890C-5CDA2467EE6A}"/>
              </a:ext>
            </a:extLst>
          </p:cNvPr>
          <p:cNvSpPr txBox="1"/>
          <p:nvPr/>
        </p:nvSpPr>
        <p:spPr>
          <a:xfrm>
            <a:off x="1636450" y="5048312"/>
            <a:ext cx="16334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Humid</a:t>
            </a:r>
            <a:endParaRPr lang="en-US" sz="20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8C7D2-CAE8-7913-752B-4DFA58EC1849}"/>
              </a:ext>
            </a:extLst>
          </p:cNvPr>
          <p:cNvSpPr txBox="1"/>
          <p:nvPr/>
        </p:nvSpPr>
        <p:spPr>
          <a:xfrm>
            <a:off x="5428694" y="5048312"/>
            <a:ext cx="49936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Global Climate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77775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F1F2-128D-B6AC-5B24-6EF2980A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82C7FF"/>
                </a:solidFill>
                <a:effectLst/>
                <a:latin typeface="Roboto" panose="02000000000000000000" pitchFamily="2" charset="0"/>
                <a:hlinkClick r:id="rId2" tooltip="View page"/>
              </a:rPr>
              <a:t>US Moisture Index 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ADDC6-2048-9FB8-912B-79EBAD820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/MapPorn - US Moisture Index Map [3841 × 2419]">
            <a:extLst>
              <a:ext uri="{FF2B5EF4-FFF2-40B4-BE49-F238E27FC236}">
                <a16:creationId xmlns:a16="http://schemas.microsoft.com/office/drawing/2014/main" id="{956A9CEE-81CE-329D-23D5-3CD328E32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79" y="2082006"/>
            <a:ext cx="60960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407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1306F-E27B-1791-2678-C7421E5E0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63E983-9F45-5C3A-B9DF-9F50DBE71149}"/>
              </a:ext>
            </a:extLst>
          </p:cNvPr>
          <p:cNvSpPr txBox="1"/>
          <p:nvPr/>
        </p:nvSpPr>
        <p:spPr>
          <a:xfrm>
            <a:off x="523783" y="1429305"/>
            <a:ext cx="8291743" cy="397031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  <a:ea typeface="CMU Bright" panose="02000603000000000000" pitchFamily="2" charset="0"/>
                <a:cs typeface="CMU Bright" panose="02000603000000000000" pitchFamily="2" charset="0"/>
              </a:rPr>
              <a:t>FLASH CARD (Raster Resampling, </a:t>
            </a:r>
            <a:r>
              <a:rPr lang="en-US" b="1" dirty="0" err="1">
                <a:solidFill>
                  <a:schemeClr val="bg1"/>
                </a:solidFill>
                <a:latin typeface="Comic Sans MS" panose="030F0702030302020204" pitchFamily="66" charset="0"/>
                <a:ea typeface="CMU Bright" panose="02000603000000000000" pitchFamily="2" charset="0"/>
                <a:cs typeface="CMU Bright" panose="02000603000000000000" pitchFamily="2" charset="0"/>
              </a:rPr>
              <a:t>RATification</a:t>
            </a:r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  <a:ea typeface="CMU Bright" panose="02000603000000000000" pitchFamily="2" charset="0"/>
                <a:cs typeface="CMU Bright" panose="02000603000000000000" pitchFamily="2" charset="0"/>
              </a:rPr>
              <a:t> and Zonal Statistics)</a:t>
            </a:r>
          </a:p>
          <a:p>
            <a:endParaRPr lang="en-US" b="1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terra::resample                                  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Resample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raster to target resolution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 aggregate                               </a:t>
            </a:r>
            <a:r>
              <a:rPr lang="en-US" b="0" i="0" u="none" strike="noStrike" kern="1200" baseline="0" dirty="0" err="1">
                <a:solidFill>
                  <a:srgbClr val="FFFFFF"/>
                </a:solidFill>
                <a:latin typeface="Avenir Next LT Pro" panose="020B0504020202020204" pitchFamily="34" charset="0"/>
              </a:rPr>
              <a:t>Aggregate</a:t>
            </a:r>
            <a:r>
              <a:rPr lang="en-US" b="0" i="0" u="none" strike="noStrike" kern="1200" baseline="0" dirty="0">
                <a:solidFill>
                  <a:srgbClr val="FFFFFF"/>
                </a:solidFill>
                <a:latin typeface="Avenir Next LT Pro" panose="020B0504020202020204" pitchFamily="34" charset="0"/>
              </a:rPr>
              <a:t> (coarse) a raster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layer</a:t>
            </a:r>
            <a:b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disagg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             Disa</a:t>
            </a:r>
            <a:r>
              <a:rPr lang="en-US" b="0" i="0" u="none" strike="noStrike" kern="1200" baseline="0" dirty="0">
                <a:solidFill>
                  <a:srgbClr val="FFFFFF"/>
                </a:solidFill>
                <a:latin typeface="Avenir Next LT Pro" panose="020B0504020202020204" pitchFamily="34" charset="0"/>
              </a:rPr>
              <a:t>ggregate (fine) a raster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layer</a:t>
            </a:r>
          </a:p>
          <a:p>
            <a:endParaRPr lang="en-US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terra::crop                                          Cut out raster/vector to the match </a:t>
            </a:r>
            <a:r>
              <a:rPr lang="en-US" b="1" i="1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extent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terra::mask                                         Cut out raster/vector to </a:t>
            </a:r>
            <a:r>
              <a:rPr lang="en-US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the match </a:t>
            </a:r>
            <a:r>
              <a:rPr lang="en-US" b="1" i="1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shape</a:t>
            </a:r>
          </a:p>
          <a:p>
            <a:endParaRPr lang="en-US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base::cut                                             Assign discrete class to continuous values 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 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as.polygons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   Create polygon from raster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 extract                                      Zone-wise extract raster cells using polygon</a:t>
            </a:r>
          </a:p>
          <a:p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exactextractr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:: 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exact_extract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Same as above, but faster</a:t>
            </a:r>
          </a:p>
        </p:txBody>
      </p:sp>
    </p:spTree>
    <p:extLst>
      <p:ext uri="{BB962C8B-B14F-4D97-AF65-F5344CB8AC3E}">
        <p14:creationId xmlns:p14="http://schemas.microsoft.com/office/powerpoint/2010/main" val="102903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963E6-FD82-8FDD-CD6A-2AFE4AC64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1055">
            <a:extLst>
              <a:ext uri="{FF2B5EF4-FFF2-40B4-BE49-F238E27FC236}">
                <a16:creationId xmlns:a16="http://schemas.microsoft.com/office/drawing/2014/main" id="{1EF194C0-24DD-05CF-CE32-AC924665A939}"/>
              </a:ext>
            </a:extLst>
          </p:cNvPr>
          <p:cNvSpPr/>
          <p:nvPr/>
        </p:nvSpPr>
        <p:spPr>
          <a:xfrm rot="16200000">
            <a:off x="-211382" y="2285462"/>
            <a:ext cx="4176163" cy="204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28A55198-83F7-1A18-765A-BB5E69306406}"/>
              </a:ext>
            </a:extLst>
          </p:cNvPr>
          <p:cNvGrpSpPr/>
          <p:nvPr/>
        </p:nvGrpSpPr>
        <p:grpSpPr>
          <a:xfrm>
            <a:off x="1047656" y="1455159"/>
            <a:ext cx="1849449" cy="3853242"/>
            <a:chOff x="349785" y="1416796"/>
            <a:chExt cx="1849449" cy="3853242"/>
          </a:xfrm>
        </p:grpSpPr>
        <p:pic>
          <p:nvPicPr>
            <p:cNvPr id="102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C04E13A0-B29F-01A0-0723-24582B924D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454328" y="3439061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pic>
          <p:nvPicPr>
            <p:cNvPr id="5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F5726053-6567-DC3C-C369-50BC45D3BB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54328" y="1786128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18316B-0E2B-29C0-A8E6-C702CDD2EE39}"/>
                </a:ext>
              </a:extLst>
            </p:cNvPr>
            <p:cNvSpPr txBox="1"/>
            <p:nvPr/>
          </p:nvSpPr>
          <p:spPr>
            <a:xfrm>
              <a:off x="349785" y="1416796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CADBCC-3C2A-23CF-6DA3-37383E3D0919}"/>
                </a:ext>
              </a:extLst>
            </p:cNvPr>
            <p:cNvSpPr txBox="1"/>
            <p:nvPr/>
          </p:nvSpPr>
          <p:spPr>
            <a:xfrm>
              <a:off x="349785" y="3055879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6DD19F8-89F2-1C69-D09A-3D4DEB6CAF7B}"/>
                </a:ext>
              </a:extLst>
            </p:cNvPr>
            <p:cNvCxnSpPr/>
            <p:nvPr/>
          </p:nvCxnSpPr>
          <p:spPr>
            <a:xfrm>
              <a:off x="1764906" y="3459354"/>
              <a:ext cx="0" cy="588104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654E972-FB70-F998-4804-8AD61324E7AB}"/>
                </a:ext>
              </a:extLst>
            </p:cNvPr>
            <p:cNvSpPr txBox="1"/>
            <p:nvPr/>
          </p:nvSpPr>
          <p:spPr>
            <a:xfrm>
              <a:off x="1727363" y="3568740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BA44A57-1FB4-2AA0-5990-76820A6D6A69}"/>
                </a:ext>
              </a:extLst>
            </p:cNvPr>
            <p:cNvCxnSpPr/>
            <p:nvPr/>
          </p:nvCxnSpPr>
          <p:spPr>
            <a:xfrm>
              <a:off x="1757806" y="1799496"/>
              <a:ext cx="0" cy="588104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5A7AEC7-A994-6ABF-FDEC-59EC728C4016}"/>
                </a:ext>
              </a:extLst>
            </p:cNvPr>
            <p:cNvSpPr txBox="1"/>
            <p:nvPr/>
          </p:nvSpPr>
          <p:spPr>
            <a:xfrm>
              <a:off x="1720263" y="1908882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6B37304-EE2A-E0E4-BA12-0E262E4B651A}"/>
                </a:ext>
              </a:extLst>
            </p:cNvPr>
            <p:cNvSpPr txBox="1"/>
            <p:nvPr/>
          </p:nvSpPr>
          <p:spPr>
            <a:xfrm>
              <a:off x="389618" y="4808373"/>
              <a:ext cx="1450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L</a:t>
              </a:r>
              <a:r>
                <a:rPr lang="en-US" sz="2400" i="1" baseline="-25000" dirty="0"/>
                <a:t>B </a:t>
              </a:r>
              <a:r>
                <a:rPr lang="en-US" sz="2400" i="1" dirty="0"/>
                <a:t>= 2xL</a:t>
              </a:r>
              <a:r>
                <a:rPr lang="en-US" sz="2400" i="1" baseline="-25000" dirty="0"/>
                <a:t>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CE2D45-CEAF-E623-417D-81471EA1FC1A}"/>
              </a:ext>
            </a:extLst>
          </p:cNvPr>
          <p:cNvGrpSpPr/>
          <p:nvPr/>
        </p:nvGrpSpPr>
        <p:grpSpPr>
          <a:xfrm>
            <a:off x="2990023" y="2499924"/>
            <a:ext cx="6038770" cy="4214576"/>
            <a:chOff x="2989818" y="260196"/>
            <a:chExt cx="6038770" cy="4214576"/>
          </a:xfrm>
        </p:grpSpPr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C17EDABD-310A-A479-B278-0E0AA9D91101}"/>
                </a:ext>
              </a:extLst>
            </p:cNvPr>
            <p:cNvSpPr/>
            <p:nvPr/>
          </p:nvSpPr>
          <p:spPr>
            <a:xfrm>
              <a:off x="3071674" y="260196"/>
              <a:ext cx="5956914" cy="20408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49C303C9-85DB-894A-338B-A29F13F12472}"/>
                </a:ext>
              </a:extLst>
            </p:cNvPr>
            <p:cNvSpPr/>
            <p:nvPr/>
          </p:nvSpPr>
          <p:spPr>
            <a:xfrm>
              <a:off x="3071674" y="2433962"/>
              <a:ext cx="5956914" cy="20408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898FD1-30CD-A210-F186-F5F3838DC8A7}"/>
                </a:ext>
              </a:extLst>
            </p:cNvPr>
            <p:cNvSpPr txBox="1"/>
            <p:nvPr/>
          </p:nvSpPr>
          <p:spPr>
            <a:xfrm>
              <a:off x="3080943" y="842088"/>
              <a:ext cx="1515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Upscaling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436B31-D7BA-EE7B-99E1-9A944D1A92C5}"/>
                </a:ext>
              </a:extLst>
            </p:cNvPr>
            <p:cNvSpPr txBox="1"/>
            <p:nvPr/>
          </p:nvSpPr>
          <p:spPr>
            <a:xfrm>
              <a:off x="3080943" y="1211420"/>
              <a:ext cx="1759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Consolas" panose="020B0609020204030204" pitchFamily="49" charset="0"/>
                </a:rPr>
                <a:t>terra::aggregate</a:t>
              </a:r>
              <a:r>
                <a:rPr lang="en-US" sz="1400" dirty="0"/>
                <a:t> 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79EE910-2929-20A3-BE6E-E43D44F27AA5}"/>
                </a:ext>
              </a:extLst>
            </p:cNvPr>
            <p:cNvGrpSpPr/>
            <p:nvPr/>
          </p:nvGrpSpPr>
          <p:grpSpPr>
            <a:xfrm>
              <a:off x="4773997" y="310366"/>
              <a:ext cx="3900966" cy="1951690"/>
              <a:chOff x="104509" y="2087642"/>
              <a:chExt cx="3900966" cy="1951690"/>
            </a:xfrm>
          </p:grpSpPr>
          <p:pic>
            <p:nvPicPr>
              <p:cNvPr id="56" name="Picture 2" descr="1 Inch Grid Paper Printable 8 X 11 Pdf | Images and Photos finder">
                <a:extLst>
                  <a:ext uri="{FF2B5EF4-FFF2-40B4-BE49-F238E27FC236}">
                    <a16:creationId xmlns:a16="http://schemas.microsoft.com/office/drawing/2014/main" id="{32DE2D18-6433-2330-4ABF-EE84D8C5A6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565" b="49555"/>
              <a:stretch/>
            </p:blipFill>
            <p:spPr bwMode="auto">
              <a:xfrm>
                <a:off x="476019" y="2456974"/>
                <a:ext cx="1203665" cy="1203908"/>
              </a:xfrm>
              <a:prstGeom prst="rect">
                <a:avLst/>
              </a:prstGeom>
              <a:solidFill>
                <a:srgbClr val="BC4709">
                  <a:alpha val="10000"/>
                </a:srgbClr>
              </a:solidFill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32E3C8E-3B7C-C884-A373-BEDC3400EBD8}"/>
                  </a:ext>
                </a:extLst>
              </p:cNvPr>
              <p:cNvSpPr txBox="1"/>
              <p:nvPr/>
            </p:nvSpPr>
            <p:spPr>
              <a:xfrm>
                <a:off x="365789" y="2087642"/>
                <a:ext cx="1020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Raster A</a:t>
                </a:r>
              </a:p>
            </p:txBody>
          </p:sp>
          <p:pic>
            <p:nvPicPr>
              <p:cNvPr id="59" name="Picture 2">
                <a:extLst>
                  <a:ext uri="{FF2B5EF4-FFF2-40B4-BE49-F238E27FC236}">
                    <a16:creationId xmlns:a16="http://schemas.microsoft.com/office/drawing/2014/main" id="{529F8B46-E818-2903-BB84-21987FC111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" r="10" b="1347"/>
              <a:stretch/>
            </p:blipFill>
            <p:spPr bwMode="auto">
              <a:xfrm>
                <a:off x="2243439" y="2454608"/>
                <a:ext cx="1203665" cy="1187694"/>
              </a:xfrm>
              <a:prstGeom prst="rect">
                <a:avLst/>
              </a:prstGeom>
              <a:solidFill>
                <a:srgbClr val="C34909">
                  <a:alpha val="10000"/>
                </a:srgbClr>
              </a:solidFill>
              <a:ln>
                <a:solidFill>
                  <a:srgbClr val="C34909"/>
                </a:solidFill>
              </a:ln>
            </p:spPr>
          </p:pic>
          <p:sp>
            <p:nvSpPr>
              <p:cNvPr id="60" name="Arrow: Right 59">
                <a:extLst>
                  <a:ext uri="{FF2B5EF4-FFF2-40B4-BE49-F238E27FC236}">
                    <a16:creationId xmlns:a16="http://schemas.microsoft.com/office/drawing/2014/main" id="{C9604B3E-F3C2-206D-7FF2-429754976E10}"/>
                  </a:ext>
                </a:extLst>
              </p:cNvPr>
              <p:cNvSpPr/>
              <p:nvPr/>
            </p:nvSpPr>
            <p:spPr>
              <a:xfrm>
                <a:off x="1757711" y="2804928"/>
                <a:ext cx="398102" cy="50800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FC95596-AF4E-D857-08C2-82B1052E1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333" y="2443124"/>
                <a:ext cx="0" cy="420806"/>
              </a:xfrm>
              <a:prstGeom prst="straightConnector1">
                <a:avLst/>
              </a:prstGeom>
              <a:ln>
                <a:solidFill>
                  <a:srgbClr val="C34909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6B5C681-A13B-DF67-903B-2420F31269DE}"/>
                  </a:ext>
                </a:extLst>
              </p:cNvPr>
              <p:cNvSpPr txBox="1"/>
              <p:nvPr/>
            </p:nvSpPr>
            <p:spPr>
              <a:xfrm>
                <a:off x="2153363" y="2087642"/>
                <a:ext cx="1347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Raster A*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51F7685B-5202-CF42-993B-EE475499A2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89" y="2456974"/>
                <a:ext cx="0" cy="280202"/>
              </a:xfrm>
              <a:prstGeom prst="straightConnector1">
                <a:avLst/>
              </a:prstGeom>
              <a:ln>
                <a:solidFill>
                  <a:srgbClr val="C34909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E3A07807-DD23-9A34-4C42-21E22D440106}"/>
                  </a:ext>
                </a:extLst>
              </p:cNvPr>
              <p:cNvSpPr txBox="1"/>
              <p:nvPr/>
            </p:nvSpPr>
            <p:spPr>
              <a:xfrm>
                <a:off x="104509" y="2435596"/>
                <a:ext cx="188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L</a:t>
                </a:r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0F6167BB-7A5B-B692-5485-AB618CB8C5C5}"/>
                  </a:ext>
                </a:extLst>
              </p:cNvPr>
              <p:cNvSpPr txBox="1"/>
              <p:nvPr/>
            </p:nvSpPr>
            <p:spPr>
              <a:xfrm>
                <a:off x="3533604" y="2468861"/>
                <a:ext cx="471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L*</a:t>
                </a:r>
              </a:p>
            </p:txBody>
          </p:sp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6A23F6C3-973A-828B-862B-93FE5D933FA2}"/>
                  </a:ext>
                </a:extLst>
              </p:cNvPr>
              <p:cNvSpPr txBox="1"/>
              <p:nvPr/>
            </p:nvSpPr>
            <p:spPr>
              <a:xfrm>
                <a:off x="2393640" y="3670000"/>
                <a:ext cx="1450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L*= </a:t>
                </a:r>
                <a:r>
                  <a:rPr lang="en-US" i="1" dirty="0" err="1"/>
                  <a:t>axL</a:t>
                </a:r>
                <a:endParaRPr lang="en-US" i="1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7C068C-FEB7-99E1-F7BC-40952780A6F4}"/>
                </a:ext>
              </a:extLst>
            </p:cNvPr>
            <p:cNvSpPr txBox="1"/>
            <p:nvPr/>
          </p:nvSpPr>
          <p:spPr>
            <a:xfrm>
              <a:off x="3080943" y="3050943"/>
              <a:ext cx="167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Downscaling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198BD9D-BD69-5FDE-68E6-BA24E936C20A}"/>
                </a:ext>
              </a:extLst>
            </p:cNvPr>
            <p:cNvSpPr txBox="1"/>
            <p:nvPr/>
          </p:nvSpPr>
          <p:spPr>
            <a:xfrm>
              <a:off x="3080943" y="3387111"/>
              <a:ext cx="1515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Consolas" panose="020B0609020204030204" pitchFamily="49" charset="0"/>
                </a:rPr>
                <a:t>terra::</a:t>
              </a:r>
              <a:r>
                <a:rPr lang="en-US" sz="1400" i="1" dirty="0" err="1">
                  <a:latin typeface="Consolas" panose="020B0609020204030204" pitchFamily="49" charset="0"/>
                </a:rPr>
                <a:t>disagg</a:t>
              </a:r>
              <a:endParaRPr lang="en-US" sz="1400" i="1" dirty="0"/>
            </a:p>
          </p:txBody>
        </p:sp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B2421F4D-9E5C-2A94-688F-5A19E30C5944}"/>
                </a:ext>
              </a:extLst>
            </p:cNvPr>
            <p:cNvGrpSpPr/>
            <p:nvPr/>
          </p:nvGrpSpPr>
          <p:grpSpPr>
            <a:xfrm>
              <a:off x="4979479" y="2459318"/>
              <a:ext cx="3615039" cy="1928923"/>
              <a:chOff x="4898477" y="4830588"/>
              <a:chExt cx="3615039" cy="1928923"/>
            </a:xfrm>
          </p:grpSpPr>
          <p:pic>
            <p:nvPicPr>
              <p:cNvPr id="18" name="Picture 2" descr="1 Inch Grid Paper Printable 8 X 11 Pdf | Images and Photos finder">
                <a:extLst>
                  <a:ext uri="{FF2B5EF4-FFF2-40B4-BE49-F238E27FC236}">
                    <a16:creationId xmlns:a16="http://schemas.microsoft.com/office/drawing/2014/main" id="{FED05417-FA0C-9F53-4A1C-6E501E3103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r="74681" b="74677"/>
              <a:stretch/>
            </p:blipFill>
            <p:spPr bwMode="auto">
              <a:xfrm>
                <a:off x="5008706" y="5199920"/>
                <a:ext cx="1203665" cy="1203908"/>
              </a:xfrm>
              <a:prstGeom prst="rect">
                <a:avLst/>
              </a:prstGeom>
              <a:solidFill>
                <a:srgbClr val="007AB1">
                  <a:alpha val="10000"/>
                </a:srgbClr>
              </a:solidFill>
            </p:spPr>
          </p:pic>
          <p:sp>
            <p:nvSpPr>
              <p:cNvPr id="43" name="Arrow: Right 42">
                <a:extLst>
                  <a:ext uri="{FF2B5EF4-FFF2-40B4-BE49-F238E27FC236}">
                    <a16:creationId xmlns:a16="http://schemas.microsoft.com/office/drawing/2014/main" id="{5483A450-F926-9FC3-692A-53552AE76D3C}"/>
                  </a:ext>
                </a:extLst>
              </p:cNvPr>
              <p:cNvSpPr/>
              <p:nvPr/>
            </p:nvSpPr>
            <p:spPr>
              <a:xfrm>
                <a:off x="6287949" y="5547874"/>
                <a:ext cx="398102" cy="50800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AA9FA8C-84FA-ECDA-A0DA-1200DCF79C7A}"/>
                  </a:ext>
                </a:extLst>
              </p:cNvPr>
              <p:cNvSpPr txBox="1"/>
              <p:nvPr/>
            </p:nvSpPr>
            <p:spPr>
              <a:xfrm>
                <a:off x="4898477" y="4830588"/>
                <a:ext cx="1020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Raster B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EF6E16-00DD-BB99-751A-96EFF03DFEB0}"/>
                  </a:ext>
                </a:extLst>
              </p:cNvPr>
              <p:cNvSpPr txBox="1"/>
              <p:nvPr/>
            </p:nvSpPr>
            <p:spPr>
              <a:xfrm>
                <a:off x="6715423" y="4830588"/>
                <a:ext cx="1317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Raster B*</a:t>
                </a:r>
              </a:p>
            </p:txBody>
          </p:sp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61ABA09B-4515-7CD9-98C7-3122B6CA910C}"/>
                  </a:ext>
                </a:extLst>
              </p:cNvPr>
              <p:cNvSpPr txBox="1"/>
              <p:nvPr/>
            </p:nvSpPr>
            <p:spPr>
              <a:xfrm>
                <a:off x="7063128" y="6390179"/>
                <a:ext cx="1450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L*=L/a</a:t>
                </a:r>
              </a:p>
            </p:txBody>
          </p:sp>
          <p:pic>
            <p:nvPicPr>
              <p:cNvPr id="1041" name="Picture 2">
                <a:extLst>
                  <a:ext uri="{FF2B5EF4-FFF2-40B4-BE49-F238E27FC236}">
                    <a16:creationId xmlns:a16="http://schemas.microsoft.com/office/drawing/2014/main" id="{7BC29327-C985-1227-46BF-5974BC34C9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7" b="327"/>
              <a:stretch/>
            </p:blipFill>
            <p:spPr bwMode="auto">
              <a:xfrm>
                <a:off x="6770166" y="5197698"/>
                <a:ext cx="1203665" cy="1187694"/>
              </a:xfrm>
              <a:prstGeom prst="rect">
                <a:avLst/>
              </a:prstGeom>
              <a:solidFill>
                <a:srgbClr val="007AB1">
                  <a:alpha val="10000"/>
                </a:srgbClr>
              </a:solidFill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720344-02D2-9D26-943F-FF88AF3EBE59}"/>
                </a:ext>
              </a:extLst>
            </p:cNvPr>
            <p:cNvSpPr txBox="1"/>
            <p:nvPr/>
          </p:nvSpPr>
          <p:spPr>
            <a:xfrm>
              <a:off x="3007327" y="4132687"/>
              <a:ext cx="1850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Coarse                Fine 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7E6E706-A4EA-002C-10D8-1FAEC456A657}"/>
                </a:ext>
              </a:extLst>
            </p:cNvPr>
            <p:cNvCxnSpPr/>
            <p:nvPr/>
          </p:nvCxnSpPr>
          <p:spPr>
            <a:xfrm>
              <a:off x="3841033" y="4286575"/>
              <a:ext cx="3882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79476A-B65E-806C-81C7-770966239D7C}"/>
                </a:ext>
              </a:extLst>
            </p:cNvPr>
            <p:cNvSpPr txBox="1"/>
            <p:nvPr/>
          </p:nvSpPr>
          <p:spPr>
            <a:xfrm>
              <a:off x="2989818" y="1985541"/>
              <a:ext cx="1850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Fine                Coarse 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6BF88D-2684-88DC-8C2D-8FBF53A113C1}"/>
                </a:ext>
              </a:extLst>
            </p:cNvPr>
            <p:cNvCxnSpPr/>
            <p:nvPr/>
          </p:nvCxnSpPr>
          <p:spPr>
            <a:xfrm>
              <a:off x="3579037" y="2139430"/>
              <a:ext cx="3882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A55986F-BFF8-5961-DC8F-4FA4985484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7810" y="2865111"/>
              <a:ext cx="4692" cy="563889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BE9C84-3B2F-16AE-3776-A73206D5BE13}"/>
                </a:ext>
              </a:extLst>
            </p:cNvPr>
            <p:cNvSpPr txBox="1"/>
            <p:nvPr/>
          </p:nvSpPr>
          <p:spPr>
            <a:xfrm>
              <a:off x="4751301" y="2861443"/>
              <a:ext cx="18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6409F5-0276-63CC-3C33-7E0C67255D98}"/>
                </a:ext>
              </a:extLst>
            </p:cNvPr>
            <p:cNvSpPr txBox="1"/>
            <p:nvPr/>
          </p:nvSpPr>
          <p:spPr>
            <a:xfrm>
              <a:off x="8109576" y="2849108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815F16A-F901-2C9F-C93D-7F0D5C47AF2F}"/>
                </a:ext>
              </a:extLst>
            </p:cNvPr>
            <p:cNvCxnSpPr>
              <a:cxnSpLocks/>
            </p:cNvCxnSpPr>
            <p:nvPr/>
          </p:nvCxnSpPr>
          <p:spPr>
            <a:xfrm>
              <a:off x="8124760" y="2815850"/>
              <a:ext cx="0" cy="402590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36FD6B-571A-399B-27EE-D5246438145E}"/>
              </a:ext>
            </a:extLst>
          </p:cNvPr>
          <p:cNvGrpSpPr/>
          <p:nvPr/>
        </p:nvGrpSpPr>
        <p:grpSpPr>
          <a:xfrm>
            <a:off x="3052001" y="350695"/>
            <a:ext cx="5976792" cy="2040810"/>
            <a:chOff x="3051796" y="4621548"/>
            <a:chExt cx="5976792" cy="2040810"/>
          </a:xfrm>
        </p:grpSpPr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FE970491-45E3-2FAA-3603-ECDB73359D6E}"/>
                </a:ext>
              </a:extLst>
            </p:cNvPr>
            <p:cNvSpPr/>
            <p:nvPr/>
          </p:nvSpPr>
          <p:spPr>
            <a:xfrm>
              <a:off x="3071674" y="4621548"/>
              <a:ext cx="5956914" cy="20408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A9094393-1B06-91BA-9C4A-E6C392EE7C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5103226" y="5012301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B4B058-3A39-2335-1054-81F7D9030C57}"/>
                </a:ext>
              </a:extLst>
            </p:cNvPr>
            <p:cNvSpPr txBox="1"/>
            <p:nvPr/>
          </p:nvSpPr>
          <p:spPr>
            <a:xfrm>
              <a:off x="4992996" y="4642969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pic>
          <p:nvPicPr>
            <p:cNvPr id="1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C2907910-A76C-1627-A68C-98FA50DB1C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6978418" y="5026150"/>
              <a:ext cx="1203665" cy="1203908"/>
            </a:xfrm>
            <a:prstGeom prst="rect">
              <a:avLst/>
            </a:prstGeom>
            <a:solidFill>
              <a:srgbClr val="C34909">
                <a:alpha val="10000"/>
              </a:srgbClr>
            </a:solidFill>
            <a:ln>
              <a:solidFill>
                <a:srgbClr val="C34909"/>
              </a:solidFill>
            </a:ln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E32CB97-1FA1-8898-B3C4-71E67CDA2952}"/>
                </a:ext>
              </a:extLst>
            </p:cNvPr>
            <p:cNvCxnSpPr/>
            <p:nvPr/>
          </p:nvCxnSpPr>
          <p:spPr>
            <a:xfrm>
              <a:off x="8291076" y="4998451"/>
              <a:ext cx="0" cy="588104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4C6D78-B82E-11E0-B2E0-272C6816BE9A}"/>
                </a:ext>
              </a:extLst>
            </p:cNvPr>
            <p:cNvSpPr txBox="1"/>
            <p:nvPr/>
          </p:nvSpPr>
          <p:spPr>
            <a:xfrm>
              <a:off x="6887106" y="4642969"/>
              <a:ext cx="134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A*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E9B3A59-6EFC-4767-6B0C-ACF8E9400E4E}"/>
                </a:ext>
              </a:extLst>
            </p:cNvPr>
            <p:cNvCxnSpPr>
              <a:cxnSpLocks/>
            </p:cNvCxnSpPr>
            <p:nvPr/>
          </p:nvCxnSpPr>
          <p:spPr>
            <a:xfrm>
              <a:off x="4992996" y="5012301"/>
              <a:ext cx="0" cy="280202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634C82-64DB-3CE3-A7A1-F56566396697}"/>
                </a:ext>
              </a:extLst>
            </p:cNvPr>
            <p:cNvSpPr txBox="1"/>
            <p:nvPr/>
          </p:nvSpPr>
          <p:spPr>
            <a:xfrm>
              <a:off x="4731716" y="4990923"/>
              <a:ext cx="18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BA17A3-71D5-428A-3163-940F69DD2C83}"/>
                </a:ext>
              </a:extLst>
            </p:cNvPr>
            <p:cNvSpPr txBox="1"/>
            <p:nvPr/>
          </p:nvSpPr>
          <p:spPr>
            <a:xfrm>
              <a:off x="8253533" y="5107837"/>
              <a:ext cx="694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  <a:r>
                <a:rPr lang="en-US" i="1" dirty="0"/>
                <a:t>*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9B1562-3FC0-C67A-B032-EB73B74509C1}"/>
                </a:ext>
              </a:extLst>
            </p:cNvPr>
            <p:cNvSpPr txBox="1"/>
            <p:nvPr/>
          </p:nvSpPr>
          <p:spPr>
            <a:xfrm>
              <a:off x="6803681" y="6243907"/>
              <a:ext cx="1513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  <a:r>
                <a:rPr lang="en-US" i="1" dirty="0"/>
                <a:t>* = L</a:t>
              </a:r>
              <a:r>
                <a:rPr lang="en-US" i="1" baseline="-25000" dirty="0"/>
                <a:t>B</a:t>
              </a:r>
              <a:r>
                <a:rPr lang="en-US" i="1" dirty="0"/>
                <a:t>= 2xL</a:t>
              </a:r>
              <a:r>
                <a:rPr lang="en-US" i="1" baseline="-25000" dirty="0"/>
                <a:t>A</a:t>
              </a:r>
            </a:p>
          </p:txBody>
        </p:sp>
        <p:pic>
          <p:nvPicPr>
            <p:cNvPr id="1031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9FFAECE8-2E28-9B86-AE95-F1D9E7A260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6994493" y="5039999"/>
              <a:ext cx="1203665" cy="1203908"/>
            </a:xfrm>
            <a:prstGeom prst="rect">
              <a:avLst/>
            </a:prstGeom>
            <a:solidFill>
              <a:srgbClr val="007AB1">
                <a:alpha val="4000"/>
              </a:srgbClr>
            </a:solidFill>
          </p:spPr>
        </p:pic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A44FFE0B-F835-1C96-CCB0-FB5F143F95A9}"/>
                </a:ext>
              </a:extLst>
            </p:cNvPr>
            <p:cNvSpPr txBox="1"/>
            <p:nvPr/>
          </p:nvSpPr>
          <p:spPr>
            <a:xfrm>
              <a:off x="3342376" y="5432666"/>
              <a:ext cx="1515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 </a:t>
              </a:r>
            </a:p>
          </p:txBody>
        </p:sp>
        <p:sp>
          <p:nvSpPr>
            <p:cNvPr id="1047" name="Arrow: Left-Right 1046">
              <a:extLst>
                <a:ext uri="{FF2B5EF4-FFF2-40B4-BE49-F238E27FC236}">
                  <a16:creationId xmlns:a16="http://schemas.microsoft.com/office/drawing/2014/main" id="{12550FA1-7018-9C26-B668-B1C97461996B}"/>
                </a:ext>
              </a:extLst>
            </p:cNvPr>
            <p:cNvSpPr/>
            <p:nvPr/>
          </p:nvSpPr>
          <p:spPr>
            <a:xfrm>
              <a:off x="6319022" y="5420929"/>
              <a:ext cx="612937" cy="414349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A367D058-87DF-0126-8D47-54E53A2659F9}"/>
                </a:ext>
              </a:extLst>
            </p:cNvPr>
            <p:cNvSpPr txBox="1"/>
            <p:nvPr/>
          </p:nvSpPr>
          <p:spPr>
            <a:xfrm>
              <a:off x="3080943" y="5401888"/>
              <a:ext cx="16310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Resampling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3F80DF-FECB-4B19-E66F-0D4D1481531E}"/>
                </a:ext>
              </a:extLst>
            </p:cNvPr>
            <p:cNvSpPr txBox="1"/>
            <p:nvPr/>
          </p:nvSpPr>
          <p:spPr>
            <a:xfrm>
              <a:off x="3051796" y="6354581"/>
              <a:ext cx="1850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Res A                  Res B 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500E1A2-84EC-DF11-DA45-891CA712F039}"/>
                </a:ext>
              </a:extLst>
            </p:cNvPr>
            <p:cNvCxnSpPr/>
            <p:nvPr/>
          </p:nvCxnSpPr>
          <p:spPr>
            <a:xfrm>
              <a:off x="3726681" y="6505646"/>
              <a:ext cx="4972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E3FE1F-F601-FF5D-B9C2-D214EC8B2B94}"/>
                </a:ext>
              </a:extLst>
            </p:cNvPr>
            <p:cNvSpPr txBox="1"/>
            <p:nvPr/>
          </p:nvSpPr>
          <p:spPr>
            <a:xfrm>
              <a:off x="3079137" y="5739106"/>
              <a:ext cx="182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Consolas" panose="020B0609020204030204" pitchFamily="49" charset="0"/>
                </a:rPr>
                <a:t>terra::resample</a:t>
              </a:r>
              <a:endParaRPr 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64011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97C8FE-71B0-E7E1-7637-49072EAC7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4"/>
          <a:stretch/>
        </p:blipFill>
        <p:spPr>
          <a:xfrm>
            <a:off x="65314" y="0"/>
            <a:ext cx="4746172" cy="2995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E4CD18-2300-F742-EA20-2B8282D48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668" y="249378"/>
            <a:ext cx="3866819" cy="2496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2107BB-1850-F3CA-4643-0531893D7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1" y="2873829"/>
            <a:ext cx="3713584" cy="249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76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079657-0AD0-07B5-D9D1-34B54CAEC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203613"/>
              </p:ext>
            </p:extLst>
          </p:nvPr>
        </p:nvGraphicFramePr>
        <p:xfrm>
          <a:off x="1458292" y="643466"/>
          <a:ext cx="9275417" cy="557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659">
                  <a:extLst>
                    <a:ext uri="{9D8B030D-6E8A-4147-A177-3AD203B41FA5}">
                      <a16:colId xmlns:a16="http://schemas.microsoft.com/office/drawing/2014/main" val="2179890469"/>
                    </a:ext>
                  </a:extLst>
                </a:gridCol>
                <a:gridCol w="4739442">
                  <a:extLst>
                    <a:ext uri="{9D8B030D-6E8A-4147-A177-3AD203B41FA5}">
                      <a16:colId xmlns:a16="http://schemas.microsoft.com/office/drawing/2014/main" val="2644522850"/>
                    </a:ext>
                  </a:extLst>
                </a:gridCol>
                <a:gridCol w="2279316">
                  <a:extLst>
                    <a:ext uri="{9D8B030D-6E8A-4147-A177-3AD203B41FA5}">
                      <a16:colId xmlns:a16="http://schemas.microsoft.com/office/drawing/2014/main" val="1167237965"/>
                    </a:ext>
                  </a:extLst>
                </a:gridCol>
              </a:tblGrid>
              <a:tr h="42548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Operator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Example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20641" marB="0"/>
                </a:tc>
                <a:extLst>
                  <a:ext uri="{0D108BD9-81ED-4DB2-BD59-A6C34878D82A}">
                    <a16:rowId xmlns:a16="http://schemas.microsoft.com/office/drawing/2014/main" val="403613809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+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Addition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x + 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357116119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-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Subtraction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-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20808840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*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Multiplication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*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147171035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/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Division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/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162764166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^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Exponent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^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506301313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%%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Modulus (Remainder from division)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%%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24935035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%/%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Integer Division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x%/%y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1818358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436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E2F4E2-13E5-D516-B2C6-ABE02F83D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222009"/>
              </p:ext>
            </p:extLst>
          </p:nvPr>
        </p:nvGraphicFramePr>
        <p:xfrm>
          <a:off x="1728228" y="643466"/>
          <a:ext cx="8735543" cy="5571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207">
                  <a:extLst>
                    <a:ext uri="{9D8B030D-6E8A-4147-A177-3AD203B41FA5}">
                      <a16:colId xmlns:a16="http://schemas.microsoft.com/office/drawing/2014/main" val="2572452434"/>
                    </a:ext>
                  </a:extLst>
                </a:gridCol>
                <a:gridCol w="3757938">
                  <a:extLst>
                    <a:ext uri="{9D8B030D-6E8A-4147-A177-3AD203B41FA5}">
                      <a16:colId xmlns:a16="http://schemas.microsoft.com/office/drawing/2014/main" val="1768650271"/>
                    </a:ext>
                  </a:extLst>
                </a:gridCol>
                <a:gridCol w="2512398">
                  <a:extLst>
                    <a:ext uri="{9D8B030D-6E8A-4147-A177-3AD203B41FA5}">
                      <a16:colId xmlns:a16="http://schemas.microsoft.com/office/drawing/2014/main" val="1721099963"/>
                    </a:ext>
                  </a:extLst>
                </a:gridCol>
              </a:tblGrid>
              <a:tr h="50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Operator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Name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Example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22548" marB="0"/>
                </a:tc>
                <a:extLst>
                  <a:ext uri="{0D108BD9-81ED-4DB2-BD59-A6C34878D82A}">
                    <a16:rowId xmlns:a16="http://schemas.microsoft.com/office/drawing/2014/main" val="1542964264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==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Equal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==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1033745441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!=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Not equal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!=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2239503667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&gt;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Greater than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&gt;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563180102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&lt;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Less than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&lt;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870440325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&gt;=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Greater than or equal to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&gt;=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2615708343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&lt;=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Less than or equal to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x &lt;= y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199058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818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07A52A-B464-CD32-F87A-2BA9A8A50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99331"/>
              </p:ext>
            </p:extLst>
          </p:nvPr>
        </p:nvGraphicFramePr>
        <p:xfrm>
          <a:off x="1909978" y="643466"/>
          <a:ext cx="8372045" cy="5571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133">
                  <a:extLst>
                    <a:ext uri="{9D8B030D-6E8A-4147-A177-3AD203B41FA5}">
                      <a16:colId xmlns:a16="http://schemas.microsoft.com/office/drawing/2014/main" val="3773975104"/>
                    </a:ext>
                  </a:extLst>
                </a:gridCol>
                <a:gridCol w="6588912">
                  <a:extLst>
                    <a:ext uri="{9D8B030D-6E8A-4147-A177-3AD203B41FA5}">
                      <a16:colId xmlns:a16="http://schemas.microsoft.com/office/drawing/2014/main" val="3888585185"/>
                    </a:ext>
                  </a:extLst>
                </a:gridCol>
              </a:tblGrid>
              <a:tr h="39933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Operator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Description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7241" marB="0"/>
                </a:tc>
                <a:extLst>
                  <a:ext uri="{0D108BD9-81ED-4DB2-BD59-A6C34878D82A}">
                    <a16:rowId xmlns:a16="http://schemas.microsoft.com/office/drawing/2014/main" val="62386050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&amp;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Element-wise Logical AND operator. It returns TRUE if both elements are TRUE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273325657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&amp;&amp;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Logical AND operator - Returns TRUE if both statements are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256523461"/>
                  </a:ext>
                </a:extLst>
              </a:tr>
              <a:tr h="1285274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|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Elementwise- Logical OR operator. It returns TRUE if one of the statement is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89539303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||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Logical OR operator. It returns TRUE if one of the statement is TRUE.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895320962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!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Logical NOT - returns FALSE if statement is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06059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515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AB23BF-ECC8-C455-2212-7DC3B361E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80004"/>
              </p:ext>
            </p:extLst>
          </p:nvPr>
        </p:nvGraphicFramePr>
        <p:xfrm>
          <a:off x="643467" y="872307"/>
          <a:ext cx="10905067" cy="5113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0718">
                  <a:extLst>
                    <a:ext uri="{9D8B030D-6E8A-4147-A177-3AD203B41FA5}">
                      <a16:colId xmlns:a16="http://schemas.microsoft.com/office/drawing/2014/main" val="4103445292"/>
                    </a:ext>
                  </a:extLst>
                </a:gridCol>
                <a:gridCol w="4543778">
                  <a:extLst>
                    <a:ext uri="{9D8B030D-6E8A-4147-A177-3AD203B41FA5}">
                      <a16:colId xmlns:a16="http://schemas.microsoft.com/office/drawing/2014/main" val="3525332060"/>
                    </a:ext>
                  </a:extLst>
                </a:gridCol>
                <a:gridCol w="3380571">
                  <a:extLst>
                    <a:ext uri="{9D8B030D-6E8A-4147-A177-3AD203B41FA5}">
                      <a16:colId xmlns:a16="http://schemas.microsoft.com/office/drawing/2014/main" val="806578343"/>
                    </a:ext>
                  </a:extLst>
                </a:gridCol>
              </a:tblGrid>
              <a:tr h="611775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Operator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Description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Example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7263" marB="0"/>
                </a:tc>
                <a:extLst>
                  <a:ext uri="{0D108BD9-81ED-4DB2-BD59-A6C34878D82A}">
                    <a16:rowId xmlns:a16="http://schemas.microsoft.com/office/drawing/2014/main" val="4186436921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: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Creates a series of numbers in a sequence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&lt;- 1:10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1996324649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%in%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Find out if an element belongs to a vector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%in% 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2435893394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%*%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Matrix Multiplication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&lt;- Matrix1 %*% Matrix2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420296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072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7ABB47-3C39-156F-439E-E5119CFCE3B1}"/>
                  </a:ext>
                </a:extLst>
              </p:cNvPr>
              <p:cNvSpPr txBox="1"/>
              <p:nvPr/>
            </p:nvSpPr>
            <p:spPr>
              <a:xfrm>
                <a:off x="3091649" y="377563"/>
                <a:ext cx="3087210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                  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7ABB47-3C39-156F-439E-E5119CFCE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649" y="377563"/>
                <a:ext cx="3087210" cy="824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85445-DD82-C620-D0A3-1E31D0AE0340}"/>
                  </a:ext>
                </a:extLst>
              </p:cNvPr>
              <p:cNvSpPr txBox="1"/>
              <p:nvPr/>
            </p:nvSpPr>
            <p:spPr>
              <a:xfrm>
                <a:off x="872231" y="1648816"/>
                <a:ext cx="2155054" cy="830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85445-DD82-C620-D0A3-1E31D0AE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31" y="1648816"/>
                <a:ext cx="2155054" cy="83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D5901F76-4C25-45C3-F9EF-CEAE4D680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r="10" b="1347"/>
          <a:stretch/>
        </p:blipFill>
        <p:spPr bwMode="auto">
          <a:xfrm>
            <a:off x="3779111" y="377563"/>
            <a:ext cx="863912" cy="852449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solidFill>
              <a:srgbClr val="C34909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D6A6E-D53D-0585-6E41-940585CC7FEB}"/>
                  </a:ext>
                </a:extLst>
              </p:cNvPr>
              <p:cNvSpPr txBox="1"/>
              <p:nvPr/>
            </p:nvSpPr>
            <p:spPr>
              <a:xfrm>
                <a:off x="3779111" y="350020"/>
                <a:ext cx="3173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D6A6E-D53D-0585-6E41-940585CC7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111" y="350020"/>
                <a:ext cx="3173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F2F3AD8-6AD8-6040-0F41-5702CEA574D0}"/>
              </a:ext>
            </a:extLst>
          </p:cNvPr>
          <p:cNvSpPr txBox="1"/>
          <p:nvPr/>
        </p:nvSpPr>
        <p:spPr>
          <a:xfrm>
            <a:off x="3779111" y="901994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C8326E-1D13-DE5E-0762-9C407ED0B12F}"/>
              </a:ext>
            </a:extLst>
          </p:cNvPr>
          <p:cNvSpPr txBox="1"/>
          <p:nvPr/>
        </p:nvSpPr>
        <p:spPr>
          <a:xfrm>
            <a:off x="4365039" y="901994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B3311-E202-B84E-5732-11E0F580FB42}"/>
              </a:ext>
            </a:extLst>
          </p:cNvPr>
          <p:cNvSpPr txBox="1"/>
          <p:nvPr/>
        </p:nvSpPr>
        <p:spPr>
          <a:xfrm>
            <a:off x="4331748" y="35002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D2E186-6F6E-0D36-5F12-8411686A197C}"/>
                  </a:ext>
                </a:extLst>
              </p:cNvPr>
              <p:cNvSpPr txBox="1"/>
              <p:nvPr/>
            </p:nvSpPr>
            <p:spPr>
              <a:xfrm>
                <a:off x="3773012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D2E186-6F6E-0D36-5F12-8411686A1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12" y="610390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962047-5A97-C38D-718F-85EA76252492}"/>
                  </a:ext>
                </a:extLst>
              </p:cNvPr>
              <p:cNvSpPr txBox="1"/>
              <p:nvPr/>
            </p:nvSpPr>
            <p:spPr>
              <a:xfrm>
                <a:off x="4044337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962047-5A97-C38D-718F-85EA76252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337" y="610390"/>
                <a:ext cx="28186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4FD3A5-3EBA-78A2-8499-4C23FDD4F9CA}"/>
                  </a:ext>
                </a:extLst>
              </p:cNvPr>
              <p:cNvSpPr txBox="1"/>
              <p:nvPr/>
            </p:nvSpPr>
            <p:spPr>
              <a:xfrm>
                <a:off x="4335082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4FD3A5-3EBA-78A2-8499-4C23FDD4F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2" y="610390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008CEF-57B5-4895-92C9-B3CADD5F1352}"/>
                  </a:ext>
                </a:extLst>
              </p:cNvPr>
              <p:cNvSpPr txBox="1"/>
              <p:nvPr/>
            </p:nvSpPr>
            <p:spPr>
              <a:xfrm>
                <a:off x="4051549" y="894692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008CEF-57B5-4895-92C9-B3CADD5F1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549" y="894692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273094-0ED8-CE3E-7E3F-012C5EE49FD9}"/>
                  </a:ext>
                </a:extLst>
              </p:cNvPr>
              <p:cNvSpPr txBox="1"/>
              <p:nvPr/>
            </p:nvSpPr>
            <p:spPr>
              <a:xfrm>
                <a:off x="4058212" y="336249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273094-0ED8-CE3E-7E3F-012C5EE49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212" y="336249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C6FDB7-F319-AF36-F1B4-700D8D47833C}"/>
                  </a:ext>
                </a:extLst>
              </p:cNvPr>
              <p:cNvSpPr txBox="1"/>
              <p:nvPr/>
            </p:nvSpPr>
            <p:spPr>
              <a:xfrm>
                <a:off x="3773012" y="1326789"/>
                <a:ext cx="21550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1400" dirty="0"/>
                  <a:t>   </a:t>
                </a:r>
                <a:r>
                  <a:rPr lang="en-US" sz="1050" dirty="0"/>
                  <a:t>=  value exists but not shown</a:t>
                </a:r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C6FDB7-F319-AF36-F1B4-700D8D478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12" y="1326789"/>
                <a:ext cx="2155055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2FCC2D-731A-AB12-5900-93A7AE466868}"/>
                  </a:ext>
                </a:extLst>
              </p:cNvPr>
              <p:cNvSpPr txBox="1"/>
              <p:nvPr/>
            </p:nvSpPr>
            <p:spPr>
              <a:xfrm>
                <a:off x="3176725" y="2412029"/>
                <a:ext cx="3087210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2FCC2D-731A-AB12-5900-93A7AE466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725" y="2412029"/>
                <a:ext cx="3087210" cy="8249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2">
            <a:extLst>
              <a:ext uri="{FF2B5EF4-FFF2-40B4-BE49-F238E27FC236}">
                <a16:creationId xmlns:a16="http://schemas.microsoft.com/office/drawing/2014/main" id="{5D728939-5109-5D38-257F-2DDEB819D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9" r="99"/>
          <a:stretch/>
        </p:blipFill>
        <p:spPr bwMode="auto">
          <a:xfrm>
            <a:off x="3864187" y="2412029"/>
            <a:ext cx="863912" cy="852449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25FDAD-55ED-8F7A-41EE-9EB7CA4FF6B4}"/>
                  </a:ext>
                </a:extLst>
              </p:cNvPr>
              <p:cNvSpPr txBox="1"/>
              <p:nvPr/>
            </p:nvSpPr>
            <p:spPr>
              <a:xfrm>
                <a:off x="3864187" y="2384486"/>
                <a:ext cx="3173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25FDAD-55ED-8F7A-41EE-9EB7CA4FF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187" y="2384486"/>
                <a:ext cx="3173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21E25D38-4DFE-67F9-0F40-4CF8B19FF01A}"/>
              </a:ext>
            </a:extLst>
          </p:cNvPr>
          <p:cNvSpPr txBox="1"/>
          <p:nvPr/>
        </p:nvSpPr>
        <p:spPr>
          <a:xfrm>
            <a:off x="3864187" y="293646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6012AF-3E53-83EC-8975-01DA14CC1571}"/>
              </a:ext>
            </a:extLst>
          </p:cNvPr>
          <p:cNvSpPr txBox="1"/>
          <p:nvPr/>
        </p:nvSpPr>
        <p:spPr>
          <a:xfrm>
            <a:off x="4450115" y="293646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E7E201-0897-F7BC-E761-7EAE2BCE2D82}"/>
              </a:ext>
            </a:extLst>
          </p:cNvPr>
          <p:cNvSpPr txBox="1"/>
          <p:nvPr/>
        </p:nvSpPr>
        <p:spPr>
          <a:xfrm>
            <a:off x="4416824" y="2384486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A3C51C-1191-360D-02FB-FFFEEBC92D9C}"/>
                  </a:ext>
                </a:extLst>
              </p:cNvPr>
              <p:cNvSpPr txBox="1"/>
              <p:nvPr/>
            </p:nvSpPr>
            <p:spPr>
              <a:xfrm>
                <a:off x="3858088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A3C51C-1191-360D-02FB-FFFEEBC92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88" y="2644856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258BB6-BDF0-ED88-79AD-D4EBE788B7F9}"/>
                  </a:ext>
                </a:extLst>
              </p:cNvPr>
              <p:cNvSpPr txBox="1"/>
              <p:nvPr/>
            </p:nvSpPr>
            <p:spPr>
              <a:xfrm>
                <a:off x="4129413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258BB6-BDF0-ED88-79AD-D4EBE788B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13" y="2644856"/>
                <a:ext cx="28186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B50530-2D72-02B6-B73A-F4C91B28535C}"/>
                  </a:ext>
                </a:extLst>
              </p:cNvPr>
              <p:cNvSpPr txBox="1"/>
              <p:nvPr/>
            </p:nvSpPr>
            <p:spPr>
              <a:xfrm>
                <a:off x="4420158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B50530-2D72-02B6-B73A-F4C91B285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158" y="2644856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27B2AF-36AF-F42C-EA46-90DD0DD8DFAF}"/>
                  </a:ext>
                </a:extLst>
              </p:cNvPr>
              <p:cNvSpPr txBox="1"/>
              <p:nvPr/>
            </p:nvSpPr>
            <p:spPr>
              <a:xfrm>
                <a:off x="4136625" y="2929158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27B2AF-36AF-F42C-EA46-90DD0DD8D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625" y="2929158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C2D5C-6EF4-B582-A1DB-3934203DAAF1}"/>
                  </a:ext>
                </a:extLst>
              </p:cNvPr>
              <p:cNvSpPr txBox="1"/>
              <p:nvPr/>
            </p:nvSpPr>
            <p:spPr>
              <a:xfrm>
                <a:off x="4143288" y="2370715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C2D5C-6EF4-B582-A1DB-3934203D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288" y="2370715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6F3126-15B4-F194-4686-31DFE668D714}"/>
                  </a:ext>
                </a:extLst>
              </p:cNvPr>
              <p:cNvSpPr txBox="1"/>
              <p:nvPr/>
            </p:nvSpPr>
            <p:spPr>
              <a:xfrm>
                <a:off x="3858088" y="3361255"/>
                <a:ext cx="21550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1400" dirty="0"/>
                  <a:t>   </a:t>
                </a:r>
                <a:r>
                  <a:rPr lang="en-US" sz="1050" dirty="0"/>
                  <a:t>=  value exists but not shown</a:t>
                </a:r>
                <a:endParaRPr 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6F3126-15B4-F194-4686-31DFE668D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88" y="3361255"/>
                <a:ext cx="2155055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AA2FE194-DE1D-339D-7457-3D4EBF72462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44675" y="4200603"/>
            <a:ext cx="3090940" cy="132904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CC1B56D-CE8B-AE0A-7C30-993075202AC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17330" y="4105598"/>
            <a:ext cx="3090940" cy="13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21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D6E60-56E0-AFA5-3533-AD73667E987D}"/>
                  </a:ext>
                </a:extLst>
              </p:cNvPr>
              <p:cNvSpPr txBox="1"/>
              <p:nvPr/>
            </p:nvSpPr>
            <p:spPr>
              <a:xfrm>
                <a:off x="202913" y="676606"/>
                <a:ext cx="10040421" cy="1238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/>
                  <a:t>+</a:t>
                </a:r>
                <a:r>
                  <a:rPr lang="en-US" sz="2800" dirty="0"/>
                  <a:t>   1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D6E60-56E0-AFA5-3533-AD73667E9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676606"/>
                <a:ext cx="10040421" cy="1238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65C887-D470-DAA2-E8B0-FD7B5F8CC7D7}"/>
                  </a:ext>
                </a:extLst>
              </p:cNvPr>
              <p:cNvSpPr txBox="1"/>
              <p:nvPr/>
            </p:nvSpPr>
            <p:spPr>
              <a:xfrm>
                <a:off x="202913" y="2216548"/>
                <a:ext cx="10040421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/>
                  <a:t>x</a:t>
                </a:r>
                <a:r>
                  <a:rPr lang="en-US" sz="2800" dirty="0"/>
                  <a:t>   2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65C887-D470-DAA2-E8B0-FD7B5F8CC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2216548"/>
                <a:ext cx="10040421" cy="1231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ADC1C3-DB48-CF12-E970-02311C1305B8}"/>
                  </a:ext>
                </a:extLst>
              </p:cNvPr>
              <p:cNvSpPr txBox="1"/>
              <p:nvPr/>
            </p:nvSpPr>
            <p:spPr>
              <a:xfrm>
                <a:off x="202913" y="3756490"/>
                <a:ext cx="10040421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>
                    <a:solidFill>
                      <a:schemeClr val="tx1"/>
                    </a:solidFill>
                  </a:rPr>
                  <a:t>^</a:t>
                </a:r>
                <a:r>
                  <a:rPr lang="en-US" sz="2800" dirty="0"/>
                  <a:t>   2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ADC1C3-DB48-CF12-E970-02311C130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3756490"/>
                <a:ext cx="10040421" cy="1231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6E5D2-802C-9A7B-1A0B-65C559AA0888}"/>
                  </a:ext>
                </a:extLst>
              </p:cNvPr>
              <p:cNvSpPr txBox="1"/>
              <p:nvPr/>
            </p:nvSpPr>
            <p:spPr>
              <a:xfrm>
                <a:off x="226886" y="5426306"/>
                <a:ext cx="8898703" cy="1850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&gt;3=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r>
                  <a:rPr lang="en-US" sz="2000" dirty="0"/>
                  <a:t>                                                                                                                         </a:t>
                </a:r>
                <a:br>
                  <a:rPr lang="en-US" sz="2000" dirty="0"/>
                </a:br>
                <a:r>
                  <a:rPr lang="en-US" sz="2000" dirty="0"/>
                  <a:t>                                                                                                                        1=TRUE; 0= FALSE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6E5D2-802C-9A7B-1A0B-65C559AA0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86" y="5426306"/>
                <a:ext cx="8898703" cy="1850763"/>
              </a:xfrm>
              <a:prstGeom prst="rect">
                <a:avLst/>
              </a:prstGeom>
              <a:blipFill>
                <a:blip r:embed="rId5"/>
                <a:stretch>
                  <a:fillRect b="-4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34C83C3-AAB1-BE3E-7164-FE1477E3A63B}"/>
              </a:ext>
            </a:extLst>
          </p:cNvPr>
          <p:cNvSpPr txBox="1"/>
          <p:nvPr/>
        </p:nvSpPr>
        <p:spPr>
          <a:xfrm>
            <a:off x="336478" y="19994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operations are executed at grid level </a:t>
            </a:r>
          </a:p>
        </p:txBody>
      </p:sp>
    </p:spTree>
    <p:extLst>
      <p:ext uri="{BB962C8B-B14F-4D97-AF65-F5344CB8AC3E}">
        <p14:creationId xmlns:p14="http://schemas.microsoft.com/office/powerpoint/2010/main" val="3913206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77071-C416-9838-5F26-C9F7AC9B8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2A0625-2633-DCE5-E0F7-CBAD02BECC49}"/>
                  </a:ext>
                </a:extLst>
              </p:cNvPr>
              <p:cNvSpPr txBox="1"/>
              <p:nvPr/>
            </p:nvSpPr>
            <p:spPr>
              <a:xfrm>
                <a:off x="446068" y="296463"/>
                <a:ext cx="11745932" cy="12477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b="1" dirty="0"/>
                  <a:t>+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2A0625-2633-DCE5-E0F7-CBAD02BEC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68" y="296463"/>
                <a:ext cx="11745932" cy="12477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B5476B-0EF0-6459-7308-DA0FF11D46C1}"/>
                  </a:ext>
                </a:extLst>
              </p:cNvPr>
              <p:cNvSpPr txBox="1"/>
              <p:nvPr/>
            </p:nvSpPr>
            <p:spPr>
              <a:xfrm>
                <a:off x="223034" y="4815381"/>
                <a:ext cx="11745932" cy="3032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&gt;6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NA</a:t>
                </a:r>
              </a:p>
              <a:p>
                <a:r>
                  <a:rPr lang="en-US" sz="4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B5476B-0EF0-6459-7308-DA0FF11D4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34" y="4815381"/>
                <a:ext cx="11745932" cy="3032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7B8B85-08AB-197C-BB28-94E50500F8AB}"/>
                  </a:ext>
                </a:extLst>
              </p:cNvPr>
              <p:cNvSpPr txBox="1"/>
              <p:nvPr/>
            </p:nvSpPr>
            <p:spPr>
              <a:xfrm>
                <a:off x="446068" y="2042619"/>
                <a:ext cx="11745932" cy="1240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b="1" dirty="0"/>
                  <a:t>x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a:rPr lang="en-US" sz="28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 smtClean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7B8B85-08AB-197C-BB28-94E50500F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68" y="2042619"/>
                <a:ext cx="11745932" cy="12405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061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C9079DFA-CD78-091A-AB3B-645BA69E9A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6725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F28AD8-F351-1A93-7B48-71ABDCA43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1" r="23424"/>
          <a:stretch/>
        </p:blipFill>
        <p:spPr>
          <a:xfrm>
            <a:off x="698499" y="1238250"/>
            <a:ext cx="8369301" cy="4381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19739A-E8C5-B65E-314B-2F9762E03B7A}"/>
              </a:ext>
            </a:extLst>
          </p:cNvPr>
          <p:cNvSpPr/>
          <p:nvPr/>
        </p:nvSpPr>
        <p:spPr>
          <a:xfrm>
            <a:off x="698499" y="2628900"/>
            <a:ext cx="8509001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B7BE7-CF23-AF3D-CC6E-66763554E0E4}"/>
              </a:ext>
            </a:extLst>
          </p:cNvPr>
          <p:cNvSpPr/>
          <p:nvPr/>
        </p:nvSpPr>
        <p:spPr>
          <a:xfrm>
            <a:off x="628648" y="3413760"/>
            <a:ext cx="8509001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A34E23-4B5C-20EA-4A02-36FC314DA829}"/>
              </a:ext>
            </a:extLst>
          </p:cNvPr>
          <p:cNvSpPr/>
          <p:nvPr/>
        </p:nvSpPr>
        <p:spPr>
          <a:xfrm>
            <a:off x="698499" y="4016376"/>
            <a:ext cx="8509001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BD6139-4215-E228-99B4-9E031C4B0579}"/>
              </a:ext>
            </a:extLst>
          </p:cNvPr>
          <p:cNvSpPr/>
          <p:nvPr/>
        </p:nvSpPr>
        <p:spPr>
          <a:xfrm>
            <a:off x="698499" y="4768850"/>
            <a:ext cx="8509001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77B1D-F46D-A8AB-A7F2-AF51EA00BE42}"/>
              </a:ext>
            </a:extLst>
          </p:cNvPr>
          <p:cNvSpPr/>
          <p:nvPr/>
        </p:nvSpPr>
        <p:spPr>
          <a:xfrm rot="16200000">
            <a:off x="4261488" y="3761741"/>
            <a:ext cx="3425825" cy="80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266B6-37C9-60D2-13DB-21F4E763552C}"/>
              </a:ext>
            </a:extLst>
          </p:cNvPr>
          <p:cNvSpPr/>
          <p:nvPr/>
        </p:nvSpPr>
        <p:spPr>
          <a:xfrm rot="16200000">
            <a:off x="5642854" y="1628375"/>
            <a:ext cx="665474" cy="73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E408C2-7579-204E-C994-84873C7FEAF1}"/>
              </a:ext>
            </a:extLst>
          </p:cNvPr>
          <p:cNvSpPr/>
          <p:nvPr/>
        </p:nvSpPr>
        <p:spPr>
          <a:xfrm rot="16200000">
            <a:off x="5915510" y="2043514"/>
            <a:ext cx="95244" cy="73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730E1C-B1DA-072A-1D86-F469F84F280E}"/>
              </a:ext>
            </a:extLst>
          </p:cNvPr>
          <p:cNvSpPr/>
          <p:nvPr/>
        </p:nvSpPr>
        <p:spPr>
          <a:xfrm rot="16200000">
            <a:off x="6067910" y="2202411"/>
            <a:ext cx="95244" cy="73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5DCE3F-EF89-8E44-AF32-1DCC62A34EC0}"/>
              </a:ext>
            </a:extLst>
          </p:cNvPr>
          <p:cNvSpPr/>
          <p:nvPr/>
        </p:nvSpPr>
        <p:spPr>
          <a:xfrm rot="16200000">
            <a:off x="5923208" y="1915877"/>
            <a:ext cx="95244" cy="73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67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A01299-1CD3-5C0E-0E45-4D7AB5BCE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36" y="619125"/>
            <a:ext cx="10003213" cy="509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4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diagram of a diagram of a time and latitude&#10;&#10;Description automatically generated">
            <a:extLst>
              <a:ext uri="{FF2B5EF4-FFF2-40B4-BE49-F238E27FC236}">
                <a16:creationId xmlns:a16="http://schemas.microsoft.com/office/drawing/2014/main" id="{6341C687-7898-2239-C58E-9932E6922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900" y="1160454"/>
            <a:ext cx="5886886" cy="45370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424066-D5CC-A6CB-4E61-C834513A7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15" y="1193555"/>
            <a:ext cx="5404437" cy="452144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0EB84F5-F6D2-47AA-5086-01EAEAACD277}"/>
              </a:ext>
            </a:extLst>
          </p:cNvPr>
          <p:cNvSpPr txBox="1"/>
          <p:nvPr/>
        </p:nvSpPr>
        <p:spPr>
          <a:xfrm>
            <a:off x="6332182" y="2411426"/>
            <a:ext cx="2109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1600" b="1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6FD468-E8FE-88EB-2BD7-C253BE699F0D}"/>
              </a:ext>
            </a:extLst>
          </p:cNvPr>
          <p:cNvSpPr txBox="1"/>
          <p:nvPr/>
        </p:nvSpPr>
        <p:spPr>
          <a:xfrm>
            <a:off x="6194918" y="2681815"/>
            <a:ext cx="4854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t-1</a:t>
            </a:r>
            <a:endParaRPr lang="en-US" sz="1600" b="1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8C516-AE5B-3BFF-76DA-200C526092A5}"/>
              </a:ext>
            </a:extLst>
          </p:cNvPr>
          <p:cNvSpPr txBox="1"/>
          <p:nvPr/>
        </p:nvSpPr>
        <p:spPr>
          <a:xfrm>
            <a:off x="6194918" y="2895000"/>
            <a:ext cx="4854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t-2</a:t>
            </a:r>
            <a:endParaRPr lang="en-US" sz="1600" b="1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5A803D-976A-3CBF-3A28-50235BD1D744}"/>
              </a:ext>
            </a:extLst>
          </p:cNvPr>
          <p:cNvSpPr txBox="1"/>
          <p:nvPr/>
        </p:nvSpPr>
        <p:spPr>
          <a:xfrm rot="5400000">
            <a:off x="6194918" y="3068608"/>
            <a:ext cx="4854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600" b="1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EF1A88-89EF-18B3-CFA4-0A7A62349287}"/>
              </a:ext>
            </a:extLst>
          </p:cNvPr>
          <p:cNvSpPr txBox="1"/>
          <p:nvPr/>
        </p:nvSpPr>
        <p:spPr>
          <a:xfrm>
            <a:off x="153215" y="1193555"/>
            <a:ext cx="1801402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 </a:t>
            </a:r>
            <a:r>
              <a:rPr lang="en-US" sz="2667" dirty="0">
                <a:solidFill>
                  <a:schemeClr val="accent1"/>
                </a:solidFill>
                <a:latin typeface="Roboto" panose="02000000000000000000" pitchFamily="2" charset="0"/>
              </a:rPr>
              <a:t>Raster</a:t>
            </a:r>
            <a:b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</a:br>
            <a:endParaRPr 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AE709A-4700-8046-D36C-061AE07946E5}"/>
              </a:ext>
            </a:extLst>
          </p:cNvPr>
          <p:cNvSpPr txBox="1"/>
          <p:nvPr/>
        </p:nvSpPr>
        <p:spPr>
          <a:xfrm>
            <a:off x="6151900" y="1193555"/>
            <a:ext cx="1801402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 </a:t>
            </a:r>
            <a:r>
              <a:rPr lang="en-US" sz="2667" dirty="0">
                <a:solidFill>
                  <a:schemeClr val="accent1"/>
                </a:solidFill>
                <a:latin typeface="Roboto" panose="02000000000000000000" pitchFamily="2" charset="0"/>
              </a:rPr>
              <a:t>netCDF</a:t>
            </a:r>
            <a:b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2266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E99601-FCD2-A316-B8CE-606964755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9388" r="56406" b="55510"/>
          <a:stretch/>
        </p:blipFill>
        <p:spPr bwMode="auto">
          <a:xfrm>
            <a:off x="3823996" y="731774"/>
            <a:ext cx="4544008" cy="24072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2CF0AED-CFD8-8A8D-7C2C-966C741044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9388" r="56406" b="55510"/>
          <a:stretch/>
        </p:blipFill>
        <p:spPr bwMode="auto">
          <a:xfrm>
            <a:off x="2959359" y="996142"/>
            <a:ext cx="4544008" cy="24072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853453F-61D8-4D78-F9C9-4BE91AAA5D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9388" r="56406" b="55510"/>
          <a:stretch/>
        </p:blipFill>
        <p:spPr bwMode="auto">
          <a:xfrm>
            <a:off x="1628191" y="1260510"/>
            <a:ext cx="4544008" cy="24072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51A5863-D98A-DECF-6697-2A4CC98E7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9388" r="56406" b="55510"/>
          <a:stretch/>
        </p:blipFill>
        <p:spPr bwMode="auto">
          <a:xfrm>
            <a:off x="576942" y="1674167"/>
            <a:ext cx="4544008" cy="24072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B8012AD0-A4C1-6958-9953-D80D12B676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11" t="59160" r="6445" b="5760"/>
          <a:stretch/>
        </p:blipFill>
        <p:spPr bwMode="auto">
          <a:xfrm>
            <a:off x="6338655" y="4057095"/>
            <a:ext cx="4536491" cy="24058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8831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7EB0EE-439B-57D0-E5EE-2051B9305857}"/>
              </a:ext>
            </a:extLst>
          </p:cNvPr>
          <p:cNvCxnSpPr>
            <a:cxnSpLocks/>
          </p:cNvCxnSpPr>
          <p:nvPr/>
        </p:nvCxnSpPr>
        <p:spPr>
          <a:xfrm flipV="1">
            <a:off x="4617450" y="4204930"/>
            <a:ext cx="5226429" cy="2340438"/>
          </a:xfrm>
          <a:prstGeom prst="line">
            <a:avLst/>
          </a:prstGeom>
          <a:ln w="146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FEE4A5D4-B8F7-991E-CA4E-BEAADC940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269" y="1391156"/>
            <a:ext cx="4554107" cy="25605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>
                <a:alpha val="7000"/>
              </a:srgb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75D8684-F21A-C75C-F4F7-151BB3D25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916" y="1665957"/>
            <a:ext cx="4554107" cy="25605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>
                <a:alpha val="0"/>
              </a:srgb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7FAEBE8-91B8-D403-765D-5A3A6757F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11" t="59160" r="6445" b="5760"/>
          <a:stretch/>
        </p:blipFill>
        <p:spPr bwMode="auto">
          <a:xfrm>
            <a:off x="3742060" y="2155245"/>
            <a:ext cx="4536491" cy="24058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B2B4851-BA8F-1FDE-33B6-FD54BD0642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" t="58900" r="56445" b="5501"/>
          <a:stretch/>
        </p:blipFill>
        <p:spPr bwMode="auto">
          <a:xfrm>
            <a:off x="2603750" y="2649467"/>
            <a:ext cx="4545367" cy="24413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2299A6A-0951-79D9-6B58-CC15DBC523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2" t="9191" r="6526" b="55469"/>
          <a:stretch/>
        </p:blipFill>
        <p:spPr bwMode="auto">
          <a:xfrm>
            <a:off x="1474318" y="3179198"/>
            <a:ext cx="4536490" cy="24236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AFA005F-7278-AFBF-1AE6-7A56073283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9388" r="56406" b="55510"/>
          <a:stretch/>
        </p:blipFill>
        <p:spPr bwMode="auto">
          <a:xfrm>
            <a:off x="337368" y="3691174"/>
            <a:ext cx="4544008" cy="24072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FA4A624-BE57-C033-4F8C-630AB686708C}"/>
              </a:ext>
            </a:extLst>
          </p:cNvPr>
          <p:cNvSpPr/>
          <p:nvPr/>
        </p:nvSpPr>
        <p:spPr>
          <a:xfrm rot="563054">
            <a:off x="9360829" y="4187014"/>
            <a:ext cx="256870" cy="137729"/>
          </a:xfrm>
          <a:prstGeom prst="triangle">
            <a:avLst>
              <a:gd name="adj" fmla="val 9057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9C648A0-6ED3-5FC7-8956-716A05CA0309}"/>
              </a:ext>
            </a:extLst>
          </p:cNvPr>
          <p:cNvSpPr/>
          <p:nvPr/>
        </p:nvSpPr>
        <p:spPr>
          <a:xfrm>
            <a:off x="6096424" y="684934"/>
            <a:ext cx="913976" cy="815467"/>
          </a:xfrm>
          <a:prstGeom prst="downArrow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A0BCA23-84DE-3DFF-D0D3-064BD1DC66E6}"/>
              </a:ext>
            </a:extLst>
          </p:cNvPr>
          <p:cNvSpPr/>
          <p:nvPr/>
        </p:nvSpPr>
        <p:spPr>
          <a:xfrm>
            <a:off x="7566424" y="423468"/>
            <a:ext cx="913975" cy="799381"/>
          </a:xfrm>
          <a:prstGeom prst="downArrow">
            <a:avLst/>
          </a:prstGeom>
          <a:solidFill>
            <a:schemeClr val="tx2">
              <a:lumMod val="90000"/>
              <a:lumOff val="10000"/>
              <a:alpha val="6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F73D60-40CF-53BF-AA89-07CE32D04AE3}"/>
              </a:ext>
            </a:extLst>
          </p:cNvPr>
          <p:cNvSpPr txBox="1"/>
          <p:nvPr/>
        </p:nvSpPr>
        <p:spPr>
          <a:xfrm>
            <a:off x="4763350" y="6396335"/>
            <a:ext cx="1421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rast</a:t>
            </a:r>
            <a:r>
              <a:rPr lang="en-US" sz="2400" i="1" dirty="0"/>
              <a:t> 1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F3BA23-8FCA-6ABB-B9E3-32C8A22B5B31}"/>
              </a:ext>
            </a:extLst>
          </p:cNvPr>
          <p:cNvSpPr txBox="1"/>
          <p:nvPr/>
        </p:nvSpPr>
        <p:spPr>
          <a:xfrm>
            <a:off x="5726235" y="6033392"/>
            <a:ext cx="112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rast</a:t>
            </a:r>
            <a:r>
              <a:rPr lang="en-US" sz="2400" i="1" dirty="0"/>
              <a:t> 2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2B8742-4F3B-BF6A-302D-7E8320681B6A}"/>
              </a:ext>
            </a:extLst>
          </p:cNvPr>
          <p:cNvSpPr txBox="1"/>
          <p:nvPr/>
        </p:nvSpPr>
        <p:spPr>
          <a:xfrm>
            <a:off x="6855667" y="5499347"/>
            <a:ext cx="112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rast</a:t>
            </a:r>
            <a:r>
              <a:rPr lang="en-US" sz="2400" i="1" dirty="0"/>
              <a:t> 3</a:t>
            </a:r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8083DC-1418-C164-200A-C5108DB49A09}"/>
              </a:ext>
            </a:extLst>
          </p:cNvPr>
          <p:cNvSpPr txBox="1"/>
          <p:nvPr/>
        </p:nvSpPr>
        <p:spPr>
          <a:xfrm>
            <a:off x="7982854" y="5035336"/>
            <a:ext cx="112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rast</a:t>
            </a:r>
            <a:r>
              <a:rPr lang="en-US" sz="2400" i="1" dirty="0"/>
              <a:t> 4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737C6B-1BE8-D3B8-D9C8-AD521CD82B7E}"/>
              </a:ext>
            </a:extLst>
          </p:cNvPr>
          <p:cNvSpPr txBox="1"/>
          <p:nvPr/>
        </p:nvSpPr>
        <p:spPr>
          <a:xfrm>
            <a:off x="6004312" y="217757"/>
            <a:ext cx="109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/>
              <a:t>rast</a:t>
            </a:r>
            <a:r>
              <a:rPr lang="en-US" sz="2400" i="1" dirty="0"/>
              <a:t> 5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4D6947-00F8-3730-1B8F-566B74F6E662}"/>
              </a:ext>
            </a:extLst>
          </p:cNvPr>
          <p:cNvSpPr txBox="1"/>
          <p:nvPr/>
        </p:nvSpPr>
        <p:spPr>
          <a:xfrm>
            <a:off x="7566424" y="-38197"/>
            <a:ext cx="978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rast</a:t>
            </a:r>
            <a:r>
              <a:rPr lang="en-US" sz="2400" i="1" dirty="0"/>
              <a:t> 6</a:t>
            </a:r>
            <a:endParaRPr lang="en-US" sz="24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97C1D4-65E4-529D-E656-8AAD86981CB8}"/>
              </a:ext>
            </a:extLst>
          </p:cNvPr>
          <p:cNvCxnSpPr>
            <a:cxnSpLocks/>
          </p:cNvCxnSpPr>
          <p:nvPr/>
        </p:nvCxnSpPr>
        <p:spPr>
          <a:xfrm flipV="1">
            <a:off x="9843879" y="3691174"/>
            <a:ext cx="1072768" cy="513756"/>
          </a:xfrm>
          <a:prstGeom prst="line">
            <a:avLst/>
          </a:prstGeom>
          <a:ln w="146050"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18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533D5F-D9AC-402C-6547-A2EBF707B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9" r="5154" b="2858"/>
          <a:stretch/>
        </p:blipFill>
        <p:spPr>
          <a:xfrm>
            <a:off x="877186" y="121298"/>
            <a:ext cx="9899672" cy="654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7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E0FB8E3-3B0E-9EDD-975C-0B43B5DB4C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" t="58900" r="56445" b="5501"/>
          <a:stretch/>
        </p:blipFill>
        <p:spPr bwMode="auto">
          <a:xfrm>
            <a:off x="843378" y="4039340"/>
            <a:ext cx="4545367" cy="24413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579356-3C10-EFEF-837D-C16EB937D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2504"/>
            <a:ext cx="4554107" cy="25605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338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A099DF-E66D-883F-8C68-050009DD7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965" y="3605925"/>
            <a:ext cx="4090771" cy="3505504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25FE85-FBE8-797D-23B5-4F28CDC91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965" y="3263301"/>
            <a:ext cx="4090771" cy="3505504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57E330-FACA-D543-5439-0F34EDD53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965" y="2912267"/>
            <a:ext cx="4090771" cy="3505504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C4A591-B5B1-D0BE-D8BB-7FCF438A8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965" y="2561233"/>
            <a:ext cx="4090771" cy="3505504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291E46-6F2A-BBC2-8CC7-ED71CBD0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965" y="2210199"/>
            <a:ext cx="4090771" cy="3505504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D5649F-6C3D-4BA0-B432-F2CCB0DA1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965" y="1807142"/>
            <a:ext cx="4090771" cy="3505504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5F103B-597C-16EC-442C-DA4830CE1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964" y="1464518"/>
            <a:ext cx="4090771" cy="3505504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7A364D-FE10-31B5-C039-41852C81D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963" y="1085778"/>
            <a:ext cx="4090771" cy="3505504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7987E27-1E44-6470-1E01-5DF4EA2CA9D1}"/>
              </a:ext>
            </a:extLst>
          </p:cNvPr>
          <p:cNvSpPr/>
          <p:nvPr/>
        </p:nvSpPr>
        <p:spPr>
          <a:xfrm rot="5400000">
            <a:off x="7632946" y="-1067683"/>
            <a:ext cx="1042220" cy="4116106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518182-1344-9480-670D-0B0468579CA0}"/>
                  </a:ext>
                </a:extLst>
              </p:cNvPr>
              <p:cNvSpPr txBox="1"/>
              <p:nvPr/>
            </p:nvSpPr>
            <p:spPr>
              <a:xfrm>
                <a:off x="7784040" y="-794158"/>
                <a:ext cx="8170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518182-1344-9480-670D-0B0468579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040" y="-794158"/>
                <a:ext cx="81701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7CE9DE-F483-4184-E938-F7C45C6B49D2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 flipH="1">
            <a:off x="6952524" y="-301715"/>
            <a:ext cx="1240026" cy="1026886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4FBC22E-EE98-4CC5-7ACD-91C043318215}"/>
              </a:ext>
            </a:extLst>
          </p:cNvPr>
          <p:cNvSpPr/>
          <p:nvPr/>
        </p:nvSpPr>
        <p:spPr>
          <a:xfrm>
            <a:off x="6485962" y="725171"/>
            <a:ext cx="933124" cy="49244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177A32-0EFA-0D27-BB4C-DF7DF4F84B8F}"/>
              </a:ext>
            </a:extLst>
          </p:cNvPr>
          <p:cNvSpPr txBox="1"/>
          <p:nvPr/>
        </p:nvSpPr>
        <p:spPr>
          <a:xfrm>
            <a:off x="10310193" y="712471"/>
            <a:ext cx="2504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/>
              <a:t>Computing cores over shared memory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CC08A5-A7F4-1FC2-75AE-547E96D9F87F}"/>
              </a:ext>
            </a:extLst>
          </p:cNvPr>
          <p:cNvSpPr txBox="1"/>
          <p:nvPr/>
        </p:nvSpPr>
        <p:spPr>
          <a:xfrm>
            <a:off x="8739138" y="-696430"/>
            <a:ext cx="187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/>
              <a:t>User function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C39B42F-4C9C-6C5C-5E44-0F51BE3D5A07}"/>
              </a:ext>
            </a:extLst>
          </p:cNvPr>
          <p:cNvSpPr/>
          <p:nvPr/>
        </p:nvSpPr>
        <p:spPr>
          <a:xfrm>
            <a:off x="7725992" y="725171"/>
            <a:ext cx="933124" cy="492443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CORE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9B114AA-773D-F1A4-B9F7-15F090426F2A}"/>
              </a:ext>
            </a:extLst>
          </p:cNvPr>
          <p:cNvSpPr/>
          <p:nvPr/>
        </p:nvSpPr>
        <p:spPr>
          <a:xfrm>
            <a:off x="8966022" y="725171"/>
            <a:ext cx="933124" cy="49244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CORE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3D617A-F26B-E433-BC9C-35F4F9266591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952524" y="1217614"/>
            <a:ext cx="831516" cy="222026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4C1D7C5-A039-2FAF-5A20-0D69FDED04C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952524" y="1217614"/>
            <a:ext cx="466562" cy="192845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E4B2214-80F6-7F54-166B-E6F53FBA6DC2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6952523" y="1217614"/>
            <a:ext cx="1" cy="170135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8D84AD-C4B6-F9CD-65A8-0BE933721E09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6645618" y="1217614"/>
            <a:ext cx="306906" cy="145061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ylinder 53">
            <a:extLst>
              <a:ext uri="{FF2B5EF4-FFF2-40B4-BE49-F238E27FC236}">
                <a16:creationId xmlns:a16="http://schemas.microsoft.com/office/drawing/2014/main" id="{D4EAF395-2E1E-2910-8FEF-021F097BBBBE}"/>
              </a:ext>
            </a:extLst>
          </p:cNvPr>
          <p:cNvSpPr/>
          <p:nvPr/>
        </p:nvSpPr>
        <p:spPr>
          <a:xfrm>
            <a:off x="10034202" y="2851945"/>
            <a:ext cx="943316" cy="2824142"/>
          </a:xfrm>
          <a:prstGeom prst="can">
            <a:avLst>
              <a:gd name="adj" fmla="val 22307"/>
            </a:avLst>
          </a:prstGeom>
          <a:solidFill>
            <a:schemeClr val="accent2">
              <a:lumMod val="75000"/>
              <a:alpha val="2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97" name="Straight Arrow Connector 4096">
            <a:extLst>
              <a:ext uri="{FF2B5EF4-FFF2-40B4-BE49-F238E27FC236}">
                <a16:creationId xmlns:a16="http://schemas.microsoft.com/office/drawing/2014/main" id="{86AB7295-D3AA-F345-99A0-C99253B2ED47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952524" y="1217614"/>
            <a:ext cx="938220" cy="157259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1" name="Straight Arrow Connector 4100">
            <a:extLst>
              <a:ext uri="{FF2B5EF4-FFF2-40B4-BE49-F238E27FC236}">
                <a16:creationId xmlns:a16="http://schemas.microsoft.com/office/drawing/2014/main" id="{5539CD7C-D77A-184C-F013-2738279800D8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952524" y="1217614"/>
            <a:ext cx="620118" cy="133119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4" name="Straight Arrow Connector 4103">
            <a:extLst>
              <a:ext uri="{FF2B5EF4-FFF2-40B4-BE49-F238E27FC236}">
                <a16:creationId xmlns:a16="http://schemas.microsoft.com/office/drawing/2014/main" id="{46F21EDF-EE1F-33B1-1FFE-5E3F0B973418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8192554" y="1217614"/>
            <a:ext cx="121379" cy="1874375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Straight Arrow Connector 4106">
            <a:extLst>
              <a:ext uri="{FF2B5EF4-FFF2-40B4-BE49-F238E27FC236}">
                <a16:creationId xmlns:a16="http://schemas.microsoft.com/office/drawing/2014/main" id="{F64153E1-3910-90C6-4CC0-CEC0372CBFD8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8192554" y="1217614"/>
            <a:ext cx="459448" cy="214592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0" name="Straight Arrow Connector 4109">
            <a:extLst>
              <a:ext uri="{FF2B5EF4-FFF2-40B4-BE49-F238E27FC236}">
                <a16:creationId xmlns:a16="http://schemas.microsoft.com/office/drawing/2014/main" id="{51E319F8-476C-69C4-5440-631C398F85A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8192554" y="1217614"/>
            <a:ext cx="1042195" cy="1738779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3" name="Straight Arrow Connector 4112">
            <a:extLst>
              <a:ext uri="{FF2B5EF4-FFF2-40B4-BE49-F238E27FC236}">
                <a16:creationId xmlns:a16="http://schemas.microsoft.com/office/drawing/2014/main" id="{DDA07BAE-E036-0BEF-18AA-A3E200C72D14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8192554" y="1217614"/>
            <a:ext cx="593041" cy="1401394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7" name="Straight Arrow Connector 4116">
            <a:extLst>
              <a:ext uri="{FF2B5EF4-FFF2-40B4-BE49-F238E27FC236}">
                <a16:creationId xmlns:a16="http://schemas.microsoft.com/office/drawing/2014/main" id="{96F068DE-0526-4D33-9662-4E81ABA3B640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8192554" y="1217614"/>
            <a:ext cx="1402765" cy="1956337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2" name="Straight Arrow Connector 4121">
            <a:extLst>
              <a:ext uri="{FF2B5EF4-FFF2-40B4-BE49-F238E27FC236}">
                <a16:creationId xmlns:a16="http://schemas.microsoft.com/office/drawing/2014/main" id="{F9782F62-80AF-0A7D-7DBF-7E4D2E2EE42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9432584" y="1217614"/>
            <a:ext cx="1106051" cy="1859656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5" name="Straight Arrow Connector 4124">
            <a:extLst>
              <a:ext uri="{FF2B5EF4-FFF2-40B4-BE49-F238E27FC236}">
                <a16:creationId xmlns:a16="http://schemas.microsoft.com/office/drawing/2014/main" id="{50DB451A-7A66-160E-922E-281633059A7F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9432584" y="1217614"/>
            <a:ext cx="740116" cy="155457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8" name="Straight Arrow Connector 4127">
            <a:extLst>
              <a:ext uri="{FF2B5EF4-FFF2-40B4-BE49-F238E27FC236}">
                <a16:creationId xmlns:a16="http://schemas.microsoft.com/office/drawing/2014/main" id="{7FF4F927-D3B5-2B92-BAB1-82501491DABE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9432584" y="1217614"/>
            <a:ext cx="295616" cy="1282111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1" name="Straight Arrow Connector 4130">
            <a:extLst>
              <a:ext uri="{FF2B5EF4-FFF2-40B4-BE49-F238E27FC236}">
                <a16:creationId xmlns:a16="http://schemas.microsoft.com/office/drawing/2014/main" id="{488A8F07-515D-A48C-7D37-558E895E2EA8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9334500" y="1217614"/>
            <a:ext cx="98084" cy="1069897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6" name="Straight Arrow Connector 4145">
            <a:extLst>
              <a:ext uri="{FF2B5EF4-FFF2-40B4-BE49-F238E27FC236}">
                <a16:creationId xmlns:a16="http://schemas.microsoft.com/office/drawing/2014/main" id="{CCA79492-1006-72F9-0394-384393E092B7}"/>
              </a:ext>
            </a:extLst>
          </p:cNvPr>
          <p:cNvCxnSpPr>
            <a:cxnSpLocks/>
            <a:stCxn id="16" idx="2"/>
            <a:endCxn id="37" idx="0"/>
          </p:cNvCxnSpPr>
          <p:nvPr/>
        </p:nvCxnSpPr>
        <p:spPr>
          <a:xfrm>
            <a:off x="8192550" y="-301715"/>
            <a:ext cx="4" cy="1026886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9" name="Straight Arrow Connector 4148">
            <a:extLst>
              <a:ext uri="{FF2B5EF4-FFF2-40B4-BE49-F238E27FC236}">
                <a16:creationId xmlns:a16="http://schemas.microsoft.com/office/drawing/2014/main" id="{01D6D9F0-D5F1-5B19-819D-B8DC4271947E}"/>
              </a:ext>
            </a:extLst>
          </p:cNvPr>
          <p:cNvCxnSpPr>
            <a:cxnSpLocks/>
            <a:stCxn id="16" idx="2"/>
            <a:endCxn id="38" idx="0"/>
          </p:cNvCxnSpPr>
          <p:nvPr/>
        </p:nvCxnSpPr>
        <p:spPr>
          <a:xfrm>
            <a:off x="8192550" y="-301715"/>
            <a:ext cx="1240034" cy="1026886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9" name="TextBox 4158">
            <a:extLst>
              <a:ext uri="{FF2B5EF4-FFF2-40B4-BE49-F238E27FC236}">
                <a16:creationId xmlns:a16="http://schemas.microsoft.com/office/drawing/2014/main" id="{7369DCE1-F284-DD39-91DA-AF35D03A7AD9}"/>
              </a:ext>
            </a:extLst>
          </p:cNvPr>
          <p:cNvSpPr txBox="1"/>
          <p:nvPr/>
        </p:nvSpPr>
        <p:spPr>
          <a:xfrm rot="16200000">
            <a:off x="9225271" y="4126673"/>
            <a:ext cx="2534516" cy="474858"/>
          </a:xfrm>
          <a:prstGeom prst="rect">
            <a:avLst/>
          </a:prstGeom>
          <a:solidFill>
            <a:schemeClr val="accent2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b="1" dirty="0">
                <a:solidFill>
                  <a:schemeClr val="bg1"/>
                </a:solidFill>
              </a:rPr>
              <a:t>Sequential  grid  data</a:t>
            </a:r>
          </a:p>
        </p:txBody>
      </p:sp>
      <p:pic>
        <p:nvPicPr>
          <p:cNvPr id="4164" name="Picture 4163">
            <a:extLst>
              <a:ext uri="{FF2B5EF4-FFF2-40B4-BE49-F238E27FC236}">
                <a16:creationId xmlns:a16="http://schemas.microsoft.com/office/drawing/2014/main" id="{4BBCF72D-3E39-DC57-DD28-4866F4D10D3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62409" y="5117856"/>
            <a:ext cx="4090771" cy="3505504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spPr>
      </p:pic>
      <p:cxnSp>
        <p:nvCxnSpPr>
          <p:cNvPr id="4165" name="Straight Arrow Connector 4164">
            <a:extLst>
              <a:ext uri="{FF2B5EF4-FFF2-40B4-BE49-F238E27FC236}">
                <a16:creationId xmlns:a16="http://schemas.microsoft.com/office/drawing/2014/main" id="{13705809-A71A-63A4-ACF8-2AC0AECDA8BC}"/>
              </a:ext>
            </a:extLst>
          </p:cNvPr>
          <p:cNvCxnSpPr>
            <a:cxnSpLocks/>
          </p:cNvCxnSpPr>
          <p:nvPr/>
        </p:nvCxnSpPr>
        <p:spPr>
          <a:xfrm>
            <a:off x="6697946" y="6252671"/>
            <a:ext cx="0" cy="48287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8" name="Straight Arrow Connector 4167">
            <a:extLst>
              <a:ext uri="{FF2B5EF4-FFF2-40B4-BE49-F238E27FC236}">
                <a16:creationId xmlns:a16="http://schemas.microsoft.com/office/drawing/2014/main" id="{7712FBE7-BFC4-97EF-C449-C9BB801E81F8}"/>
              </a:ext>
            </a:extLst>
          </p:cNvPr>
          <p:cNvCxnSpPr>
            <a:cxnSpLocks/>
          </p:cNvCxnSpPr>
          <p:nvPr/>
        </p:nvCxnSpPr>
        <p:spPr>
          <a:xfrm>
            <a:off x="7051151" y="6494106"/>
            <a:ext cx="0" cy="48287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9" name="Straight Arrow Connector 4168">
            <a:extLst>
              <a:ext uri="{FF2B5EF4-FFF2-40B4-BE49-F238E27FC236}">
                <a16:creationId xmlns:a16="http://schemas.microsoft.com/office/drawing/2014/main" id="{D44EF1B3-2D87-91AB-072C-30661684EF1C}"/>
              </a:ext>
            </a:extLst>
          </p:cNvPr>
          <p:cNvCxnSpPr>
            <a:cxnSpLocks/>
          </p:cNvCxnSpPr>
          <p:nvPr/>
        </p:nvCxnSpPr>
        <p:spPr>
          <a:xfrm>
            <a:off x="7422788" y="6722135"/>
            <a:ext cx="0" cy="48287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0" name="Straight Arrow Connector 4169">
            <a:extLst>
              <a:ext uri="{FF2B5EF4-FFF2-40B4-BE49-F238E27FC236}">
                <a16:creationId xmlns:a16="http://schemas.microsoft.com/office/drawing/2014/main" id="{E7EE66AD-7FD6-3BAD-6B6B-8EF6A8FB949F}"/>
              </a:ext>
            </a:extLst>
          </p:cNvPr>
          <p:cNvCxnSpPr>
            <a:cxnSpLocks/>
          </p:cNvCxnSpPr>
          <p:nvPr/>
        </p:nvCxnSpPr>
        <p:spPr>
          <a:xfrm>
            <a:off x="7854588" y="6976976"/>
            <a:ext cx="0" cy="48287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1" name="Straight Arrow Connector 4170">
            <a:extLst>
              <a:ext uri="{FF2B5EF4-FFF2-40B4-BE49-F238E27FC236}">
                <a16:creationId xmlns:a16="http://schemas.microsoft.com/office/drawing/2014/main" id="{FCD5941D-9419-1218-F918-38C79790AB8A}"/>
              </a:ext>
            </a:extLst>
          </p:cNvPr>
          <p:cNvCxnSpPr>
            <a:cxnSpLocks/>
          </p:cNvCxnSpPr>
          <p:nvPr/>
        </p:nvCxnSpPr>
        <p:spPr>
          <a:xfrm>
            <a:off x="7599528" y="6130347"/>
            <a:ext cx="0" cy="48287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2" name="Straight Arrow Connector 4171">
            <a:extLst>
              <a:ext uri="{FF2B5EF4-FFF2-40B4-BE49-F238E27FC236}">
                <a16:creationId xmlns:a16="http://schemas.microsoft.com/office/drawing/2014/main" id="{3051D1A5-786A-BECF-3282-B85A4352D055}"/>
              </a:ext>
            </a:extLst>
          </p:cNvPr>
          <p:cNvCxnSpPr>
            <a:cxnSpLocks/>
          </p:cNvCxnSpPr>
          <p:nvPr/>
        </p:nvCxnSpPr>
        <p:spPr>
          <a:xfrm>
            <a:off x="7994277" y="6345952"/>
            <a:ext cx="0" cy="48287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3" name="Straight Arrow Connector 4172">
            <a:extLst>
              <a:ext uri="{FF2B5EF4-FFF2-40B4-BE49-F238E27FC236}">
                <a16:creationId xmlns:a16="http://schemas.microsoft.com/office/drawing/2014/main" id="{5FDFA419-ACF5-4289-7022-F2F88A1E7DEE}"/>
              </a:ext>
            </a:extLst>
          </p:cNvPr>
          <p:cNvCxnSpPr>
            <a:cxnSpLocks/>
          </p:cNvCxnSpPr>
          <p:nvPr/>
        </p:nvCxnSpPr>
        <p:spPr>
          <a:xfrm>
            <a:off x="8397625" y="6613217"/>
            <a:ext cx="0" cy="48287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4" name="Straight Arrow Connector 4173">
            <a:extLst>
              <a:ext uri="{FF2B5EF4-FFF2-40B4-BE49-F238E27FC236}">
                <a16:creationId xmlns:a16="http://schemas.microsoft.com/office/drawing/2014/main" id="{7D73C80C-F7B1-C55F-BDD4-A7B84A8C4AF0}"/>
              </a:ext>
            </a:extLst>
          </p:cNvPr>
          <p:cNvCxnSpPr>
            <a:cxnSpLocks/>
          </p:cNvCxnSpPr>
          <p:nvPr/>
        </p:nvCxnSpPr>
        <p:spPr>
          <a:xfrm>
            <a:off x="8788222" y="6828822"/>
            <a:ext cx="0" cy="48287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5" name="Straight Arrow Connector 4174">
            <a:extLst>
              <a:ext uri="{FF2B5EF4-FFF2-40B4-BE49-F238E27FC236}">
                <a16:creationId xmlns:a16="http://schemas.microsoft.com/office/drawing/2014/main" id="{5FA29572-2507-6C26-BD26-FCDECBE04D55}"/>
              </a:ext>
            </a:extLst>
          </p:cNvPr>
          <p:cNvCxnSpPr>
            <a:cxnSpLocks/>
          </p:cNvCxnSpPr>
          <p:nvPr/>
        </p:nvCxnSpPr>
        <p:spPr>
          <a:xfrm>
            <a:off x="8535851" y="5961469"/>
            <a:ext cx="0" cy="48287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6" name="Straight Arrow Connector 4175">
            <a:extLst>
              <a:ext uri="{FF2B5EF4-FFF2-40B4-BE49-F238E27FC236}">
                <a16:creationId xmlns:a16="http://schemas.microsoft.com/office/drawing/2014/main" id="{0C3A1DE6-EA3D-AE2C-F009-976002308407}"/>
              </a:ext>
            </a:extLst>
          </p:cNvPr>
          <p:cNvCxnSpPr>
            <a:cxnSpLocks/>
          </p:cNvCxnSpPr>
          <p:nvPr/>
        </p:nvCxnSpPr>
        <p:spPr>
          <a:xfrm>
            <a:off x="8904151" y="6202904"/>
            <a:ext cx="0" cy="48287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7" name="Straight Arrow Connector 4176">
            <a:extLst>
              <a:ext uri="{FF2B5EF4-FFF2-40B4-BE49-F238E27FC236}">
                <a16:creationId xmlns:a16="http://schemas.microsoft.com/office/drawing/2014/main" id="{70543581-C24F-3CAC-0871-2F33A24F31DE}"/>
              </a:ext>
            </a:extLst>
          </p:cNvPr>
          <p:cNvCxnSpPr>
            <a:cxnSpLocks/>
          </p:cNvCxnSpPr>
          <p:nvPr/>
        </p:nvCxnSpPr>
        <p:spPr>
          <a:xfrm>
            <a:off x="9268935" y="6475178"/>
            <a:ext cx="0" cy="48287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8" name="Straight Arrow Connector 4177">
            <a:extLst>
              <a:ext uri="{FF2B5EF4-FFF2-40B4-BE49-F238E27FC236}">
                <a16:creationId xmlns:a16="http://schemas.microsoft.com/office/drawing/2014/main" id="{07B134A2-8EC6-2B8D-D9D3-C50D4F68168C}"/>
              </a:ext>
            </a:extLst>
          </p:cNvPr>
          <p:cNvCxnSpPr>
            <a:cxnSpLocks/>
          </p:cNvCxnSpPr>
          <p:nvPr/>
        </p:nvCxnSpPr>
        <p:spPr>
          <a:xfrm>
            <a:off x="9719281" y="6704894"/>
            <a:ext cx="0" cy="48287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9" name="Straight Arrow Connector 4178">
            <a:extLst>
              <a:ext uri="{FF2B5EF4-FFF2-40B4-BE49-F238E27FC236}">
                <a16:creationId xmlns:a16="http://schemas.microsoft.com/office/drawing/2014/main" id="{19DCC937-F995-E882-7872-6C88F7F57139}"/>
              </a:ext>
            </a:extLst>
          </p:cNvPr>
          <p:cNvCxnSpPr>
            <a:cxnSpLocks/>
          </p:cNvCxnSpPr>
          <p:nvPr/>
        </p:nvCxnSpPr>
        <p:spPr>
          <a:xfrm>
            <a:off x="9446700" y="5833301"/>
            <a:ext cx="0" cy="48287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0" name="Straight Arrow Connector 4179">
            <a:extLst>
              <a:ext uri="{FF2B5EF4-FFF2-40B4-BE49-F238E27FC236}">
                <a16:creationId xmlns:a16="http://schemas.microsoft.com/office/drawing/2014/main" id="{41E229EE-24B0-ABFB-D045-2A00F5BE0E7D}"/>
              </a:ext>
            </a:extLst>
          </p:cNvPr>
          <p:cNvCxnSpPr>
            <a:cxnSpLocks/>
          </p:cNvCxnSpPr>
          <p:nvPr/>
        </p:nvCxnSpPr>
        <p:spPr>
          <a:xfrm>
            <a:off x="9818409" y="6045153"/>
            <a:ext cx="0" cy="48287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1" name="Straight Arrow Connector 4180">
            <a:extLst>
              <a:ext uri="{FF2B5EF4-FFF2-40B4-BE49-F238E27FC236}">
                <a16:creationId xmlns:a16="http://schemas.microsoft.com/office/drawing/2014/main" id="{919E17ED-0557-391C-5D46-E4CF6F753633}"/>
              </a:ext>
            </a:extLst>
          </p:cNvPr>
          <p:cNvCxnSpPr>
            <a:cxnSpLocks/>
          </p:cNvCxnSpPr>
          <p:nvPr/>
        </p:nvCxnSpPr>
        <p:spPr>
          <a:xfrm>
            <a:off x="10212109" y="6286588"/>
            <a:ext cx="0" cy="48287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2" name="Straight Arrow Connector 4181">
            <a:extLst>
              <a:ext uri="{FF2B5EF4-FFF2-40B4-BE49-F238E27FC236}">
                <a16:creationId xmlns:a16="http://schemas.microsoft.com/office/drawing/2014/main" id="{3B3D8747-5B24-60C6-CD17-C450A840DF4D}"/>
              </a:ext>
            </a:extLst>
          </p:cNvPr>
          <p:cNvCxnSpPr>
            <a:cxnSpLocks/>
          </p:cNvCxnSpPr>
          <p:nvPr/>
        </p:nvCxnSpPr>
        <p:spPr>
          <a:xfrm>
            <a:off x="10616389" y="6528246"/>
            <a:ext cx="0" cy="48287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3" name="TextBox 4182">
            <a:extLst>
              <a:ext uri="{FF2B5EF4-FFF2-40B4-BE49-F238E27FC236}">
                <a16:creationId xmlns:a16="http://schemas.microsoft.com/office/drawing/2014/main" id="{220418D2-6FA0-D1F3-8B3A-23F16FF78184}"/>
              </a:ext>
            </a:extLst>
          </p:cNvPr>
          <p:cNvSpPr txBox="1"/>
          <p:nvPr/>
        </p:nvSpPr>
        <p:spPr>
          <a:xfrm>
            <a:off x="10310193" y="1984384"/>
            <a:ext cx="304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Multilayer raster</a:t>
            </a:r>
          </a:p>
        </p:txBody>
      </p:sp>
      <p:sp>
        <p:nvSpPr>
          <p:cNvPr id="4186" name="TextBox 4185">
            <a:extLst>
              <a:ext uri="{FF2B5EF4-FFF2-40B4-BE49-F238E27FC236}">
                <a16:creationId xmlns:a16="http://schemas.microsoft.com/office/drawing/2014/main" id="{31D7A69A-335C-6705-EFED-27116896E2BC}"/>
              </a:ext>
            </a:extLst>
          </p:cNvPr>
          <p:cNvSpPr txBox="1"/>
          <p:nvPr/>
        </p:nvSpPr>
        <p:spPr>
          <a:xfrm>
            <a:off x="8727360" y="7512433"/>
            <a:ext cx="144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8616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28A42196-D6FB-9FED-995D-2AEEFB133A5B}"/>
              </a:ext>
            </a:extLst>
          </p:cNvPr>
          <p:cNvSpPr/>
          <p:nvPr/>
        </p:nvSpPr>
        <p:spPr>
          <a:xfrm>
            <a:off x="2594645" y="1735736"/>
            <a:ext cx="1518081" cy="3298083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ED6A8F-A943-A316-80B3-12E9E7469299}"/>
                  </a:ext>
                </a:extLst>
              </p:cNvPr>
              <p:cNvSpPr txBox="1"/>
              <p:nvPr/>
            </p:nvSpPr>
            <p:spPr>
              <a:xfrm>
                <a:off x="880416" y="3171064"/>
                <a:ext cx="8170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ED6A8F-A943-A316-80B3-12E9E7469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16" y="3171064"/>
                <a:ext cx="81701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5548D1-7FC3-6206-382E-B26BEA8BE54D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1697435" y="2586072"/>
            <a:ext cx="1118668" cy="83121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25A659-AB7D-B349-0CAF-6E2D41AFE7E7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1697435" y="3417286"/>
            <a:ext cx="1154581" cy="94828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D0ADF9-493F-80B7-5E3A-76B6A7282738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749227" y="2468996"/>
            <a:ext cx="770952" cy="11707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EC5B7E-8819-43C0-864A-4BB4EF6825C5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1697435" y="3417286"/>
            <a:ext cx="1118668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44DC31F-3AE8-7A0D-496E-8273A4EE9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465" y="3078159"/>
            <a:ext cx="4090771" cy="3505504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C62FB1D-0CAB-687F-89C6-A534099A3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465" y="2735535"/>
            <a:ext cx="4090771" cy="3505504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9BD5D2-949D-0537-3B6B-0A2EE5B31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465" y="2384501"/>
            <a:ext cx="4090771" cy="3505504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4E13952-A110-D233-8F1F-E5A7E3343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465" y="2033467"/>
            <a:ext cx="4090771" cy="3505504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96D0141-1F3F-EE68-8F61-7A472D9E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465" y="1682433"/>
            <a:ext cx="4090771" cy="3505504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C76DF80-DEE0-CFD6-4AF0-F0291079F091}"/>
              </a:ext>
            </a:extLst>
          </p:cNvPr>
          <p:cNvSpPr txBox="1"/>
          <p:nvPr/>
        </p:nvSpPr>
        <p:spPr>
          <a:xfrm>
            <a:off x="4993841" y="1149449"/>
            <a:ext cx="304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Multilayer raster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A26D916-96BB-0C14-A072-FA00056D58E0}"/>
              </a:ext>
            </a:extLst>
          </p:cNvPr>
          <p:cNvSpPr/>
          <p:nvPr/>
        </p:nvSpPr>
        <p:spPr>
          <a:xfrm>
            <a:off x="2816103" y="2339850"/>
            <a:ext cx="933124" cy="492443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01AE134-3C26-9543-4B08-1752E7E78DB2}"/>
              </a:ext>
            </a:extLst>
          </p:cNvPr>
          <p:cNvSpPr/>
          <p:nvPr/>
        </p:nvSpPr>
        <p:spPr>
          <a:xfrm>
            <a:off x="2816103" y="3171064"/>
            <a:ext cx="933124" cy="492443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5DB4B6F-2B7D-B74E-D2CE-E16A36FC730D}"/>
              </a:ext>
            </a:extLst>
          </p:cNvPr>
          <p:cNvSpPr/>
          <p:nvPr/>
        </p:nvSpPr>
        <p:spPr>
          <a:xfrm>
            <a:off x="2852016" y="4119353"/>
            <a:ext cx="933124" cy="492443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781831-F6C5-0253-F4F9-23616389098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749227" y="2586072"/>
            <a:ext cx="770952" cy="21221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128423-49AF-C731-5545-C88662EC3C1A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749227" y="3190186"/>
            <a:ext cx="770952" cy="2271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1C2C5A-8D5C-A653-2F36-5B118D4EB03F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749227" y="3417286"/>
            <a:ext cx="770952" cy="16448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FFB8C69A-4896-E37D-47CB-6225DE212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465" y="1279376"/>
            <a:ext cx="4090771" cy="3505504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F4A424F-1962-4374-D35D-203C1B258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464" y="936752"/>
            <a:ext cx="4090771" cy="3505504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6524F2B-FCC7-7B45-3FF0-7D3052C53B0B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3785140" y="3932807"/>
            <a:ext cx="735039" cy="43276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9969286-7300-7D9E-0D31-E4EE10AF8985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3785140" y="4221722"/>
            <a:ext cx="735039" cy="14385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F96F6C-AE9B-7845-BA3A-95CC6CCA68CC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785140" y="4365575"/>
            <a:ext cx="735039" cy="24622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5F3E0047-B3A5-F28B-36F8-7AF4957E3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463" y="558012"/>
            <a:ext cx="4090771" cy="3505504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6D12C73-D081-9000-65C0-72C253C26EC4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749227" y="2110589"/>
            <a:ext cx="701617" cy="47548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764E930-FD63-815B-1ED0-E4499A41B13C}"/>
              </a:ext>
            </a:extLst>
          </p:cNvPr>
          <p:cNvCxnSpPr>
            <a:cxnSpLocks/>
          </p:cNvCxnSpPr>
          <p:nvPr/>
        </p:nvCxnSpPr>
        <p:spPr>
          <a:xfrm>
            <a:off x="10066020" y="2527534"/>
            <a:ext cx="77065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A71E804-8A76-6F85-9B8C-7A951F49C50D}"/>
              </a:ext>
            </a:extLst>
          </p:cNvPr>
          <p:cNvCxnSpPr>
            <a:cxnSpLocks/>
          </p:cNvCxnSpPr>
          <p:nvPr/>
        </p:nvCxnSpPr>
        <p:spPr>
          <a:xfrm>
            <a:off x="10066020" y="2885575"/>
            <a:ext cx="77065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8918EBA-232B-0008-CBA8-5CC74E49B6E8}"/>
              </a:ext>
            </a:extLst>
          </p:cNvPr>
          <p:cNvCxnSpPr>
            <a:cxnSpLocks/>
          </p:cNvCxnSpPr>
          <p:nvPr/>
        </p:nvCxnSpPr>
        <p:spPr>
          <a:xfrm>
            <a:off x="10066020" y="3243616"/>
            <a:ext cx="77065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996995E-A446-A54D-9039-C2F34DD50C02}"/>
              </a:ext>
            </a:extLst>
          </p:cNvPr>
          <p:cNvCxnSpPr>
            <a:cxnSpLocks/>
          </p:cNvCxnSpPr>
          <p:nvPr/>
        </p:nvCxnSpPr>
        <p:spPr>
          <a:xfrm>
            <a:off x="10066020" y="3601657"/>
            <a:ext cx="77065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36A83FD-5ECF-C70E-EFB3-2A6CD4ACA02F}"/>
              </a:ext>
            </a:extLst>
          </p:cNvPr>
          <p:cNvCxnSpPr>
            <a:cxnSpLocks/>
          </p:cNvCxnSpPr>
          <p:nvPr/>
        </p:nvCxnSpPr>
        <p:spPr>
          <a:xfrm>
            <a:off x="10066020" y="3959698"/>
            <a:ext cx="77065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0112727-5B92-0153-81D1-44762EE011C9}"/>
              </a:ext>
            </a:extLst>
          </p:cNvPr>
          <p:cNvCxnSpPr>
            <a:cxnSpLocks/>
          </p:cNvCxnSpPr>
          <p:nvPr/>
        </p:nvCxnSpPr>
        <p:spPr>
          <a:xfrm>
            <a:off x="10066020" y="4317739"/>
            <a:ext cx="77065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882915-DD97-E46B-CB8F-63D97B49D6B7}"/>
              </a:ext>
            </a:extLst>
          </p:cNvPr>
          <p:cNvCxnSpPr>
            <a:cxnSpLocks/>
          </p:cNvCxnSpPr>
          <p:nvPr/>
        </p:nvCxnSpPr>
        <p:spPr>
          <a:xfrm>
            <a:off x="10066020" y="4675780"/>
            <a:ext cx="77065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F5901FD-3549-E34A-FA9A-1A45739622BD}"/>
              </a:ext>
            </a:extLst>
          </p:cNvPr>
          <p:cNvCxnSpPr>
            <a:cxnSpLocks/>
          </p:cNvCxnSpPr>
          <p:nvPr/>
        </p:nvCxnSpPr>
        <p:spPr>
          <a:xfrm>
            <a:off x="10066020" y="5033819"/>
            <a:ext cx="77065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FEADF3A-9835-9BB5-CF2C-B1FE45A8DB33}"/>
              </a:ext>
            </a:extLst>
          </p:cNvPr>
          <p:cNvSpPr txBox="1"/>
          <p:nvPr/>
        </p:nvSpPr>
        <p:spPr>
          <a:xfrm>
            <a:off x="10523267" y="1741257"/>
            <a:ext cx="144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Output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747E894E-0EE9-CE45-E509-16048CAB8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1615" y="2263259"/>
            <a:ext cx="528645" cy="2924678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1E5235F8-12EE-F7D9-FDD8-1DB141703D9D}"/>
              </a:ext>
            </a:extLst>
          </p:cNvPr>
          <p:cNvSpPr txBox="1"/>
          <p:nvPr/>
        </p:nvSpPr>
        <p:spPr>
          <a:xfrm>
            <a:off x="1832426" y="1074898"/>
            <a:ext cx="3042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Computing cores over shared memory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8809D49-D99E-D332-41D4-828CD1DD942E}"/>
              </a:ext>
            </a:extLst>
          </p:cNvPr>
          <p:cNvSpPr txBox="1"/>
          <p:nvPr/>
        </p:nvSpPr>
        <p:spPr>
          <a:xfrm>
            <a:off x="350299" y="2674070"/>
            <a:ext cx="187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User function</a:t>
            </a:r>
          </a:p>
        </p:txBody>
      </p:sp>
      <p:sp>
        <p:nvSpPr>
          <p:cNvPr id="116" name="Right Bracket 115">
            <a:extLst>
              <a:ext uri="{FF2B5EF4-FFF2-40B4-BE49-F238E27FC236}">
                <a16:creationId xmlns:a16="http://schemas.microsoft.com/office/drawing/2014/main" id="{209033E7-4E53-5DF0-D4F1-8CF5E535658A}"/>
              </a:ext>
            </a:extLst>
          </p:cNvPr>
          <p:cNvSpPr/>
          <p:nvPr/>
        </p:nvSpPr>
        <p:spPr>
          <a:xfrm>
            <a:off x="9875521" y="2460701"/>
            <a:ext cx="147160" cy="860355"/>
          </a:xfrm>
          <a:prstGeom prst="rightBracket">
            <a:avLst/>
          </a:prstGeom>
          <a:ln w="2857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ight Bracket 116">
            <a:extLst>
              <a:ext uri="{FF2B5EF4-FFF2-40B4-BE49-F238E27FC236}">
                <a16:creationId xmlns:a16="http://schemas.microsoft.com/office/drawing/2014/main" id="{E62C0CB9-80B7-A801-39A9-B8FEF5F10388}"/>
              </a:ext>
            </a:extLst>
          </p:cNvPr>
          <p:cNvSpPr/>
          <p:nvPr/>
        </p:nvSpPr>
        <p:spPr>
          <a:xfrm>
            <a:off x="9875521" y="3530600"/>
            <a:ext cx="170934" cy="569144"/>
          </a:xfrm>
          <a:prstGeom prst="rightBracket">
            <a:avLst/>
          </a:prstGeom>
          <a:ln w="2857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Bracket 117">
            <a:extLst>
              <a:ext uri="{FF2B5EF4-FFF2-40B4-BE49-F238E27FC236}">
                <a16:creationId xmlns:a16="http://schemas.microsoft.com/office/drawing/2014/main" id="{9C3D2113-E51C-82AE-668A-A853BC3DD3AB}"/>
              </a:ext>
            </a:extLst>
          </p:cNvPr>
          <p:cNvSpPr/>
          <p:nvPr/>
        </p:nvSpPr>
        <p:spPr>
          <a:xfrm>
            <a:off x="9875521" y="4295280"/>
            <a:ext cx="147160" cy="738531"/>
          </a:xfrm>
          <a:prstGeom prst="rightBracket">
            <a:avLst/>
          </a:prstGeom>
          <a:ln w="2857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24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924</Words>
  <Application>Microsoft Office PowerPoint</Application>
  <PresentationFormat>Widescreen</PresentationFormat>
  <Paragraphs>314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Aptos</vt:lpstr>
      <vt:lpstr>Aptos Display</vt:lpstr>
      <vt:lpstr>Arial</vt:lpstr>
      <vt:lpstr>Avenir Next LT Pro</vt:lpstr>
      <vt:lpstr>Cambria Math</vt:lpstr>
      <vt:lpstr>Comic Sans MS</vt:lpstr>
      <vt:lpstr>Consolas</vt:lpstr>
      <vt:lpstr>Roboto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 Moisture Index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LSU AgCenter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Reviewer</dc:creator>
  <cp:lastModifiedBy>Vinit Sehgal</cp:lastModifiedBy>
  <cp:revision>1</cp:revision>
  <dcterms:created xsi:type="dcterms:W3CDTF">2024-02-06T14:13:22Z</dcterms:created>
  <dcterms:modified xsi:type="dcterms:W3CDTF">2024-03-27T22:01:11Z</dcterms:modified>
</cp:coreProperties>
</file>