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B1"/>
    <a:srgbClr val="C34909"/>
    <a:srgbClr val="E5F1F7"/>
    <a:srgbClr val="BC4709"/>
    <a:srgbClr val="C54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AAD9E8-4C42-4DE7-94A5-14A70A065374}" v="115" dt="2024-02-07T12:38:46.0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hgal, Vinit" userId="ef721694-8436-4df6-8b9b-be9691359d6c" providerId="ADAL" clId="{26AAD9E8-4C42-4DE7-94A5-14A70A065374}"/>
    <pc:docChg chg="undo custSel addSld modSld">
      <pc:chgData name="Sehgal, Vinit" userId="ef721694-8436-4df6-8b9b-be9691359d6c" providerId="ADAL" clId="{26AAD9E8-4C42-4DE7-94A5-14A70A065374}" dt="2024-02-07T12:39:06.825" v="866" actId="14100"/>
      <pc:docMkLst>
        <pc:docMk/>
      </pc:docMkLst>
      <pc:sldChg chg="addSp delSp modSp new mod">
        <pc:chgData name="Sehgal, Vinit" userId="ef721694-8436-4df6-8b9b-be9691359d6c" providerId="ADAL" clId="{26AAD9E8-4C42-4DE7-94A5-14A70A065374}" dt="2024-02-07T12:39:06.825" v="866" actId="14100"/>
        <pc:sldMkLst>
          <pc:docMk/>
          <pc:sldMk cId="232067652" sldId="256"/>
        </pc:sldMkLst>
        <pc:spChg chg="del">
          <ac:chgData name="Sehgal, Vinit" userId="ef721694-8436-4df6-8b9b-be9691359d6c" providerId="ADAL" clId="{26AAD9E8-4C42-4DE7-94A5-14A70A065374}" dt="2024-02-06T14:13:25.785" v="1" actId="478"/>
          <ac:spMkLst>
            <pc:docMk/>
            <pc:sldMk cId="232067652" sldId="256"/>
            <ac:spMk id="2" creationId="{2D44D2DB-EC35-6036-04D7-CC0F5229E5DC}"/>
          </ac:spMkLst>
        </pc:spChg>
        <pc:spChg chg="add mod">
          <ac:chgData name="Sehgal, Vinit" userId="ef721694-8436-4df6-8b9b-be9691359d6c" providerId="ADAL" clId="{26AAD9E8-4C42-4DE7-94A5-14A70A065374}" dt="2024-02-06T15:07:42.727" v="823" actId="1076"/>
          <ac:spMkLst>
            <pc:docMk/>
            <pc:sldMk cId="232067652" sldId="256"/>
            <ac:spMk id="2" creationId="{5A35EEE2-3FEF-E3E4-EDF0-7B6110416FC8}"/>
          </ac:spMkLst>
        </pc:spChg>
        <pc:spChg chg="add">
          <ac:chgData name="Sehgal, Vinit" userId="ef721694-8436-4df6-8b9b-be9691359d6c" providerId="ADAL" clId="{26AAD9E8-4C42-4DE7-94A5-14A70A065374}" dt="2024-02-07T12:38:41.842" v="855"/>
          <ac:spMkLst>
            <pc:docMk/>
            <pc:sldMk cId="232067652" sldId="256"/>
            <ac:spMk id="3" creationId="{6C225487-988F-45CE-F517-0CB33C1D0A1E}"/>
          </ac:spMkLst>
        </pc:spChg>
        <pc:spChg chg="del">
          <ac:chgData name="Sehgal, Vinit" userId="ef721694-8436-4df6-8b9b-be9691359d6c" providerId="ADAL" clId="{26AAD9E8-4C42-4DE7-94A5-14A70A065374}" dt="2024-02-06T14:13:25.785" v="1" actId="478"/>
          <ac:spMkLst>
            <pc:docMk/>
            <pc:sldMk cId="232067652" sldId="256"/>
            <ac:spMk id="3" creationId="{9616FB0A-BA3A-1688-A372-0C1D49F4E148}"/>
          </ac:spMkLst>
        </pc:spChg>
        <pc:spChg chg="add mod">
          <ac:chgData name="Sehgal, Vinit" userId="ef721694-8436-4df6-8b9b-be9691359d6c" providerId="ADAL" clId="{26AAD9E8-4C42-4DE7-94A5-14A70A065374}" dt="2024-02-06T15:07:57.996" v="826" actId="1076"/>
          <ac:spMkLst>
            <pc:docMk/>
            <pc:sldMk cId="232067652" sldId="256"/>
            <ac:spMk id="6" creationId="{96248E86-F719-42BE-5889-859E057F2079}"/>
          </ac:spMkLst>
        </pc:spChg>
        <pc:spChg chg="add mod">
          <ac:chgData name="Sehgal, Vinit" userId="ef721694-8436-4df6-8b9b-be9691359d6c" providerId="ADAL" clId="{26AAD9E8-4C42-4DE7-94A5-14A70A065374}" dt="2024-02-06T14:56:09.017" v="618" actId="164"/>
          <ac:spMkLst>
            <pc:docMk/>
            <pc:sldMk cId="232067652" sldId="256"/>
            <ac:spMk id="7" creationId="{C2DFEE26-5C89-95C5-2574-29B0F287D85C}"/>
          </ac:spMkLst>
        </pc:spChg>
        <pc:spChg chg="add mod">
          <ac:chgData name="Sehgal, Vinit" userId="ef721694-8436-4df6-8b9b-be9691359d6c" providerId="ADAL" clId="{26AAD9E8-4C42-4DE7-94A5-14A70A065374}" dt="2024-02-06T14:56:09.017" v="618" actId="164"/>
          <ac:spMkLst>
            <pc:docMk/>
            <pc:sldMk cId="232067652" sldId="256"/>
            <ac:spMk id="8" creationId="{F0DEEF62-032E-78A2-FEAA-273687FC94F2}"/>
          </ac:spMkLst>
        </pc:spChg>
        <pc:spChg chg="add mod">
          <ac:chgData name="Sehgal, Vinit" userId="ef721694-8436-4df6-8b9b-be9691359d6c" providerId="ADAL" clId="{26AAD9E8-4C42-4DE7-94A5-14A70A065374}" dt="2024-02-06T15:08:03.746" v="828" actId="20577"/>
          <ac:spMkLst>
            <pc:docMk/>
            <pc:sldMk cId="232067652" sldId="256"/>
            <ac:spMk id="10" creationId="{138ECA62-2C2E-7BC3-1A56-90AF53DBBA19}"/>
          </ac:spMkLst>
        </pc:spChg>
        <pc:spChg chg="add mod topLvl">
          <ac:chgData name="Sehgal, Vinit" userId="ef721694-8436-4df6-8b9b-be9691359d6c" providerId="ADAL" clId="{26AAD9E8-4C42-4DE7-94A5-14A70A065374}" dt="2024-02-06T14:55:23.512" v="592" actId="165"/>
          <ac:spMkLst>
            <pc:docMk/>
            <pc:sldMk cId="232067652" sldId="256"/>
            <ac:spMk id="12" creationId="{C6A947DB-80FD-5F6C-0A75-11F77035F751}"/>
          </ac:spMkLst>
        </pc:spChg>
        <pc:spChg chg="add mod">
          <ac:chgData name="Sehgal, Vinit" userId="ef721694-8436-4df6-8b9b-be9691359d6c" providerId="ADAL" clId="{26AAD9E8-4C42-4DE7-94A5-14A70A065374}" dt="2024-02-07T12:39:06.825" v="866" actId="14100"/>
          <ac:spMkLst>
            <pc:docMk/>
            <pc:sldMk cId="232067652" sldId="256"/>
            <ac:spMk id="13" creationId="{482D95EE-F81B-FAB9-B402-BA9924FB746C}"/>
          </ac:spMkLst>
        </pc:spChg>
        <pc:spChg chg="add del mod">
          <ac:chgData name="Sehgal, Vinit" userId="ef721694-8436-4df6-8b9b-be9691359d6c" providerId="ADAL" clId="{26AAD9E8-4C42-4DE7-94A5-14A70A065374}" dt="2024-02-06T14:34:49.208" v="322" actId="478"/>
          <ac:spMkLst>
            <pc:docMk/>
            <pc:sldMk cId="232067652" sldId="256"/>
            <ac:spMk id="13" creationId="{6EF42F00-E583-CE6D-59D8-D1D386CE08E9}"/>
          </ac:spMkLst>
        </pc:spChg>
        <pc:spChg chg="add del mod topLvl">
          <ac:chgData name="Sehgal, Vinit" userId="ef721694-8436-4df6-8b9b-be9691359d6c" providerId="ADAL" clId="{26AAD9E8-4C42-4DE7-94A5-14A70A065374}" dt="2024-02-06T14:54:58.378" v="583" actId="478"/>
          <ac:spMkLst>
            <pc:docMk/>
            <pc:sldMk cId="232067652" sldId="256"/>
            <ac:spMk id="17" creationId="{494215AC-A7A7-BC73-EF3B-4D030E1FA410}"/>
          </ac:spMkLst>
        </pc:spChg>
        <pc:spChg chg="add mod">
          <ac:chgData name="Sehgal, Vinit" userId="ef721694-8436-4df6-8b9b-be9691359d6c" providerId="ADAL" clId="{26AAD9E8-4C42-4DE7-94A5-14A70A065374}" dt="2024-02-06T15:06:08.723" v="796" actId="1076"/>
          <ac:spMkLst>
            <pc:docMk/>
            <pc:sldMk cId="232067652" sldId="256"/>
            <ac:spMk id="19" creationId="{C9A21A3B-B651-6188-E24B-42F34379174B}"/>
          </ac:spMkLst>
        </pc:spChg>
        <pc:spChg chg="add mod topLvl">
          <ac:chgData name="Sehgal, Vinit" userId="ef721694-8436-4df6-8b9b-be9691359d6c" providerId="ADAL" clId="{26AAD9E8-4C42-4DE7-94A5-14A70A065374}" dt="2024-02-06T14:55:29.070" v="604" actId="1038"/>
          <ac:spMkLst>
            <pc:docMk/>
            <pc:sldMk cId="232067652" sldId="256"/>
            <ac:spMk id="22" creationId="{6BB5C913-DAAB-C399-C921-A05419479F66}"/>
          </ac:spMkLst>
        </pc:spChg>
        <pc:spChg chg="add mod">
          <ac:chgData name="Sehgal, Vinit" userId="ef721694-8436-4df6-8b9b-be9691359d6c" providerId="ADAL" clId="{26AAD9E8-4C42-4DE7-94A5-14A70A065374}" dt="2024-02-06T15:06:57.141" v="807" actId="1076"/>
          <ac:spMkLst>
            <pc:docMk/>
            <pc:sldMk cId="232067652" sldId="256"/>
            <ac:spMk id="24" creationId="{39B3F59D-2CA9-F378-DACE-CFFB730BFF4C}"/>
          </ac:spMkLst>
        </pc:spChg>
        <pc:spChg chg="add mod topLvl">
          <ac:chgData name="Sehgal, Vinit" userId="ef721694-8436-4df6-8b9b-be9691359d6c" providerId="ADAL" clId="{26AAD9E8-4C42-4DE7-94A5-14A70A065374}" dt="2024-02-06T14:55:23.512" v="592" actId="165"/>
          <ac:spMkLst>
            <pc:docMk/>
            <pc:sldMk cId="232067652" sldId="256"/>
            <ac:spMk id="25" creationId="{58F1C2F4-8505-A73C-9045-A1ECC52727CB}"/>
          </ac:spMkLst>
        </pc:spChg>
        <pc:spChg chg="add mod topLvl">
          <ac:chgData name="Sehgal, Vinit" userId="ef721694-8436-4df6-8b9b-be9691359d6c" providerId="ADAL" clId="{26AAD9E8-4C42-4DE7-94A5-14A70A065374}" dt="2024-02-06T14:55:29.070" v="604" actId="1038"/>
          <ac:spMkLst>
            <pc:docMk/>
            <pc:sldMk cId="232067652" sldId="256"/>
            <ac:spMk id="26" creationId="{84A6DBED-F4D2-E7EC-E51C-65A83C1554B1}"/>
          </ac:spMkLst>
        </pc:spChg>
        <pc:spChg chg="add mod topLvl">
          <ac:chgData name="Sehgal, Vinit" userId="ef721694-8436-4df6-8b9b-be9691359d6c" providerId="ADAL" clId="{26AAD9E8-4C42-4DE7-94A5-14A70A065374}" dt="2024-02-06T14:55:29.070" v="604" actId="1038"/>
          <ac:spMkLst>
            <pc:docMk/>
            <pc:sldMk cId="232067652" sldId="256"/>
            <ac:spMk id="27" creationId="{95F8537E-1D3C-F9EA-B7C5-7779FE147154}"/>
          </ac:spMkLst>
        </pc:spChg>
        <pc:spChg chg="add mod">
          <ac:chgData name="Sehgal, Vinit" userId="ef721694-8436-4df6-8b9b-be9691359d6c" providerId="ADAL" clId="{26AAD9E8-4C42-4DE7-94A5-14A70A065374}" dt="2024-02-06T15:07:30" v="821" actId="1037"/>
          <ac:spMkLst>
            <pc:docMk/>
            <pc:sldMk cId="232067652" sldId="256"/>
            <ac:spMk id="28" creationId="{C5BD5C76-372E-9CD4-6328-9CDC4E9F62E5}"/>
          </ac:spMkLst>
        </pc:spChg>
        <pc:spChg chg="mod">
          <ac:chgData name="Sehgal, Vinit" userId="ef721694-8436-4df6-8b9b-be9691359d6c" providerId="ADAL" clId="{26AAD9E8-4C42-4DE7-94A5-14A70A065374}" dt="2024-02-06T14:31:16.416" v="263"/>
          <ac:spMkLst>
            <pc:docMk/>
            <pc:sldMk cId="232067652" sldId="256"/>
            <ac:spMk id="33" creationId="{F88405F7-B418-38E0-9767-7528FA5ADBAB}"/>
          </ac:spMkLst>
        </pc:spChg>
        <pc:spChg chg="mod">
          <ac:chgData name="Sehgal, Vinit" userId="ef721694-8436-4df6-8b9b-be9691359d6c" providerId="ADAL" clId="{26AAD9E8-4C42-4DE7-94A5-14A70A065374}" dt="2024-02-06T14:31:16.416" v="263"/>
          <ac:spMkLst>
            <pc:docMk/>
            <pc:sldMk cId="232067652" sldId="256"/>
            <ac:spMk id="36" creationId="{E79E8E50-E95A-8C2C-DFC0-5736180E8E10}"/>
          </ac:spMkLst>
        </pc:spChg>
        <pc:spChg chg="mod">
          <ac:chgData name="Sehgal, Vinit" userId="ef721694-8436-4df6-8b9b-be9691359d6c" providerId="ADAL" clId="{26AAD9E8-4C42-4DE7-94A5-14A70A065374}" dt="2024-02-06T14:31:16.416" v="263"/>
          <ac:spMkLst>
            <pc:docMk/>
            <pc:sldMk cId="232067652" sldId="256"/>
            <ac:spMk id="38" creationId="{02D52A9E-F139-2584-6C2E-7091877735E9}"/>
          </ac:spMkLst>
        </pc:spChg>
        <pc:spChg chg="mod">
          <ac:chgData name="Sehgal, Vinit" userId="ef721694-8436-4df6-8b9b-be9691359d6c" providerId="ADAL" clId="{26AAD9E8-4C42-4DE7-94A5-14A70A065374}" dt="2024-02-06T14:31:16.416" v="263"/>
          <ac:spMkLst>
            <pc:docMk/>
            <pc:sldMk cId="232067652" sldId="256"/>
            <ac:spMk id="40" creationId="{1C36AB88-F637-5218-67CB-B5C901ED50F6}"/>
          </ac:spMkLst>
        </pc:spChg>
        <pc:spChg chg="mod">
          <ac:chgData name="Sehgal, Vinit" userId="ef721694-8436-4df6-8b9b-be9691359d6c" providerId="ADAL" clId="{26AAD9E8-4C42-4DE7-94A5-14A70A065374}" dt="2024-02-06T14:31:16.416" v="263"/>
          <ac:spMkLst>
            <pc:docMk/>
            <pc:sldMk cId="232067652" sldId="256"/>
            <ac:spMk id="41" creationId="{531F7ABB-A4F1-44A1-E06D-5D1E4BB2FC7F}"/>
          </ac:spMkLst>
        </pc:spChg>
        <pc:spChg chg="mod">
          <ac:chgData name="Sehgal, Vinit" userId="ef721694-8436-4df6-8b9b-be9691359d6c" providerId="ADAL" clId="{26AAD9E8-4C42-4DE7-94A5-14A70A065374}" dt="2024-02-06T14:31:16.416" v="263"/>
          <ac:spMkLst>
            <pc:docMk/>
            <pc:sldMk cId="232067652" sldId="256"/>
            <ac:spMk id="42" creationId="{20D68A1D-F25F-03D1-6B44-2AA4D8E39A2D}"/>
          </ac:spMkLst>
        </pc:spChg>
        <pc:spChg chg="add mod topLvl">
          <ac:chgData name="Sehgal, Vinit" userId="ef721694-8436-4df6-8b9b-be9691359d6c" providerId="ADAL" clId="{26AAD9E8-4C42-4DE7-94A5-14A70A065374}" dt="2024-02-06T15:07:02.436" v="808" actId="165"/>
          <ac:spMkLst>
            <pc:docMk/>
            <pc:sldMk cId="232067652" sldId="256"/>
            <ac:spMk id="43" creationId="{491D043B-4586-CD65-8531-1BDB4144BEDF}"/>
          </ac:spMkLst>
        </pc:spChg>
        <pc:spChg chg="add mod topLvl">
          <ac:chgData name="Sehgal, Vinit" userId="ef721694-8436-4df6-8b9b-be9691359d6c" providerId="ADAL" clId="{26AAD9E8-4C42-4DE7-94A5-14A70A065374}" dt="2024-02-06T15:07:02.436" v="808" actId="165"/>
          <ac:spMkLst>
            <pc:docMk/>
            <pc:sldMk cId="232067652" sldId="256"/>
            <ac:spMk id="44" creationId="{5F27C232-B65B-EDBA-C30C-877AB34D52E3}"/>
          </ac:spMkLst>
        </pc:spChg>
        <pc:spChg chg="add mod topLvl">
          <ac:chgData name="Sehgal, Vinit" userId="ef721694-8436-4df6-8b9b-be9691359d6c" providerId="ADAL" clId="{26AAD9E8-4C42-4DE7-94A5-14A70A065374}" dt="2024-02-06T15:07:02.436" v="808" actId="165"/>
          <ac:spMkLst>
            <pc:docMk/>
            <pc:sldMk cId="232067652" sldId="256"/>
            <ac:spMk id="45" creationId="{21A41012-8B1D-69EF-7F81-41FC57BD22A4}"/>
          </ac:spMkLst>
        </pc:spChg>
        <pc:spChg chg="add mod topLvl">
          <ac:chgData name="Sehgal, Vinit" userId="ef721694-8436-4df6-8b9b-be9691359d6c" providerId="ADAL" clId="{26AAD9E8-4C42-4DE7-94A5-14A70A065374}" dt="2024-02-06T15:07:30" v="821" actId="1037"/>
          <ac:spMkLst>
            <pc:docMk/>
            <pc:sldMk cId="232067652" sldId="256"/>
            <ac:spMk id="46" creationId="{D4BBD582-86EC-9CFA-B671-FFF8F69895F4}"/>
          </ac:spMkLst>
        </pc:spChg>
        <pc:spChg chg="add mod">
          <ac:chgData name="Sehgal, Vinit" userId="ef721694-8436-4df6-8b9b-be9691359d6c" providerId="ADAL" clId="{26AAD9E8-4C42-4DE7-94A5-14A70A065374}" dt="2024-02-07T12:38:24.263" v="844" actId="14100"/>
          <ac:spMkLst>
            <pc:docMk/>
            <pc:sldMk cId="232067652" sldId="256"/>
            <ac:spMk id="47" creationId="{555CB469-BD46-B8F4-5DC5-B9DEE52ED7AB}"/>
          </ac:spMkLst>
        </pc:spChg>
        <pc:spChg chg="add">
          <ac:chgData name="Sehgal, Vinit" userId="ef721694-8436-4df6-8b9b-be9691359d6c" providerId="ADAL" clId="{26AAD9E8-4C42-4DE7-94A5-14A70A065374}" dt="2024-02-06T14:32:30.575" v="284"/>
          <ac:spMkLst>
            <pc:docMk/>
            <pc:sldMk cId="232067652" sldId="256"/>
            <ac:spMk id="48" creationId="{DB149920-A619-5FDA-F14E-908D06E0B05B}"/>
          </ac:spMkLst>
        </pc:spChg>
        <pc:spChg chg="add mod topLvl">
          <ac:chgData name="Sehgal, Vinit" userId="ef721694-8436-4df6-8b9b-be9691359d6c" providerId="ADAL" clId="{26AAD9E8-4C42-4DE7-94A5-14A70A065374}" dt="2024-02-07T12:38:31.059" v="854" actId="20577"/>
          <ac:spMkLst>
            <pc:docMk/>
            <pc:sldMk cId="232067652" sldId="256"/>
            <ac:spMk id="49" creationId="{B4F404C5-954B-CBFF-11BB-C0F6C9B238D8}"/>
          </ac:spMkLst>
        </pc:spChg>
        <pc:spChg chg="add mod">
          <ac:chgData name="Sehgal, Vinit" userId="ef721694-8436-4df6-8b9b-be9691359d6c" providerId="ADAL" clId="{26AAD9E8-4C42-4DE7-94A5-14A70A065374}" dt="2024-02-06T14:56:09.017" v="618" actId="164"/>
          <ac:spMkLst>
            <pc:docMk/>
            <pc:sldMk cId="232067652" sldId="256"/>
            <ac:spMk id="51" creationId="{9E2982F6-252C-7579-7A9A-284FC29B652B}"/>
          </ac:spMkLst>
        </pc:spChg>
        <pc:spChg chg="add mod">
          <ac:chgData name="Sehgal, Vinit" userId="ef721694-8436-4df6-8b9b-be9691359d6c" providerId="ADAL" clId="{26AAD9E8-4C42-4DE7-94A5-14A70A065374}" dt="2024-02-06T14:56:09.017" v="618" actId="164"/>
          <ac:spMkLst>
            <pc:docMk/>
            <pc:sldMk cId="232067652" sldId="256"/>
            <ac:spMk id="53" creationId="{430E2100-CC48-6592-57B3-8561B9568AE5}"/>
          </ac:spMkLst>
        </pc:spChg>
        <pc:spChg chg="add mod">
          <ac:chgData name="Sehgal, Vinit" userId="ef721694-8436-4df6-8b9b-be9691359d6c" providerId="ADAL" clId="{26AAD9E8-4C42-4DE7-94A5-14A70A065374}" dt="2024-02-06T15:05:24.417" v="791" actId="113"/>
          <ac:spMkLst>
            <pc:docMk/>
            <pc:sldMk cId="232067652" sldId="256"/>
            <ac:spMk id="54" creationId="{D3977B8D-C6D4-72F3-2643-DCAD489E612D}"/>
          </ac:spMkLst>
        </pc:spChg>
        <pc:spChg chg="mod">
          <ac:chgData name="Sehgal, Vinit" userId="ef721694-8436-4df6-8b9b-be9691359d6c" providerId="ADAL" clId="{26AAD9E8-4C42-4DE7-94A5-14A70A065374}" dt="2024-02-06T14:36:56.277" v="361"/>
          <ac:spMkLst>
            <pc:docMk/>
            <pc:sldMk cId="232067652" sldId="256"/>
            <ac:spMk id="57" creationId="{33214959-FD6F-B7CD-4CE4-9801508E2E3D}"/>
          </ac:spMkLst>
        </pc:spChg>
        <pc:spChg chg="mod">
          <ac:chgData name="Sehgal, Vinit" userId="ef721694-8436-4df6-8b9b-be9691359d6c" providerId="ADAL" clId="{26AAD9E8-4C42-4DE7-94A5-14A70A065374}" dt="2024-02-06T14:36:56.277" v="361"/>
          <ac:spMkLst>
            <pc:docMk/>
            <pc:sldMk cId="232067652" sldId="256"/>
            <ac:spMk id="60" creationId="{50F1DF6C-DCF3-694C-30C0-80BCE735F4AD}"/>
          </ac:spMkLst>
        </pc:spChg>
        <pc:spChg chg="mod">
          <ac:chgData name="Sehgal, Vinit" userId="ef721694-8436-4df6-8b9b-be9691359d6c" providerId="ADAL" clId="{26AAD9E8-4C42-4DE7-94A5-14A70A065374}" dt="2024-02-06T14:36:56.277" v="361"/>
          <ac:spMkLst>
            <pc:docMk/>
            <pc:sldMk cId="232067652" sldId="256"/>
            <ac:spMk id="62" creationId="{D6F285D6-B61A-BA2B-2887-4AB961F71646}"/>
          </ac:spMkLst>
        </pc:spChg>
        <pc:spChg chg="mod">
          <ac:chgData name="Sehgal, Vinit" userId="ef721694-8436-4df6-8b9b-be9691359d6c" providerId="ADAL" clId="{26AAD9E8-4C42-4DE7-94A5-14A70A065374}" dt="2024-02-06T14:36:56.277" v="361"/>
          <ac:spMkLst>
            <pc:docMk/>
            <pc:sldMk cId="232067652" sldId="256"/>
            <ac:spMk id="1024" creationId="{FC80D7F9-47EB-5F1A-57E6-8241F9493751}"/>
          </ac:spMkLst>
        </pc:spChg>
        <pc:spChg chg="mod">
          <ac:chgData name="Sehgal, Vinit" userId="ef721694-8436-4df6-8b9b-be9691359d6c" providerId="ADAL" clId="{26AAD9E8-4C42-4DE7-94A5-14A70A065374}" dt="2024-02-06T14:49:04.935" v="525" actId="1076"/>
          <ac:spMkLst>
            <pc:docMk/>
            <pc:sldMk cId="232067652" sldId="256"/>
            <ac:spMk id="1025" creationId="{6325B412-D274-03CB-5687-7F066E595090}"/>
          </ac:spMkLst>
        </pc:spChg>
        <pc:spChg chg="mod">
          <ac:chgData name="Sehgal, Vinit" userId="ef721694-8436-4df6-8b9b-be9691359d6c" providerId="ADAL" clId="{26AAD9E8-4C42-4DE7-94A5-14A70A065374}" dt="2024-02-06T14:41:13.689" v="418" actId="6549"/>
          <ac:spMkLst>
            <pc:docMk/>
            <pc:sldMk cId="232067652" sldId="256"/>
            <ac:spMk id="1027" creationId="{12D3030A-D6D9-6555-CBD0-B29F1935BE36}"/>
          </ac:spMkLst>
        </pc:spChg>
        <pc:spChg chg="add mod topLvl">
          <ac:chgData name="Sehgal, Vinit" userId="ef721694-8436-4df6-8b9b-be9691359d6c" providerId="ADAL" clId="{26AAD9E8-4C42-4DE7-94A5-14A70A065374}" dt="2024-02-06T15:07:02.436" v="808" actId="165"/>
          <ac:spMkLst>
            <pc:docMk/>
            <pc:sldMk cId="232067652" sldId="256"/>
            <ac:spMk id="1028" creationId="{68C653AC-4359-FE92-3376-EBEE4C52F6A6}"/>
          </ac:spMkLst>
        </pc:spChg>
        <pc:spChg chg="add del">
          <ac:chgData name="Sehgal, Vinit" userId="ef721694-8436-4df6-8b9b-be9691359d6c" providerId="ADAL" clId="{26AAD9E8-4C42-4DE7-94A5-14A70A065374}" dt="2024-02-06T14:46:48.801" v="486" actId="22"/>
          <ac:spMkLst>
            <pc:docMk/>
            <pc:sldMk cId="232067652" sldId="256"/>
            <ac:spMk id="1033" creationId="{C7D8A7F8-42E2-5B03-700A-979FD45324B0}"/>
          </ac:spMkLst>
        </pc:spChg>
        <pc:spChg chg="add mod topLvl">
          <ac:chgData name="Sehgal, Vinit" userId="ef721694-8436-4df6-8b9b-be9691359d6c" providerId="ADAL" clId="{26AAD9E8-4C42-4DE7-94A5-14A70A065374}" dt="2024-02-06T14:55:47.030" v="611" actId="21"/>
          <ac:spMkLst>
            <pc:docMk/>
            <pc:sldMk cId="232067652" sldId="256"/>
            <ac:spMk id="1034" creationId="{DAFA0074-95A7-D9C9-99CB-6B3CBBFBE511}"/>
          </ac:spMkLst>
        </pc:spChg>
        <pc:spChg chg="add mod">
          <ac:chgData name="Sehgal, Vinit" userId="ef721694-8436-4df6-8b9b-be9691359d6c" providerId="ADAL" clId="{26AAD9E8-4C42-4DE7-94A5-14A70A065374}" dt="2024-02-06T14:55:35.348" v="606" actId="1076"/>
          <ac:spMkLst>
            <pc:docMk/>
            <pc:sldMk cId="232067652" sldId="256"/>
            <ac:spMk id="1047" creationId="{8F5463A8-2870-19DD-4F05-FF67E30A799C}"/>
          </ac:spMkLst>
        </pc:spChg>
        <pc:spChg chg="add mod">
          <ac:chgData name="Sehgal, Vinit" userId="ef721694-8436-4df6-8b9b-be9691359d6c" providerId="ADAL" clId="{26AAD9E8-4C42-4DE7-94A5-14A70A065374}" dt="2024-02-06T15:07:30" v="821" actId="1037"/>
          <ac:spMkLst>
            <pc:docMk/>
            <pc:sldMk cId="232067652" sldId="256"/>
            <ac:spMk id="1049" creationId="{CD90AD25-DB8B-20D6-2C95-1646B640DA61}"/>
          </ac:spMkLst>
        </pc:spChg>
        <pc:spChg chg="add del mod ord">
          <ac:chgData name="Sehgal, Vinit" userId="ef721694-8436-4df6-8b9b-be9691359d6c" providerId="ADAL" clId="{26AAD9E8-4C42-4DE7-94A5-14A70A065374}" dt="2024-02-06T14:57:07.955" v="638" actId="478"/>
          <ac:spMkLst>
            <pc:docMk/>
            <pc:sldMk cId="232067652" sldId="256"/>
            <ac:spMk id="1051" creationId="{58C0A4C8-BFC7-96F0-3CF7-B7680DA3D1D0}"/>
          </ac:spMkLst>
        </pc:spChg>
        <pc:spChg chg="add mod ord">
          <ac:chgData name="Sehgal, Vinit" userId="ef721694-8436-4df6-8b9b-be9691359d6c" providerId="ADAL" clId="{26AAD9E8-4C42-4DE7-94A5-14A70A065374}" dt="2024-02-06T15:05:03.301" v="785" actId="1036"/>
          <ac:spMkLst>
            <pc:docMk/>
            <pc:sldMk cId="232067652" sldId="256"/>
            <ac:spMk id="1052" creationId="{A58C4EC8-203A-FEE6-E4B7-729F6C3A17B0}"/>
          </ac:spMkLst>
        </pc:spChg>
        <pc:spChg chg="add del mod">
          <ac:chgData name="Sehgal, Vinit" userId="ef721694-8436-4df6-8b9b-be9691359d6c" providerId="ADAL" clId="{26AAD9E8-4C42-4DE7-94A5-14A70A065374}" dt="2024-02-06T14:57:03.303" v="636" actId="21"/>
          <ac:spMkLst>
            <pc:docMk/>
            <pc:sldMk cId="232067652" sldId="256"/>
            <ac:spMk id="1053" creationId="{DF4FC17A-18A0-9A13-29E0-92CA20B68A61}"/>
          </ac:spMkLst>
        </pc:spChg>
        <pc:spChg chg="add mod ord">
          <ac:chgData name="Sehgal, Vinit" userId="ef721694-8436-4df6-8b9b-be9691359d6c" providerId="ADAL" clId="{26AAD9E8-4C42-4DE7-94A5-14A70A065374}" dt="2024-02-06T14:59:31.820" v="660" actId="207"/>
          <ac:spMkLst>
            <pc:docMk/>
            <pc:sldMk cId="232067652" sldId="256"/>
            <ac:spMk id="1054" creationId="{DF4FC17A-18A0-9A13-29E0-92CA20B68A61}"/>
          </ac:spMkLst>
        </pc:spChg>
        <pc:spChg chg="add mod ord">
          <ac:chgData name="Sehgal, Vinit" userId="ef721694-8436-4df6-8b9b-be9691359d6c" providerId="ADAL" clId="{26AAD9E8-4C42-4DE7-94A5-14A70A065374}" dt="2024-02-06T14:59:41.924" v="661" actId="207"/>
          <ac:spMkLst>
            <pc:docMk/>
            <pc:sldMk cId="232067652" sldId="256"/>
            <ac:spMk id="1055" creationId="{9327BFEC-06CF-72E0-399F-445DC96AA156}"/>
          </ac:spMkLst>
        </pc:spChg>
        <pc:spChg chg="add mod ord">
          <ac:chgData name="Sehgal, Vinit" userId="ef721694-8436-4df6-8b9b-be9691359d6c" providerId="ADAL" clId="{26AAD9E8-4C42-4DE7-94A5-14A70A065374}" dt="2024-02-06T14:58:45.696" v="656" actId="1076"/>
          <ac:spMkLst>
            <pc:docMk/>
            <pc:sldMk cId="232067652" sldId="256"/>
            <ac:spMk id="1056" creationId="{13DC400C-497C-6779-1BC4-92E2C7B198A8}"/>
          </ac:spMkLst>
        </pc:spChg>
        <pc:grpChg chg="add del mod ord">
          <ac:chgData name="Sehgal, Vinit" userId="ef721694-8436-4df6-8b9b-be9691359d6c" providerId="ADAL" clId="{26AAD9E8-4C42-4DE7-94A5-14A70A065374}" dt="2024-02-06T14:38:27.555" v="376" actId="165"/>
          <ac:grpSpMkLst>
            <pc:docMk/>
            <pc:sldMk cId="232067652" sldId="256"/>
            <ac:grpSpMk id="29" creationId="{A909EA44-5769-5D7A-553B-4013A879D98B}"/>
          </ac:grpSpMkLst>
        </pc:grpChg>
        <pc:grpChg chg="add mod">
          <ac:chgData name="Sehgal, Vinit" userId="ef721694-8436-4df6-8b9b-be9691359d6c" providerId="ADAL" clId="{26AAD9E8-4C42-4DE7-94A5-14A70A065374}" dt="2024-02-06T14:31:16.416" v="263"/>
          <ac:grpSpMkLst>
            <pc:docMk/>
            <pc:sldMk cId="232067652" sldId="256"/>
            <ac:grpSpMk id="31" creationId="{0230130B-0471-6C0F-4A5F-F3A35E5014AF}"/>
          </ac:grpSpMkLst>
        </pc:grpChg>
        <pc:grpChg chg="add mod">
          <ac:chgData name="Sehgal, Vinit" userId="ef721694-8436-4df6-8b9b-be9691359d6c" providerId="ADAL" clId="{26AAD9E8-4C42-4DE7-94A5-14A70A065374}" dt="2024-02-06T14:52:57.402" v="567" actId="1076"/>
          <ac:grpSpMkLst>
            <pc:docMk/>
            <pc:sldMk cId="232067652" sldId="256"/>
            <ac:grpSpMk id="55" creationId="{8BC101F7-A117-B7D7-E284-197666A9D7AB}"/>
          </ac:grpSpMkLst>
        </pc:grpChg>
        <pc:grpChg chg="add del mod">
          <ac:chgData name="Sehgal, Vinit" userId="ef721694-8436-4df6-8b9b-be9691359d6c" providerId="ADAL" clId="{26AAD9E8-4C42-4DE7-94A5-14A70A065374}" dt="2024-02-06T14:53:30.346" v="572" actId="165"/>
          <ac:grpSpMkLst>
            <pc:docMk/>
            <pc:sldMk cId="232067652" sldId="256"/>
            <ac:grpSpMk id="1035" creationId="{1C4B5859-9366-0D22-A5CD-C56C837AC49A}"/>
          </ac:grpSpMkLst>
        </pc:grpChg>
        <pc:grpChg chg="add del mod">
          <ac:chgData name="Sehgal, Vinit" userId="ef721694-8436-4df6-8b9b-be9691359d6c" providerId="ADAL" clId="{26AAD9E8-4C42-4DE7-94A5-14A70A065374}" dt="2024-02-06T14:53:19.619" v="570" actId="165"/>
          <ac:grpSpMkLst>
            <pc:docMk/>
            <pc:sldMk cId="232067652" sldId="256"/>
            <ac:grpSpMk id="1036" creationId="{5DFFB2BC-5A68-84F1-A703-75EA97357911}"/>
          </ac:grpSpMkLst>
        </pc:grpChg>
        <pc:grpChg chg="add del mod topLvl">
          <ac:chgData name="Sehgal, Vinit" userId="ef721694-8436-4df6-8b9b-be9691359d6c" providerId="ADAL" clId="{26AAD9E8-4C42-4DE7-94A5-14A70A065374}" dt="2024-02-06T14:55:23.512" v="592" actId="165"/>
          <ac:grpSpMkLst>
            <pc:docMk/>
            <pc:sldMk cId="232067652" sldId="256"/>
            <ac:grpSpMk id="1043" creationId="{ADF63D0D-17DC-C004-F55F-F10B5BBF9392}"/>
          </ac:grpSpMkLst>
        </pc:grpChg>
        <pc:grpChg chg="add mod topLvl">
          <ac:chgData name="Sehgal, Vinit" userId="ef721694-8436-4df6-8b9b-be9691359d6c" providerId="ADAL" clId="{26AAD9E8-4C42-4DE7-94A5-14A70A065374}" dt="2024-02-06T15:07:02.436" v="808" actId="165"/>
          <ac:grpSpMkLst>
            <pc:docMk/>
            <pc:sldMk cId="232067652" sldId="256"/>
            <ac:grpSpMk id="1044" creationId="{2CECA05D-C4F9-8E2E-67DB-915AD2783DAB}"/>
          </ac:grpSpMkLst>
        </pc:grpChg>
        <pc:grpChg chg="add del mod">
          <ac:chgData name="Sehgal, Vinit" userId="ef721694-8436-4df6-8b9b-be9691359d6c" providerId="ADAL" clId="{26AAD9E8-4C42-4DE7-94A5-14A70A065374}" dt="2024-02-06T14:55:19.481" v="591" actId="165"/>
          <ac:grpSpMkLst>
            <pc:docMk/>
            <pc:sldMk cId="232067652" sldId="256"/>
            <ac:grpSpMk id="1045" creationId="{F20B9391-FCBA-F1A5-7247-2680CDB693BF}"/>
          </ac:grpSpMkLst>
        </pc:grpChg>
        <pc:grpChg chg="add del mod">
          <ac:chgData name="Sehgal, Vinit" userId="ef721694-8436-4df6-8b9b-be9691359d6c" providerId="ADAL" clId="{26AAD9E8-4C42-4DE7-94A5-14A70A065374}" dt="2024-02-06T15:07:02.436" v="808" actId="165"/>
          <ac:grpSpMkLst>
            <pc:docMk/>
            <pc:sldMk cId="232067652" sldId="256"/>
            <ac:grpSpMk id="1046" creationId="{F494C9CC-31BF-ACEF-63C8-03CAC89F4879}"/>
          </ac:grpSpMkLst>
        </pc:grpChg>
        <pc:grpChg chg="add mod">
          <ac:chgData name="Sehgal, Vinit" userId="ef721694-8436-4df6-8b9b-be9691359d6c" providerId="ADAL" clId="{26AAD9E8-4C42-4DE7-94A5-14A70A065374}" dt="2024-02-06T14:58:45.696" v="656" actId="1076"/>
          <ac:grpSpMkLst>
            <pc:docMk/>
            <pc:sldMk cId="232067652" sldId="256"/>
            <ac:grpSpMk id="1050" creationId="{CFA47B13-DA9D-E65C-255A-7ECDC1F2616C}"/>
          </ac:grpSpMkLst>
        </pc:grpChg>
        <pc:picChg chg="add del mod">
          <ac:chgData name="Sehgal, Vinit" userId="ef721694-8436-4df6-8b9b-be9691359d6c" providerId="ADAL" clId="{26AAD9E8-4C42-4DE7-94A5-14A70A065374}" dt="2024-02-06T14:16:52.450" v="18" actId="478"/>
          <ac:picMkLst>
            <pc:docMk/>
            <pc:sldMk cId="232067652" sldId="256"/>
            <ac:picMk id="4" creationId="{36DE266A-D10B-7C52-4587-707323B8E46E}"/>
          </ac:picMkLst>
        </pc:picChg>
        <pc:picChg chg="add mod">
          <ac:chgData name="Sehgal, Vinit" userId="ef721694-8436-4df6-8b9b-be9691359d6c" providerId="ADAL" clId="{26AAD9E8-4C42-4DE7-94A5-14A70A065374}" dt="2024-02-06T14:56:09.017" v="618" actId="164"/>
          <ac:picMkLst>
            <pc:docMk/>
            <pc:sldMk cId="232067652" sldId="256"/>
            <ac:picMk id="5" creationId="{019B7352-8755-639E-84F5-4A401BAC04A6}"/>
          </ac:picMkLst>
        </pc:picChg>
        <pc:picChg chg="add del mod">
          <ac:chgData name="Sehgal, Vinit" userId="ef721694-8436-4df6-8b9b-be9691359d6c" providerId="ADAL" clId="{26AAD9E8-4C42-4DE7-94A5-14A70A065374}" dt="2024-02-06T14:18:49.163" v="70" actId="478"/>
          <ac:picMkLst>
            <pc:docMk/>
            <pc:sldMk cId="232067652" sldId="256"/>
            <ac:picMk id="6" creationId="{FA725532-2C4B-FC23-5515-29A128362B66}"/>
          </ac:picMkLst>
        </pc:picChg>
        <pc:picChg chg="add del mod">
          <ac:chgData name="Sehgal, Vinit" userId="ef721694-8436-4df6-8b9b-be9691359d6c" providerId="ADAL" clId="{26AAD9E8-4C42-4DE7-94A5-14A70A065374}" dt="2024-02-06T14:22:16.242" v="127" actId="478"/>
          <ac:picMkLst>
            <pc:docMk/>
            <pc:sldMk cId="232067652" sldId="256"/>
            <ac:picMk id="9" creationId="{99D05BA4-9693-006A-1F33-06B5B2E7BD42}"/>
          </ac:picMkLst>
        </pc:picChg>
        <pc:picChg chg="add del mod">
          <ac:chgData name="Sehgal, Vinit" userId="ef721694-8436-4df6-8b9b-be9691359d6c" providerId="ADAL" clId="{26AAD9E8-4C42-4DE7-94A5-14A70A065374}" dt="2024-02-06T14:49:50.291" v="534" actId="478"/>
          <ac:picMkLst>
            <pc:docMk/>
            <pc:sldMk cId="232067652" sldId="256"/>
            <ac:picMk id="10" creationId="{FCF7E11A-14EA-FD19-009A-4B6FD8996F8D}"/>
          </ac:picMkLst>
        </pc:picChg>
        <pc:picChg chg="add mod topLvl">
          <ac:chgData name="Sehgal, Vinit" userId="ef721694-8436-4df6-8b9b-be9691359d6c" providerId="ADAL" clId="{26AAD9E8-4C42-4DE7-94A5-14A70A065374}" dt="2024-02-06T14:55:23.512" v="592" actId="165"/>
          <ac:picMkLst>
            <pc:docMk/>
            <pc:sldMk cId="232067652" sldId="256"/>
            <ac:picMk id="11" creationId="{6BF4F051-E153-AF39-9232-3CA66F93325F}"/>
          </ac:picMkLst>
        </pc:picChg>
        <pc:picChg chg="add del mod">
          <ac:chgData name="Sehgal, Vinit" userId="ef721694-8436-4df6-8b9b-be9691359d6c" providerId="ADAL" clId="{26AAD9E8-4C42-4DE7-94A5-14A70A065374}" dt="2024-02-06T14:24:32.638" v="161" actId="478"/>
          <ac:picMkLst>
            <pc:docMk/>
            <pc:sldMk cId="232067652" sldId="256"/>
            <ac:picMk id="14" creationId="{9D9F5C3C-B277-1358-2E7F-BD86B510B274}"/>
          </ac:picMkLst>
        </pc:picChg>
        <pc:picChg chg="add del mod topLvl">
          <ac:chgData name="Sehgal, Vinit" userId="ef721694-8436-4df6-8b9b-be9691359d6c" providerId="ADAL" clId="{26AAD9E8-4C42-4DE7-94A5-14A70A065374}" dt="2024-02-06T14:43:36.297" v="433" actId="478"/>
          <ac:picMkLst>
            <pc:docMk/>
            <pc:sldMk cId="232067652" sldId="256"/>
            <ac:picMk id="15" creationId="{914EB5BA-E492-994B-678D-8698CC9B402C}"/>
          </ac:picMkLst>
        </pc:picChg>
        <pc:picChg chg="add mod ord topLvl">
          <ac:chgData name="Sehgal, Vinit" userId="ef721694-8436-4df6-8b9b-be9691359d6c" providerId="ADAL" clId="{26AAD9E8-4C42-4DE7-94A5-14A70A065374}" dt="2024-02-06T14:55:29.070" v="604" actId="1038"/>
          <ac:picMkLst>
            <pc:docMk/>
            <pc:sldMk cId="232067652" sldId="256"/>
            <ac:picMk id="16" creationId="{61E9C383-2F3F-A90D-0337-FB99FE1FC09A}"/>
          </ac:picMkLst>
        </pc:picChg>
        <pc:picChg chg="add mod topLvl">
          <ac:chgData name="Sehgal, Vinit" userId="ef721694-8436-4df6-8b9b-be9691359d6c" providerId="ADAL" clId="{26AAD9E8-4C42-4DE7-94A5-14A70A065374}" dt="2024-02-06T15:07:02.436" v="808" actId="165"/>
          <ac:picMkLst>
            <pc:docMk/>
            <pc:sldMk cId="232067652" sldId="256"/>
            <ac:picMk id="18" creationId="{96A332CF-CE70-D550-9870-E7E0E249A24B}"/>
          </ac:picMkLst>
        </pc:picChg>
        <pc:picChg chg="add del mod">
          <ac:chgData name="Sehgal, Vinit" userId="ef721694-8436-4df6-8b9b-be9691359d6c" providerId="ADAL" clId="{26AAD9E8-4C42-4DE7-94A5-14A70A065374}" dt="2024-02-06T14:51:53.118" v="557" actId="478"/>
          <ac:picMkLst>
            <pc:docMk/>
            <pc:sldMk cId="232067652" sldId="256"/>
            <ac:picMk id="30" creationId="{36B26BA8-5DE8-2858-13C6-88142D7323B0}"/>
          </ac:picMkLst>
        </pc:picChg>
        <pc:picChg chg="mod">
          <ac:chgData name="Sehgal, Vinit" userId="ef721694-8436-4df6-8b9b-be9691359d6c" providerId="ADAL" clId="{26AAD9E8-4C42-4DE7-94A5-14A70A065374}" dt="2024-02-06T14:31:16.416" v="263"/>
          <ac:picMkLst>
            <pc:docMk/>
            <pc:sldMk cId="232067652" sldId="256"/>
            <ac:picMk id="32" creationId="{54BEF1BD-E91E-1843-7839-3DBFF6B751F3}"/>
          </ac:picMkLst>
        </pc:picChg>
        <pc:picChg chg="mod">
          <ac:chgData name="Sehgal, Vinit" userId="ef721694-8436-4df6-8b9b-be9691359d6c" providerId="ADAL" clId="{26AAD9E8-4C42-4DE7-94A5-14A70A065374}" dt="2024-02-06T14:31:16.416" v="263"/>
          <ac:picMkLst>
            <pc:docMk/>
            <pc:sldMk cId="232067652" sldId="256"/>
            <ac:picMk id="34" creationId="{4BFF3D91-51ED-ED9B-26F8-F007CA0C399C}"/>
          </ac:picMkLst>
        </pc:picChg>
        <pc:picChg chg="mod">
          <ac:chgData name="Sehgal, Vinit" userId="ef721694-8436-4df6-8b9b-be9691359d6c" providerId="ADAL" clId="{26AAD9E8-4C42-4DE7-94A5-14A70A065374}" dt="2024-02-06T14:31:16.416" v="263"/>
          <ac:picMkLst>
            <pc:docMk/>
            <pc:sldMk cId="232067652" sldId="256"/>
            <ac:picMk id="35" creationId="{BEAA0B64-E764-04B3-2CAF-E7A0766E9BA0}"/>
          </ac:picMkLst>
        </pc:picChg>
        <pc:picChg chg="mod">
          <ac:chgData name="Sehgal, Vinit" userId="ef721694-8436-4df6-8b9b-be9691359d6c" providerId="ADAL" clId="{26AAD9E8-4C42-4DE7-94A5-14A70A065374}" dt="2024-02-06T14:36:56.277" v="361"/>
          <ac:picMkLst>
            <pc:docMk/>
            <pc:sldMk cId="232067652" sldId="256"/>
            <ac:picMk id="56" creationId="{FC84897F-3332-A44C-7A01-DBD5E922437B}"/>
          </ac:picMkLst>
        </pc:picChg>
        <pc:picChg chg="del mod">
          <ac:chgData name="Sehgal, Vinit" userId="ef721694-8436-4df6-8b9b-be9691359d6c" providerId="ADAL" clId="{26AAD9E8-4C42-4DE7-94A5-14A70A065374}" dt="2024-02-06T14:37:19.317" v="364" actId="478"/>
          <ac:picMkLst>
            <pc:docMk/>
            <pc:sldMk cId="232067652" sldId="256"/>
            <ac:picMk id="58" creationId="{ED19F4F7-2C19-03CA-527E-D7865CBEAFAA}"/>
          </ac:picMkLst>
        </pc:picChg>
        <pc:picChg chg="mod modCrop">
          <ac:chgData name="Sehgal, Vinit" userId="ef721694-8436-4df6-8b9b-be9691359d6c" providerId="ADAL" clId="{26AAD9E8-4C42-4DE7-94A5-14A70A065374}" dt="2024-02-06T14:50:31.526" v="540" actId="732"/>
          <ac:picMkLst>
            <pc:docMk/>
            <pc:sldMk cId="232067652" sldId="256"/>
            <ac:picMk id="59" creationId="{BF70F745-DA2E-E0D4-3EDC-21782C45D1F4}"/>
          </ac:picMkLst>
        </pc:picChg>
        <pc:picChg chg="add mod modCrop">
          <ac:chgData name="Sehgal, Vinit" userId="ef721694-8436-4df6-8b9b-be9691359d6c" providerId="ADAL" clId="{26AAD9E8-4C42-4DE7-94A5-14A70A065374}" dt="2024-02-06T14:56:09.017" v="618" actId="164"/>
          <ac:picMkLst>
            <pc:docMk/>
            <pc:sldMk cId="232067652" sldId="256"/>
            <ac:picMk id="1026" creationId="{EB4D8F41-1CDE-B04E-9D4F-31986F4F3FBA}"/>
          </ac:picMkLst>
        </pc:picChg>
        <pc:picChg chg="add del mod modCrop">
          <ac:chgData name="Sehgal, Vinit" userId="ef721694-8436-4df6-8b9b-be9691359d6c" providerId="ADAL" clId="{26AAD9E8-4C42-4DE7-94A5-14A70A065374}" dt="2024-02-06T14:41:32.622" v="420" actId="478"/>
          <ac:picMkLst>
            <pc:docMk/>
            <pc:sldMk cId="232067652" sldId="256"/>
            <ac:picMk id="1029" creationId="{682EF0D1-4D9A-90FD-A3FA-FCE47562C471}"/>
          </ac:picMkLst>
        </pc:picChg>
        <pc:picChg chg="add del mod modCrop">
          <ac:chgData name="Sehgal, Vinit" userId="ef721694-8436-4df6-8b9b-be9691359d6c" providerId="ADAL" clId="{26AAD9E8-4C42-4DE7-94A5-14A70A065374}" dt="2024-02-06T14:43:14.340" v="431" actId="478"/>
          <ac:picMkLst>
            <pc:docMk/>
            <pc:sldMk cId="232067652" sldId="256"/>
            <ac:picMk id="1030" creationId="{4FF763BD-C460-099B-E350-88A0E361889F}"/>
          </ac:picMkLst>
        </pc:picChg>
        <pc:picChg chg="add mod topLvl">
          <ac:chgData name="Sehgal, Vinit" userId="ef721694-8436-4df6-8b9b-be9691359d6c" providerId="ADAL" clId="{26AAD9E8-4C42-4DE7-94A5-14A70A065374}" dt="2024-02-06T14:55:29.070" v="604" actId="1038"/>
          <ac:picMkLst>
            <pc:docMk/>
            <pc:sldMk cId="232067652" sldId="256"/>
            <ac:picMk id="1031" creationId="{3D716268-30B4-82D5-C95B-1EC41EE160D3}"/>
          </ac:picMkLst>
        </pc:picChg>
        <pc:picChg chg="add del mod modCrop">
          <ac:chgData name="Sehgal, Vinit" userId="ef721694-8436-4df6-8b9b-be9691359d6c" providerId="ADAL" clId="{26AAD9E8-4C42-4DE7-94A5-14A70A065374}" dt="2024-02-06T14:48:43.734" v="520" actId="21"/>
          <ac:picMkLst>
            <pc:docMk/>
            <pc:sldMk cId="232067652" sldId="256"/>
            <ac:picMk id="1037" creationId="{122020EC-F28F-FB0A-E9EA-475B623C35E8}"/>
          </ac:picMkLst>
        </pc:picChg>
        <pc:picChg chg="add del mod modCrop">
          <ac:chgData name="Sehgal, Vinit" userId="ef721694-8436-4df6-8b9b-be9691359d6c" providerId="ADAL" clId="{26AAD9E8-4C42-4DE7-94A5-14A70A065374}" dt="2024-02-06T14:50:36.635" v="541" actId="478"/>
          <ac:picMkLst>
            <pc:docMk/>
            <pc:sldMk cId="232067652" sldId="256"/>
            <ac:picMk id="1040" creationId="{2DF8EA3F-390A-2181-C1F4-AA7F479EE1E4}"/>
          </ac:picMkLst>
        </pc:picChg>
        <pc:picChg chg="add mod">
          <ac:chgData name="Sehgal, Vinit" userId="ef721694-8436-4df6-8b9b-be9691359d6c" providerId="ADAL" clId="{26AAD9E8-4C42-4DE7-94A5-14A70A065374}" dt="2024-02-06T15:07:02.436" v="808" actId="165"/>
          <ac:picMkLst>
            <pc:docMk/>
            <pc:sldMk cId="232067652" sldId="256"/>
            <ac:picMk id="1041" creationId="{10799334-3F5E-05B8-CDC1-07B523D72697}"/>
          </ac:picMkLst>
        </pc:picChg>
        <pc:picChg chg="add del mod modCrop">
          <ac:chgData name="Sehgal, Vinit" userId="ef721694-8436-4df6-8b9b-be9691359d6c" providerId="ADAL" clId="{26AAD9E8-4C42-4DE7-94A5-14A70A065374}" dt="2024-02-06T14:52:42.829" v="565" actId="21"/>
          <ac:picMkLst>
            <pc:docMk/>
            <pc:sldMk cId="232067652" sldId="256"/>
            <ac:picMk id="1042" creationId="{82A8A7D4-1714-1121-BAE6-F8989445807B}"/>
          </ac:picMkLst>
        </pc:picChg>
        <pc:cxnChg chg="add mod">
          <ac:chgData name="Sehgal, Vinit" userId="ef721694-8436-4df6-8b9b-be9691359d6c" providerId="ADAL" clId="{26AAD9E8-4C42-4DE7-94A5-14A70A065374}" dt="2024-02-06T15:07:42.727" v="823" actId="1076"/>
          <ac:cxnSpMkLst>
            <pc:docMk/>
            <pc:sldMk cId="232067652" sldId="256"/>
            <ac:cxnSpMk id="4" creationId="{CA102FE8-197F-5ACA-4FD5-DF932D3E098C}"/>
          </ac:cxnSpMkLst>
        </pc:cxnChg>
        <pc:cxnChg chg="add mod">
          <ac:chgData name="Sehgal, Vinit" userId="ef721694-8436-4df6-8b9b-be9691359d6c" providerId="ADAL" clId="{26AAD9E8-4C42-4DE7-94A5-14A70A065374}" dt="2024-02-06T15:07:57.996" v="826" actId="1076"/>
          <ac:cxnSpMkLst>
            <pc:docMk/>
            <pc:sldMk cId="232067652" sldId="256"/>
            <ac:cxnSpMk id="9" creationId="{49CDEC40-6303-4EB7-C406-8FF3763F4DF7}"/>
          </ac:cxnSpMkLst>
        </pc:cxnChg>
        <pc:cxnChg chg="add del mod">
          <ac:chgData name="Sehgal, Vinit" userId="ef721694-8436-4df6-8b9b-be9691359d6c" providerId="ADAL" clId="{26AAD9E8-4C42-4DE7-94A5-14A70A065374}" dt="2024-02-06T15:04:44.472" v="762" actId="478"/>
          <ac:cxnSpMkLst>
            <pc:docMk/>
            <pc:sldMk cId="232067652" sldId="256"/>
            <ac:cxnSpMk id="13" creationId="{4864FBE1-BB6D-0F6D-8610-32BB219B2A0C}"/>
          </ac:cxnSpMkLst>
        </pc:cxnChg>
        <pc:cxnChg chg="add mod">
          <ac:chgData name="Sehgal, Vinit" userId="ef721694-8436-4df6-8b9b-be9691359d6c" providerId="ADAL" clId="{26AAD9E8-4C42-4DE7-94A5-14A70A065374}" dt="2024-02-06T15:07:48.291" v="824" actId="1076"/>
          <ac:cxnSpMkLst>
            <pc:docMk/>
            <pc:sldMk cId="232067652" sldId="256"/>
            <ac:cxnSpMk id="15" creationId="{E06C042E-C1E5-7FC2-B0A9-31DFD1241B27}"/>
          </ac:cxnSpMkLst>
        </pc:cxnChg>
        <pc:cxnChg chg="add mod">
          <ac:chgData name="Sehgal, Vinit" userId="ef721694-8436-4df6-8b9b-be9691359d6c" providerId="ADAL" clId="{26AAD9E8-4C42-4DE7-94A5-14A70A065374}" dt="2024-02-06T15:06:00.692" v="795" actId="208"/>
          <ac:cxnSpMkLst>
            <pc:docMk/>
            <pc:sldMk cId="232067652" sldId="256"/>
            <ac:cxnSpMk id="17" creationId="{30CA84ED-F7C9-56A9-4A99-2808D88E748A}"/>
          </ac:cxnSpMkLst>
        </pc:cxnChg>
        <pc:cxnChg chg="add mod topLvl">
          <ac:chgData name="Sehgal, Vinit" userId="ef721694-8436-4df6-8b9b-be9691359d6c" providerId="ADAL" clId="{26AAD9E8-4C42-4DE7-94A5-14A70A065374}" dt="2024-02-06T14:55:29.070" v="604" actId="1038"/>
          <ac:cxnSpMkLst>
            <pc:docMk/>
            <pc:sldMk cId="232067652" sldId="256"/>
            <ac:cxnSpMk id="20" creationId="{C6E073EA-FD73-BE99-980C-4C6C1E2A70CC}"/>
          </ac:cxnSpMkLst>
        </pc:cxnChg>
        <pc:cxnChg chg="add del mod">
          <ac:chgData name="Sehgal, Vinit" userId="ef721694-8436-4df6-8b9b-be9691359d6c" providerId="ADAL" clId="{26AAD9E8-4C42-4DE7-94A5-14A70A065374}" dt="2024-02-06T14:34:49.208" v="322" actId="478"/>
          <ac:cxnSpMkLst>
            <pc:docMk/>
            <pc:sldMk cId="232067652" sldId="256"/>
            <ac:cxnSpMk id="21" creationId="{7F1865F4-D5BA-50EC-E04B-B68ED721E3F9}"/>
          </ac:cxnSpMkLst>
        </pc:cxnChg>
        <pc:cxnChg chg="add mod topLvl">
          <ac:chgData name="Sehgal, Vinit" userId="ef721694-8436-4df6-8b9b-be9691359d6c" providerId="ADAL" clId="{26AAD9E8-4C42-4DE7-94A5-14A70A065374}" dt="2024-02-06T14:55:23.512" v="592" actId="165"/>
          <ac:cxnSpMkLst>
            <pc:docMk/>
            <pc:sldMk cId="232067652" sldId="256"/>
            <ac:cxnSpMk id="23" creationId="{164F1941-0DF8-E7A6-F9E6-4AADC3C507A0}"/>
          </ac:cxnSpMkLst>
        </pc:cxnChg>
        <pc:cxnChg chg="add mod">
          <ac:chgData name="Sehgal, Vinit" userId="ef721694-8436-4df6-8b9b-be9691359d6c" providerId="ADAL" clId="{26AAD9E8-4C42-4DE7-94A5-14A70A065374}" dt="2024-02-06T15:06:54.679" v="806" actId="1076"/>
          <ac:cxnSpMkLst>
            <pc:docMk/>
            <pc:sldMk cId="232067652" sldId="256"/>
            <ac:cxnSpMk id="29" creationId="{ADFEC354-98A4-9D34-4769-2FAB5B586622}"/>
          </ac:cxnSpMkLst>
        </pc:cxnChg>
        <pc:cxnChg chg="mod">
          <ac:chgData name="Sehgal, Vinit" userId="ef721694-8436-4df6-8b9b-be9691359d6c" providerId="ADAL" clId="{26AAD9E8-4C42-4DE7-94A5-14A70A065374}" dt="2024-02-06T14:31:16.416" v="263"/>
          <ac:cxnSpMkLst>
            <pc:docMk/>
            <pc:sldMk cId="232067652" sldId="256"/>
            <ac:cxnSpMk id="37" creationId="{DE52397F-595D-8602-E854-8D9ABCD83336}"/>
          </ac:cxnSpMkLst>
        </pc:cxnChg>
        <pc:cxnChg chg="mod">
          <ac:chgData name="Sehgal, Vinit" userId="ef721694-8436-4df6-8b9b-be9691359d6c" providerId="ADAL" clId="{26AAD9E8-4C42-4DE7-94A5-14A70A065374}" dt="2024-02-06T14:31:16.416" v="263"/>
          <ac:cxnSpMkLst>
            <pc:docMk/>
            <pc:sldMk cId="232067652" sldId="256"/>
            <ac:cxnSpMk id="39" creationId="{77745A76-AB84-EDC7-B927-C4388418D27C}"/>
          </ac:cxnSpMkLst>
        </pc:cxnChg>
        <pc:cxnChg chg="add mod">
          <ac:chgData name="Sehgal, Vinit" userId="ef721694-8436-4df6-8b9b-be9691359d6c" providerId="ADAL" clId="{26AAD9E8-4C42-4DE7-94A5-14A70A065374}" dt="2024-02-06T14:56:09.017" v="618" actId="164"/>
          <ac:cxnSpMkLst>
            <pc:docMk/>
            <pc:sldMk cId="232067652" sldId="256"/>
            <ac:cxnSpMk id="50" creationId="{C6080335-5D04-B976-D0BD-32A57885E8B6}"/>
          </ac:cxnSpMkLst>
        </pc:cxnChg>
        <pc:cxnChg chg="add mod">
          <ac:chgData name="Sehgal, Vinit" userId="ef721694-8436-4df6-8b9b-be9691359d6c" providerId="ADAL" clId="{26AAD9E8-4C42-4DE7-94A5-14A70A065374}" dt="2024-02-06T14:56:09.017" v="618" actId="164"/>
          <ac:cxnSpMkLst>
            <pc:docMk/>
            <pc:sldMk cId="232067652" sldId="256"/>
            <ac:cxnSpMk id="52" creationId="{DCE7702D-9B3C-3098-BA26-311D87D7A9AA}"/>
          </ac:cxnSpMkLst>
        </pc:cxnChg>
        <pc:cxnChg chg="mod">
          <ac:chgData name="Sehgal, Vinit" userId="ef721694-8436-4df6-8b9b-be9691359d6c" providerId="ADAL" clId="{26AAD9E8-4C42-4DE7-94A5-14A70A065374}" dt="2024-02-06T14:49:02.191" v="524" actId="14100"/>
          <ac:cxnSpMkLst>
            <pc:docMk/>
            <pc:sldMk cId="232067652" sldId="256"/>
            <ac:cxnSpMk id="61" creationId="{16CD9A12-25A4-4AF4-A68C-F705EA0D5171}"/>
          </ac:cxnSpMkLst>
        </pc:cxnChg>
        <pc:cxnChg chg="mod">
          <ac:chgData name="Sehgal, Vinit" userId="ef721694-8436-4df6-8b9b-be9691359d6c" providerId="ADAL" clId="{26AAD9E8-4C42-4DE7-94A5-14A70A065374}" dt="2024-02-06T14:36:56.277" v="361"/>
          <ac:cxnSpMkLst>
            <pc:docMk/>
            <pc:sldMk cId="232067652" sldId="256"/>
            <ac:cxnSpMk id="63" creationId="{7AE08600-9077-956B-177B-B47703F9503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5B719-4555-7B5B-AA5F-B21B7FEB8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16816-92B6-3F71-04F5-620D59E1B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B8215-9254-DF40-B1E2-6CBBE8416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A2F0D-9737-B7B0-BC90-34F7781F3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5E497-5CAB-528B-78D0-05D75CA2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43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B86B1-930E-C4AD-B18C-C6EBF37B9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1994C0-9169-323F-82FC-3751A93B1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A7336-F728-817F-5278-DDB6ED3FF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3F4AA-01D2-1B82-CA4B-C8CE7DE40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CB020-A028-1DBB-E770-673358B8E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53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0C9B4A-4435-1376-B857-B462705BF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8810EA-857C-1412-BF92-AAA026EF5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0C891-1740-8C2B-7A4E-FC3CEF47D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BDF5E-66F4-BF8F-8A22-31120049B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39AD0-F988-766A-841B-790D13BCB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9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3B63A-60B9-1D4C-369E-9C4B932B0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65843-7F00-96D3-4C63-0DE2C1E51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07AF4-1EF6-473D-D421-EE02670F9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52E6D-F926-F69C-2C65-B16BBF6C2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594F2-5ED4-FD5A-4D4D-60822167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27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6011F-E36B-4B49-98CD-3CEA9D08F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A7CBE-6D39-5BD7-F2C7-12F4114D3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8F6A4-069A-BA06-6117-542100149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968D5-01E3-4AD9-DD46-8515B4A47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8C093-7955-C7B5-BC95-449EEE62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34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E4254-00E5-9A92-72E0-E8E9FD0D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19ED9-DF69-C3A3-0744-CE8111636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62BFE-48EB-A0EB-51AC-671A1AC79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3CFED-C8BB-390B-D2A8-A75F179E8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6C58D-6981-196B-C440-E5FFC446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72208-AA0E-D204-30DC-F3AF24D9E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08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0F68F-1DAB-EAEA-90AA-E5E39DB08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C51C5-93C3-ACFA-0D21-C1095AC0C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A57BC-C3B7-5297-2638-E3E3134E8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77A52E-0C0D-E570-3854-AA515357C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948C6B-18F8-0969-08CC-8A47CCD8AF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E07B5E-35BD-FCC0-DF2A-7371C7FD3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A5CC24-650B-906E-6330-EC17DBFB7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3C8145-4883-C170-060E-47970FC9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02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19D3F-813B-22C7-A0C8-28A17A1A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84072D-429F-E358-DCE0-C53A1430F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A7667-5324-4488-B5A0-C77230056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4A6FC-D30B-5FB0-6221-A26EA4774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5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A8123C-6CFD-2620-2D30-A34926361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37DA0-987D-2BAD-0521-7D46A735F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3A3C9-1849-C93F-0D3C-02ED64756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3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78687-049F-49C5-9603-D94F16BC5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CDD6B-1BD6-E893-0D2F-9EFBF1F22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2CED62-E5DC-7A4A-F0DB-6F894FBBD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D31F9-9684-1BBA-67E1-5C7C2C44D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4372B-0D78-669B-0642-70DD43CA1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706CC-A9A9-C62D-3D7F-07FF367C0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6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F82A-4092-01F0-7C76-36DD78F28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0F3CE-041D-EBD6-6539-76E32841D3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AF0EB9-BADB-39D0-C696-5C539C787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59580-8D84-7B91-5787-BE2F260F6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79AB0-F891-CA85-A344-824071304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6F477-1F31-D2D3-2B84-D74C7E772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5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C2124F-F7A9-F093-9FC9-4F3ECDA12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F8C55-25D9-6770-3F41-691507B5B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32381-7672-FE27-5325-77B2E0F625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439EB3-F077-416F-BE9D-E5A16F54A2DF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966C8-2205-2424-0D23-807A9BE84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271C8-ADEC-A721-B936-22A500E4B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C75EA8-1BF0-441A-A23A-2936522AF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1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Rectangle 1055">
            <a:extLst>
              <a:ext uri="{FF2B5EF4-FFF2-40B4-BE49-F238E27FC236}">
                <a16:creationId xmlns:a16="http://schemas.microsoft.com/office/drawing/2014/main" id="{13DC400C-497C-6779-1BC4-92E2C7B198A8}"/>
              </a:ext>
            </a:extLst>
          </p:cNvPr>
          <p:cNvSpPr/>
          <p:nvPr/>
        </p:nvSpPr>
        <p:spPr>
          <a:xfrm rot="16200000">
            <a:off x="-211382" y="2285462"/>
            <a:ext cx="4176163" cy="2040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9327BFEC-06CF-72E0-399F-445DC96AA156}"/>
              </a:ext>
            </a:extLst>
          </p:cNvPr>
          <p:cNvSpPr/>
          <p:nvPr/>
        </p:nvSpPr>
        <p:spPr>
          <a:xfrm>
            <a:off x="3071674" y="4621548"/>
            <a:ext cx="5956914" cy="204081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DF4FC17A-18A0-9A13-29E0-92CA20B68A61}"/>
              </a:ext>
            </a:extLst>
          </p:cNvPr>
          <p:cNvSpPr/>
          <p:nvPr/>
        </p:nvSpPr>
        <p:spPr>
          <a:xfrm>
            <a:off x="3071674" y="260196"/>
            <a:ext cx="5956914" cy="204081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A58C4EC8-203A-FEE6-E4B7-729F6C3A17B0}"/>
              </a:ext>
            </a:extLst>
          </p:cNvPr>
          <p:cNvSpPr/>
          <p:nvPr/>
        </p:nvSpPr>
        <p:spPr>
          <a:xfrm>
            <a:off x="3071674" y="2433962"/>
            <a:ext cx="5956914" cy="20408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BD5C76-372E-9CD4-6328-9CDC4E9F62E5}"/>
              </a:ext>
            </a:extLst>
          </p:cNvPr>
          <p:cNvSpPr txBox="1"/>
          <p:nvPr/>
        </p:nvSpPr>
        <p:spPr>
          <a:xfrm>
            <a:off x="3080943" y="842088"/>
            <a:ext cx="1515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Upscaling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55CB469-BD46-B8F4-5DC5-B9DEE52ED7AB}"/>
              </a:ext>
            </a:extLst>
          </p:cNvPr>
          <p:cNvSpPr txBox="1"/>
          <p:nvPr/>
        </p:nvSpPr>
        <p:spPr>
          <a:xfrm>
            <a:off x="3080943" y="1211420"/>
            <a:ext cx="175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Consolas" panose="020B0609020204030204" pitchFamily="49" charset="0"/>
              </a:rPr>
              <a:t>terra::aggregate</a:t>
            </a:r>
            <a:r>
              <a:rPr lang="en-US" sz="1400" dirty="0"/>
              <a:t> </a:t>
            </a:r>
          </a:p>
        </p:txBody>
      </p:sp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CFA47B13-DA9D-E65C-255A-7ECDC1F2616C}"/>
              </a:ext>
            </a:extLst>
          </p:cNvPr>
          <p:cNvGrpSpPr/>
          <p:nvPr/>
        </p:nvGrpSpPr>
        <p:grpSpPr>
          <a:xfrm>
            <a:off x="1047656" y="1455159"/>
            <a:ext cx="1849449" cy="3853242"/>
            <a:chOff x="349785" y="1416796"/>
            <a:chExt cx="1849449" cy="3853242"/>
          </a:xfrm>
        </p:grpSpPr>
        <p:pic>
          <p:nvPicPr>
            <p:cNvPr id="1026" name="Picture 2" descr="1 Inch Grid Paper Printable 8 X 11 Pdf | Images and Photos finder">
              <a:extLst>
                <a:ext uri="{FF2B5EF4-FFF2-40B4-BE49-F238E27FC236}">
                  <a16:creationId xmlns:a16="http://schemas.microsoft.com/office/drawing/2014/main" id="{EB4D8F41-1CDE-B04E-9D4F-31986F4F3F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74681" b="74677"/>
            <a:stretch/>
          </p:blipFill>
          <p:spPr bwMode="auto">
            <a:xfrm>
              <a:off x="454328" y="3439061"/>
              <a:ext cx="1203665" cy="1203908"/>
            </a:xfrm>
            <a:prstGeom prst="rect">
              <a:avLst/>
            </a:prstGeom>
            <a:solidFill>
              <a:srgbClr val="007AB1">
                <a:alpha val="10000"/>
              </a:srgbClr>
            </a:solidFill>
          </p:spPr>
        </p:pic>
        <p:pic>
          <p:nvPicPr>
            <p:cNvPr id="5" name="Picture 2" descr="1 Inch Grid Paper Printable 8 X 11 Pdf | Images and Photos finder">
              <a:extLst>
                <a:ext uri="{FF2B5EF4-FFF2-40B4-BE49-F238E27FC236}">
                  <a16:creationId xmlns:a16="http://schemas.microsoft.com/office/drawing/2014/main" id="{019B7352-8755-639E-84F5-4A401BAC04A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565" b="49555"/>
            <a:stretch/>
          </p:blipFill>
          <p:spPr bwMode="auto">
            <a:xfrm>
              <a:off x="454328" y="1786128"/>
              <a:ext cx="1203665" cy="1203908"/>
            </a:xfrm>
            <a:prstGeom prst="rect">
              <a:avLst/>
            </a:prstGeom>
            <a:solidFill>
              <a:srgbClr val="BC4709">
                <a:alpha val="10000"/>
              </a:srgbClr>
            </a:solidFill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2DFEE26-5C89-95C5-2574-29B0F287D85C}"/>
                </a:ext>
              </a:extLst>
            </p:cNvPr>
            <p:cNvSpPr txBox="1"/>
            <p:nvPr/>
          </p:nvSpPr>
          <p:spPr>
            <a:xfrm>
              <a:off x="349785" y="1416796"/>
              <a:ext cx="1020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A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0DEEF62-032E-78A2-FEAA-273687FC94F2}"/>
                </a:ext>
              </a:extLst>
            </p:cNvPr>
            <p:cNvSpPr txBox="1"/>
            <p:nvPr/>
          </p:nvSpPr>
          <p:spPr>
            <a:xfrm>
              <a:off x="349785" y="3055879"/>
              <a:ext cx="1020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B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6080335-5D04-B976-D0BD-32A57885E8B6}"/>
                </a:ext>
              </a:extLst>
            </p:cNvPr>
            <p:cNvCxnSpPr/>
            <p:nvPr/>
          </p:nvCxnSpPr>
          <p:spPr>
            <a:xfrm>
              <a:off x="1764906" y="3459354"/>
              <a:ext cx="0" cy="588104"/>
            </a:xfrm>
            <a:prstGeom prst="straightConnector1">
              <a:avLst/>
            </a:prstGeom>
            <a:ln>
              <a:solidFill>
                <a:srgbClr val="007AB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E2982F6-252C-7579-7A9A-284FC29B652B}"/>
                </a:ext>
              </a:extLst>
            </p:cNvPr>
            <p:cNvSpPr txBox="1"/>
            <p:nvPr/>
          </p:nvSpPr>
          <p:spPr>
            <a:xfrm>
              <a:off x="1727363" y="3568740"/>
              <a:ext cx="471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</a:t>
              </a:r>
              <a:r>
                <a:rPr lang="en-US" i="1" baseline="-25000" dirty="0"/>
                <a:t>B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CE7702D-9B3C-3098-BA26-311D87D7A9AA}"/>
                </a:ext>
              </a:extLst>
            </p:cNvPr>
            <p:cNvCxnSpPr/>
            <p:nvPr/>
          </p:nvCxnSpPr>
          <p:spPr>
            <a:xfrm>
              <a:off x="1757806" y="1799496"/>
              <a:ext cx="0" cy="588104"/>
            </a:xfrm>
            <a:prstGeom prst="straightConnector1">
              <a:avLst/>
            </a:prstGeom>
            <a:ln>
              <a:solidFill>
                <a:srgbClr val="C34909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30E2100-CC48-6592-57B3-8561B9568AE5}"/>
                </a:ext>
              </a:extLst>
            </p:cNvPr>
            <p:cNvSpPr txBox="1"/>
            <p:nvPr/>
          </p:nvSpPr>
          <p:spPr>
            <a:xfrm>
              <a:off x="1720263" y="1908882"/>
              <a:ext cx="471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</a:t>
              </a:r>
              <a:r>
                <a:rPr lang="en-US" i="1" baseline="-25000" dirty="0"/>
                <a:t>A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3977B8D-C6D4-72F3-2643-DCAD489E612D}"/>
                </a:ext>
              </a:extLst>
            </p:cNvPr>
            <p:cNvSpPr txBox="1"/>
            <p:nvPr/>
          </p:nvSpPr>
          <p:spPr>
            <a:xfrm>
              <a:off x="389618" y="4808373"/>
              <a:ext cx="14503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L</a:t>
              </a:r>
              <a:r>
                <a:rPr lang="en-US" sz="2400" i="1" baseline="-25000" dirty="0"/>
                <a:t>B </a:t>
              </a:r>
              <a:r>
                <a:rPr lang="en-US" sz="2400" i="1" dirty="0"/>
                <a:t>= 2xL</a:t>
              </a:r>
              <a:r>
                <a:rPr lang="en-US" sz="2400" i="1" baseline="-25000" dirty="0"/>
                <a:t>A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BC101F7-A117-B7D7-E284-197666A9D7AB}"/>
              </a:ext>
            </a:extLst>
          </p:cNvPr>
          <p:cNvGrpSpPr/>
          <p:nvPr/>
        </p:nvGrpSpPr>
        <p:grpSpPr>
          <a:xfrm>
            <a:off x="4773997" y="310366"/>
            <a:ext cx="3900966" cy="1951690"/>
            <a:chOff x="104509" y="2087642"/>
            <a:chExt cx="3900966" cy="1951690"/>
          </a:xfrm>
        </p:grpSpPr>
        <p:pic>
          <p:nvPicPr>
            <p:cNvPr id="56" name="Picture 2" descr="1 Inch Grid Paper Printable 8 X 11 Pdf | Images and Photos finder">
              <a:extLst>
                <a:ext uri="{FF2B5EF4-FFF2-40B4-BE49-F238E27FC236}">
                  <a16:creationId xmlns:a16="http://schemas.microsoft.com/office/drawing/2014/main" id="{FC84897F-3332-A44C-7A01-DBD5E92243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565" b="49555"/>
            <a:stretch/>
          </p:blipFill>
          <p:spPr bwMode="auto">
            <a:xfrm>
              <a:off x="476019" y="2456974"/>
              <a:ext cx="1203665" cy="1203908"/>
            </a:xfrm>
            <a:prstGeom prst="rect">
              <a:avLst/>
            </a:prstGeom>
            <a:solidFill>
              <a:srgbClr val="BC4709">
                <a:alpha val="10000"/>
              </a:srgbClr>
            </a:solidFill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3214959-FD6F-B7CD-4CE4-9801508E2E3D}"/>
                </a:ext>
              </a:extLst>
            </p:cNvPr>
            <p:cNvSpPr txBox="1"/>
            <p:nvPr/>
          </p:nvSpPr>
          <p:spPr>
            <a:xfrm>
              <a:off x="365789" y="2087642"/>
              <a:ext cx="1020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A</a:t>
              </a:r>
            </a:p>
          </p:txBody>
        </p:sp>
        <p:pic>
          <p:nvPicPr>
            <p:cNvPr id="59" name="Picture 2">
              <a:extLst>
                <a:ext uri="{FF2B5EF4-FFF2-40B4-BE49-F238E27FC236}">
                  <a16:creationId xmlns:a16="http://schemas.microsoft.com/office/drawing/2014/main" id="{BF70F745-DA2E-E0D4-3EDC-21782C45D1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" r="10" b="1347"/>
            <a:stretch/>
          </p:blipFill>
          <p:spPr bwMode="auto">
            <a:xfrm>
              <a:off x="2243439" y="2454608"/>
              <a:ext cx="1203665" cy="1187694"/>
            </a:xfrm>
            <a:prstGeom prst="rect">
              <a:avLst/>
            </a:prstGeom>
            <a:solidFill>
              <a:srgbClr val="C34909">
                <a:alpha val="10000"/>
              </a:srgbClr>
            </a:solidFill>
            <a:ln>
              <a:solidFill>
                <a:srgbClr val="C34909"/>
              </a:solidFill>
            </a:ln>
          </p:spPr>
        </p:pic>
        <p:sp>
          <p:nvSpPr>
            <p:cNvPr id="60" name="Arrow: Right 59">
              <a:extLst>
                <a:ext uri="{FF2B5EF4-FFF2-40B4-BE49-F238E27FC236}">
                  <a16:creationId xmlns:a16="http://schemas.microsoft.com/office/drawing/2014/main" id="{50F1DF6C-DCF3-694C-30C0-80BCE735F4AD}"/>
                </a:ext>
              </a:extLst>
            </p:cNvPr>
            <p:cNvSpPr/>
            <p:nvPr/>
          </p:nvSpPr>
          <p:spPr>
            <a:xfrm>
              <a:off x="1757711" y="2804928"/>
              <a:ext cx="398102" cy="5080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16CD9A12-25A4-4AF4-A68C-F705EA0D5171}"/>
                </a:ext>
              </a:extLst>
            </p:cNvPr>
            <p:cNvCxnSpPr>
              <a:cxnSpLocks/>
            </p:cNvCxnSpPr>
            <p:nvPr/>
          </p:nvCxnSpPr>
          <p:spPr>
            <a:xfrm>
              <a:off x="3557333" y="2443124"/>
              <a:ext cx="0" cy="420806"/>
            </a:xfrm>
            <a:prstGeom prst="straightConnector1">
              <a:avLst/>
            </a:prstGeom>
            <a:ln>
              <a:solidFill>
                <a:srgbClr val="C34909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6F285D6-B61A-BA2B-2887-4AB961F71646}"/>
                </a:ext>
              </a:extLst>
            </p:cNvPr>
            <p:cNvSpPr txBox="1"/>
            <p:nvPr/>
          </p:nvSpPr>
          <p:spPr>
            <a:xfrm>
              <a:off x="2153363" y="2087642"/>
              <a:ext cx="1347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A*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AE08600-9077-956B-177B-B47703F95039}"/>
                </a:ext>
              </a:extLst>
            </p:cNvPr>
            <p:cNvCxnSpPr>
              <a:cxnSpLocks/>
            </p:cNvCxnSpPr>
            <p:nvPr/>
          </p:nvCxnSpPr>
          <p:spPr>
            <a:xfrm>
              <a:off x="365789" y="2456974"/>
              <a:ext cx="0" cy="280202"/>
            </a:xfrm>
            <a:prstGeom prst="straightConnector1">
              <a:avLst/>
            </a:prstGeom>
            <a:ln>
              <a:solidFill>
                <a:srgbClr val="C34909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4" name="TextBox 1023">
              <a:extLst>
                <a:ext uri="{FF2B5EF4-FFF2-40B4-BE49-F238E27FC236}">
                  <a16:creationId xmlns:a16="http://schemas.microsoft.com/office/drawing/2014/main" id="{FC80D7F9-47EB-5F1A-57E6-8241F9493751}"/>
                </a:ext>
              </a:extLst>
            </p:cNvPr>
            <p:cNvSpPr txBox="1"/>
            <p:nvPr/>
          </p:nvSpPr>
          <p:spPr>
            <a:xfrm>
              <a:off x="104509" y="2435596"/>
              <a:ext cx="188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</a:t>
              </a:r>
            </a:p>
          </p:txBody>
        </p:sp>
        <p:sp>
          <p:nvSpPr>
            <p:cNvPr id="1025" name="TextBox 1024">
              <a:extLst>
                <a:ext uri="{FF2B5EF4-FFF2-40B4-BE49-F238E27FC236}">
                  <a16:creationId xmlns:a16="http://schemas.microsoft.com/office/drawing/2014/main" id="{6325B412-D274-03CB-5687-7F066E595090}"/>
                </a:ext>
              </a:extLst>
            </p:cNvPr>
            <p:cNvSpPr txBox="1"/>
            <p:nvPr/>
          </p:nvSpPr>
          <p:spPr>
            <a:xfrm>
              <a:off x="3533604" y="2468861"/>
              <a:ext cx="471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L*</a:t>
              </a:r>
            </a:p>
          </p:txBody>
        </p:sp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12D3030A-D6D9-6555-CBD0-B29F1935BE36}"/>
                </a:ext>
              </a:extLst>
            </p:cNvPr>
            <p:cNvSpPr txBox="1"/>
            <p:nvPr/>
          </p:nvSpPr>
          <p:spPr>
            <a:xfrm>
              <a:off x="2393640" y="3670000"/>
              <a:ext cx="1450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L*= </a:t>
              </a:r>
              <a:r>
                <a:rPr lang="en-US" i="1" dirty="0" err="1"/>
                <a:t>axL</a:t>
              </a:r>
              <a:endParaRPr lang="en-US" i="1" dirty="0"/>
            </a:p>
          </p:txBody>
        </p:sp>
      </p:grpSp>
      <p:pic>
        <p:nvPicPr>
          <p:cNvPr id="11" name="Picture 2" descr="1 Inch Grid Paper Printable 8 X 11 Pdf | Images and Photos finder">
            <a:extLst>
              <a:ext uri="{FF2B5EF4-FFF2-40B4-BE49-F238E27FC236}">
                <a16:creationId xmlns:a16="http://schemas.microsoft.com/office/drawing/2014/main" id="{6BF4F051-E153-AF39-9232-3CA66F9332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65" b="49555"/>
          <a:stretch/>
        </p:blipFill>
        <p:spPr bwMode="auto">
          <a:xfrm>
            <a:off x="5103226" y="5012301"/>
            <a:ext cx="1203665" cy="1203908"/>
          </a:xfrm>
          <a:prstGeom prst="rect">
            <a:avLst/>
          </a:prstGeom>
          <a:solidFill>
            <a:srgbClr val="BC4709">
              <a:alpha val="10000"/>
            </a:srgbClr>
          </a:solidFill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6A947DB-80FD-5F6C-0A75-11F77035F751}"/>
              </a:ext>
            </a:extLst>
          </p:cNvPr>
          <p:cNvSpPr txBox="1"/>
          <p:nvPr/>
        </p:nvSpPr>
        <p:spPr>
          <a:xfrm>
            <a:off x="4992996" y="4642969"/>
            <a:ext cx="102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Raster A</a:t>
            </a:r>
          </a:p>
        </p:txBody>
      </p:sp>
      <p:pic>
        <p:nvPicPr>
          <p:cNvPr id="16" name="Picture 2" descr="1 Inch Grid Paper Printable 8 X 11 Pdf | Images and Photos finder">
            <a:extLst>
              <a:ext uri="{FF2B5EF4-FFF2-40B4-BE49-F238E27FC236}">
                <a16:creationId xmlns:a16="http://schemas.microsoft.com/office/drawing/2014/main" id="{61E9C383-2F3F-A90D-0337-FB99FE1FC0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4681" b="74677"/>
          <a:stretch/>
        </p:blipFill>
        <p:spPr bwMode="auto">
          <a:xfrm>
            <a:off x="6978418" y="5026150"/>
            <a:ext cx="1203665" cy="1203908"/>
          </a:xfrm>
          <a:prstGeom prst="rect">
            <a:avLst/>
          </a:prstGeom>
          <a:solidFill>
            <a:srgbClr val="C34909">
              <a:alpha val="10000"/>
            </a:srgbClr>
          </a:solidFill>
          <a:ln>
            <a:solidFill>
              <a:srgbClr val="C34909"/>
            </a:solidFill>
          </a:ln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E073EA-FD73-BE99-980C-4C6C1E2A70CC}"/>
              </a:ext>
            </a:extLst>
          </p:cNvPr>
          <p:cNvCxnSpPr/>
          <p:nvPr/>
        </p:nvCxnSpPr>
        <p:spPr>
          <a:xfrm>
            <a:off x="8291076" y="4998451"/>
            <a:ext cx="0" cy="588104"/>
          </a:xfrm>
          <a:prstGeom prst="straightConnector1">
            <a:avLst/>
          </a:prstGeom>
          <a:ln>
            <a:solidFill>
              <a:srgbClr val="C34909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BB5C913-DAAB-C399-C921-A05419479F66}"/>
              </a:ext>
            </a:extLst>
          </p:cNvPr>
          <p:cNvSpPr txBox="1"/>
          <p:nvPr/>
        </p:nvSpPr>
        <p:spPr>
          <a:xfrm>
            <a:off x="6887106" y="4642969"/>
            <a:ext cx="134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Raster A*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64F1941-0DF8-E7A6-F9E6-4AADC3C507A0}"/>
              </a:ext>
            </a:extLst>
          </p:cNvPr>
          <p:cNvCxnSpPr>
            <a:cxnSpLocks/>
          </p:cNvCxnSpPr>
          <p:nvPr/>
        </p:nvCxnSpPr>
        <p:spPr>
          <a:xfrm>
            <a:off x="4992996" y="5012301"/>
            <a:ext cx="0" cy="280202"/>
          </a:xfrm>
          <a:prstGeom prst="straightConnector1">
            <a:avLst/>
          </a:prstGeom>
          <a:ln>
            <a:solidFill>
              <a:srgbClr val="C34909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8F1C2F4-8505-A73C-9045-A1ECC52727CB}"/>
              </a:ext>
            </a:extLst>
          </p:cNvPr>
          <p:cNvSpPr txBox="1"/>
          <p:nvPr/>
        </p:nvSpPr>
        <p:spPr>
          <a:xfrm>
            <a:off x="4731716" y="4990923"/>
            <a:ext cx="18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A6DBED-F4D2-E7EC-E51C-65A83C1554B1}"/>
              </a:ext>
            </a:extLst>
          </p:cNvPr>
          <p:cNvSpPr txBox="1"/>
          <p:nvPr/>
        </p:nvSpPr>
        <p:spPr>
          <a:xfrm>
            <a:off x="8253533" y="5107837"/>
            <a:ext cx="694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</a:t>
            </a:r>
            <a:r>
              <a:rPr lang="en-US" i="1" baseline="-25000" dirty="0"/>
              <a:t>A</a:t>
            </a:r>
            <a:r>
              <a:rPr lang="en-US" i="1" dirty="0"/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F8537E-1D3C-F9EA-B7C5-7779FE147154}"/>
              </a:ext>
            </a:extLst>
          </p:cNvPr>
          <p:cNvSpPr txBox="1"/>
          <p:nvPr/>
        </p:nvSpPr>
        <p:spPr>
          <a:xfrm>
            <a:off x="6803681" y="6243907"/>
            <a:ext cx="1513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</a:t>
            </a:r>
            <a:r>
              <a:rPr lang="en-US" i="1" baseline="-25000" dirty="0"/>
              <a:t>A</a:t>
            </a:r>
            <a:r>
              <a:rPr lang="en-US" i="1" dirty="0"/>
              <a:t>* = L</a:t>
            </a:r>
            <a:r>
              <a:rPr lang="en-US" i="1" baseline="-25000" dirty="0"/>
              <a:t>B</a:t>
            </a:r>
            <a:r>
              <a:rPr lang="en-US" i="1" dirty="0"/>
              <a:t>= 2xL</a:t>
            </a:r>
            <a:r>
              <a:rPr lang="en-US" i="1" baseline="-25000" dirty="0"/>
              <a:t>A</a:t>
            </a:r>
          </a:p>
        </p:txBody>
      </p:sp>
      <p:pic>
        <p:nvPicPr>
          <p:cNvPr id="1031" name="Picture 2" descr="1 Inch Grid Paper Printable 8 X 11 Pdf | Images and Photos finder">
            <a:extLst>
              <a:ext uri="{FF2B5EF4-FFF2-40B4-BE49-F238E27FC236}">
                <a16:creationId xmlns:a16="http://schemas.microsoft.com/office/drawing/2014/main" id="{3D716268-30B4-82D5-C95B-1EC41EE160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1" r="74681" b="74677"/>
          <a:stretch/>
        </p:blipFill>
        <p:spPr bwMode="auto">
          <a:xfrm>
            <a:off x="6994493" y="5039999"/>
            <a:ext cx="1203665" cy="1203908"/>
          </a:xfrm>
          <a:prstGeom prst="rect">
            <a:avLst/>
          </a:prstGeom>
          <a:solidFill>
            <a:srgbClr val="007AB1">
              <a:alpha val="4000"/>
            </a:srgbClr>
          </a:solidFill>
        </p:spPr>
      </p:pic>
      <p:sp>
        <p:nvSpPr>
          <p:cNvPr id="1034" name="TextBox 1033">
            <a:extLst>
              <a:ext uri="{FF2B5EF4-FFF2-40B4-BE49-F238E27FC236}">
                <a16:creationId xmlns:a16="http://schemas.microsoft.com/office/drawing/2014/main" id="{DAFA0074-95A7-D9C9-99CB-6B3CBBFBE511}"/>
              </a:ext>
            </a:extLst>
          </p:cNvPr>
          <p:cNvSpPr txBox="1"/>
          <p:nvPr/>
        </p:nvSpPr>
        <p:spPr>
          <a:xfrm>
            <a:off x="3342376" y="5432666"/>
            <a:ext cx="1515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BBD582-86EC-9CFA-B671-FFF8F69895F4}"/>
              </a:ext>
            </a:extLst>
          </p:cNvPr>
          <p:cNvSpPr txBox="1"/>
          <p:nvPr/>
        </p:nvSpPr>
        <p:spPr>
          <a:xfrm>
            <a:off x="3080943" y="3050943"/>
            <a:ext cx="167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Downscaling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F404C5-954B-CBFF-11BB-C0F6C9B238D8}"/>
              </a:ext>
            </a:extLst>
          </p:cNvPr>
          <p:cNvSpPr txBox="1"/>
          <p:nvPr/>
        </p:nvSpPr>
        <p:spPr>
          <a:xfrm>
            <a:off x="3080943" y="3387111"/>
            <a:ext cx="1515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Consolas" panose="020B0609020204030204" pitchFamily="49" charset="0"/>
              </a:rPr>
              <a:t>terra::</a:t>
            </a:r>
            <a:r>
              <a:rPr lang="en-US" sz="1400" i="1" dirty="0" err="1">
                <a:latin typeface="Consolas" panose="020B0609020204030204" pitchFamily="49" charset="0"/>
              </a:rPr>
              <a:t>disagg</a:t>
            </a:r>
            <a:endParaRPr lang="en-US" sz="1400" i="1" dirty="0"/>
          </a:p>
        </p:txBody>
      </p: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2CECA05D-C4F9-8E2E-67DB-915AD2783DAB}"/>
              </a:ext>
            </a:extLst>
          </p:cNvPr>
          <p:cNvGrpSpPr/>
          <p:nvPr/>
        </p:nvGrpSpPr>
        <p:grpSpPr>
          <a:xfrm>
            <a:off x="4979479" y="2459318"/>
            <a:ext cx="3615039" cy="1928923"/>
            <a:chOff x="4898477" y="4830588"/>
            <a:chExt cx="3615039" cy="1928923"/>
          </a:xfrm>
        </p:grpSpPr>
        <p:pic>
          <p:nvPicPr>
            <p:cNvPr id="18" name="Picture 2" descr="1 Inch Grid Paper Printable 8 X 11 Pdf | Images and Photos finder">
              <a:extLst>
                <a:ext uri="{FF2B5EF4-FFF2-40B4-BE49-F238E27FC236}">
                  <a16:creationId xmlns:a16="http://schemas.microsoft.com/office/drawing/2014/main" id="{96A332CF-CE70-D550-9870-E7E0E249A2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74681" b="74677"/>
            <a:stretch/>
          </p:blipFill>
          <p:spPr bwMode="auto">
            <a:xfrm>
              <a:off x="5008706" y="5199920"/>
              <a:ext cx="1203665" cy="1203908"/>
            </a:xfrm>
            <a:prstGeom prst="rect">
              <a:avLst/>
            </a:prstGeom>
            <a:solidFill>
              <a:srgbClr val="007AB1">
                <a:alpha val="10000"/>
              </a:srgbClr>
            </a:solidFill>
          </p:spPr>
        </p:pic>
        <p:sp>
          <p:nvSpPr>
            <p:cNvPr id="43" name="Arrow: Right 42">
              <a:extLst>
                <a:ext uri="{FF2B5EF4-FFF2-40B4-BE49-F238E27FC236}">
                  <a16:creationId xmlns:a16="http://schemas.microsoft.com/office/drawing/2014/main" id="{491D043B-4586-CD65-8531-1BDB4144BEDF}"/>
                </a:ext>
              </a:extLst>
            </p:cNvPr>
            <p:cNvSpPr/>
            <p:nvPr/>
          </p:nvSpPr>
          <p:spPr>
            <a:xfrm>
              <a:off x="6287949" y="5547874"/>
              <a:ext cx="398102" cy="5080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F27C232-B65B-EDBA-C30C-877AB34D52E3}"/>
                </a:ext>
              </a:extLst>
            </p:cNvPr>
            <p:cNvSpPr txBox="1"/>
            <p:nvPr/>
          </p:nvSpPr>
          <p:spPr>
            <a:xfrm>
              <a:off x="4898477" y="4830588"/>
              <a:ext cx="1020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B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1A41012-8B1D-69EF-7F81-41FC57BD22A4}"/>
                </a:ext>
              </a:extLst>
            </p:cNvPr>
            <p:cNvSpPr txBox="1"/>
            <p:nvPr/>
          </p:nvSpPr>
          <p:spPr>
            <a:xfrm>
              <a:off x="6715423" y="4830588"/>
              <a:ext cx="1317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B*</a:t>
              </a:r>
            </a:p>
          </p:txBody>
        </p:sp>
        <p:sp>
          <p:nvSpPr>
            <p:cNvPr id="1028" name="TextBox 1027">
              <a:extLst>
                <a:ext uri="{FF2B5EF4-FFF2-40B4-BE49-F238E27FC236}">
                  <a16:creationId xmlns:a16="http://schemas.microsoft.com/office/drawing/2014/main" id="{68C653AC-4359-FE92-3376-EBEE4C52F6A6}"/>
                </a:ext>
              </a:extLst>
            </p:cNvPr>
            <p:cNvSpPr txBox="1"/>
            <p:nvPr/>
          </p:nvSpPr>
          <p:spPr>
            <a:xfrm>
              <a:off x="7063128" y="6390179"/>
              <a:ext cx="1450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L*=L/a</a:t>
              </a:r>
            </a:p>
          </p:txBody>
        </p:sp>
        <p:pic>
          <p:nvPicPr>
            <p:cNvPr id="1041" name="Picture 2">
              <a:extLst>
                <a:ext uri="{FF2B5EF4-FFF2-40B4-BE49-F238E27FC236}">
                  <a16:creationId xmlns:a16="http://schemas.microsoft.com/office/drawing/2014/main" id="{10799334-3F5E-05B8-CDC1-07B523D7269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" b="327"/>
            <a:stretch/>
          </p:blipFill>
          <p:spPr bwMode="auto">
            <a:xfrm>
              <a:off x="6770166" y="5197698"/>
              <a:ext cx="1203665" cy="1187694"/>
            </a:xfrm>
            <a:prstGeom prst="rect">
              <a:avLst/>
            </a:prstGeom>
            <a:solidFill>
              <a:srgbClr val="007AB1">
                <a:alpha val="10000"/>
              </a:srgbClr>
            </a:solidFill>
          </p:spPr>
        </p:pic>
      </p:grpSp>
      <p:sp>
        <p:nvSpPr>
          <p:cNvPr id="1047" name="Arrow: Left-Right 1046">
            <a:extLst>
              <a:ext uri="{FF2B5EF4-FFF2-40B4-BE49-F238E27FC236}">
                <a16:creationId xmlns:a16="http://schemas.microsoft.com/office/drawing/2014/main" id="{8F5463A8-2870-19DD-4F05-FF67E30A799C}"/>
              </a:ext>
            </a:extLst>
          </p:cNvPr>
          <p:cNvSpPr/>
          <p:nvPr/>
        </p:nvSpPr>
        <p:spPr>
          <a:xfrm>
            <a:off x="6319022" y="5420929"/>
            <a:ext cx="612937" cy="414349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CD90AD25-DB8B-20D6-2C95-1646B640DA61}"/>
              </a:ext>
            </a:extLst>
          </p:cNvPr>
          <p:cNvSpPr txBox="1"/>
          <p:nvPr/>
        </p:nvSpPr>
        <p:spPr>
          <a:xfrm>
            <a:off x="3080943" y="5401888"/>
            <a:ext cx="16310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Resampling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35EEE2-3FEF-E3E4-EDF0-7B6110416FC8}"/>
              </a:ext>
            </a:extLst>
          </p:cNvPr>
          <p:cNvSpPr txBox="1"/>
          <p:nvPr/>
        </p:nvSpPr>
        <p:spPr>
          <a:xfrm>
            <a:off x="3007327" y="4132687"/>
            <a:ext cx="1850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Coarse                Fine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A102FE8-197F-5ACA-4FD5-DF932D3E098C}"/>
              </a:ext>
            </a:extLst>
          </p:cNvPr>
          <p:cNvCxnSpPr/>
          <p:nvPr/>
        </p:nvCxnSpPr>
        <p:spPr>
          <a:xfrm>
            <a:off x="3841033" y="4286575"/>
            <a:ext cx="3882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6248E86-F719-42BE-5889-859E057F2079}"/>
              </a:ext>
            </a:extLst>
          </p:cNvPr>
          <p:cNvSpPr txBox="1"/>
          <p:nvPr/>
        </p:nvSpPr>
        <p:spPr>
          <a:xfrm>
            <a:off x="2989818" y="1985541"/>
            <a:ext cx="1850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Fine                Coarse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CDEC40-6303-4EB7-C406-8FF3763F4DF7}"/>
              </a:ext>
            </a:extLst>
          </p:cNvPr>
          <p:cNvCxnSpPr/>
          <p:nvPr/>
        </p:nvCxnSpPr>
        <p:spPr>
          <a:xfrm>
            <a:off x="3579037" y="2139430"/>
            <a:ext cx="3882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38ECA62-2C2E-7BC3-1A56-90AF53DBBA19}"/>
              </a:ext>
            </a:extLst>
          </p:cNvPr>
          <p:cNvSpPr txBox="1"/>
          <p:nvPr/>
        </p:nvSpPr>
        <p:spPr>
          <a:xfrm>
            <a:off x="3051796" y="6354581"/>
            <a:ext cx="1850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Res A                  Res B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6C042E-C1E5-7FC2-B0A9-31DFD1241B27}"/>
              </a:ext>
            </a:extLst>
          </p:cNvPr>
          <p:cNvCxnSpPr/>
          <p:nvPr/>
        </p:nvCxnSpPr>
        <p:spPr>
          <a:xfrm>
            <a:off x="3726681" y="6505646"/>
            <a:ext cx="4972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0CA84ED-F7C9-56A9-4A99-2808D88E748A}"/>
              </a:ext>
            </a:extLst>
          </p:cNvPr>
          <p:cNvCxnSpPr>
            <a:cxnSpLocks/>
          </p:cNvCxnSpPr>
          <p:nvPr/>
        </p:nvCxnSpPr>
        <p:spPr>
          <a:xfrm flipH="1">
            <a:off x="5017810" y="2865111"/>
            <a:ext cx="4692" cy="563889"/>
          </a:xfrm>
          <a:prstGeom prst="straightConnector1">
            <a:avLst/>
          </a:prstGeom>
          <a:ln>
            <a:solidFill>
              <a:srgbClr val="007AB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9A21A3B-B651-6188-E24B-42F34379174B}"/>
              </a:ext>
            </a:extLst>
          </p:cNvPr>
          <p:cNvSpPr txBox="1"/>
          <p:nvPr/>
        </p:nvSpPr>
        <p:spPr>
          <a:xfrm>
            <a:off x="4751301" y="2861443"/>
            <a:ext cx="18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B3F59D-2CA9-F378-DACE-CFFB730BFF4C}"/>
              </a:ext>
            </a:extLst>
          </p:cNvPr>
          <p:cNvSpPr txBox="1"/>
          <p:nvPr/>
        </p:nvSpPr>
        <p:spPr>
          <a:xfrm>
            <a:off x="8109576" y="2849108"/>
            <a:ext cx="471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L*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DFEC354-98A4-9D34-4769-2FAB5B586622}"/>
              </a:ext>
            </a:extLst>
          </p:cNvPr>
          <p:cNvCxnSpPr>
            <a:cxnSpLocks/>
          </p:cNvCxnSpPr>
          <p:nvPr/>
        </p:nvCxnSpPr>
        <p:spPr>
          <a:xfrm>
            <a:off x="8124760" y="2815850"/>
            <a:ext cx="0" cy="402590"/>
          </a:xfrm>
          <a:prstGeom prst="straightConnector1">
            <a:avLst/>
          </a:prstGeom>
          <a:ln>
            <a:solidFill>
              <a:srgbClr val="007AB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82D95EE-F81B-FAB9-B402-BA9924FB746C}"/>
              </a:ext>
            </a:extLst>
          </p:cNvPr>
          <p:cNvSpPr txBox="1"/>
          <p:nvPr/>
        </p:nvSpPr>
        <p:spPr>
          <a:xfrm>
            <a:off x="3079137" y="5739106"/>
            <a:ext cx="1823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Consolas" panose="020B0609020204030204" pitchFamily="49" charset="0"/>
              </a:rPr>
              <a:t>terra::resample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32067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68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Consolas</vt:lpstr>
      <vt:lpstr>Office Theme</vt:lpstr>
      <vt:lpstr>PowerPoint Presentation</vt:lpstr>
    </vt:vector>
  </TitlesOfParts>
  <Company>LSU AgCenter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Reviewer</dc:creator>
  <cp:lastModifiedBy>Reviewer</cp:lastModifiedBy>
  <cp:revision>1</cp:revision>
  <dcterms:created xsi:type="dcterms:W3CDTF">2024-02-06T14:13:22Z</dcterms:created>
  <dcterms:modified xsi:type="dcterms:W3CDTF">2024-02-07T12:39:08Z</dcterms:modified>
</cp:coreProperties>
</file>