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B1"/>
    <a:srgbClr val="C34909"/>
    <a:srgbClr val="E5F1F7"/>
    <a:srgbClr val="BC4709"/>
    <a:srgbClr val="C54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652" dt="2024-02-20T19:22:10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8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custSel addSld modSld">
      <pc:chgData name="Sehgal, Vinit" userId="ef721694-8436-4df6-8b9b-be9691359d6c" providerId="ADAL" clId="{26AAD9E8-4C42-4DE7-94A5-14A70A065374}" dt="2024-02-20T19:22:12.364" v="2774" actId="21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0T19:22:12.364" v="2774" actId="21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0T16:56:55.426" v="1898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mod">
          <ac:chgData name="Sehgal, Vinit" userId="ef721694-8436-4df6-8b9b-be9691359d6c" providerId="ADAL" clId="{26AAD9E8-4C42-4DE7-94A5-14A70A065374}" dt="2024-02-18T20:05:14.292" v="1862" actId="1076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always GIF">
            <a:extLst>
              <a:ext uri="{FF2B5EF4-FFF2-40B4-BE49-F238E27FC236}">
                <a16:creationId xmlns:a16="http://schemas.microsoft.com/office/drawing/2014/main" id="{8B199BF9-E99E-C6BE-355E-2399C08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62" y="609475"/>
            <a:ext cx="1804078" cy="180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424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2024-02-20T19:22:13Z</dcterms:modified>
</cp:coreProperties>
</file>