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57" r:id="rId5"/>
    <p:sldId id="266" r:id="rId6"/>
    <p:sldId id="267" r:id="rId7"/>
    <p:sldId id="272" r:id="rId8"/>
    <p:sldId id="273" r:id="rId9"/>
    <p:sldId id="271" r:id="rId10"/>
    <p:sldId id="264" r:id="rId11"/>
    <p:sldId id="260" r:id="rId12"/>
    <p:sldId id="261" r:id="rId13"/>
    <p:sldId id="262" r:id="rId14"/>
    <p:sldId id="263" r:id="rId15"/>
    <p:sldId id="265" r:id="rId16"/>
    <p:sldId id="258" r:id="rId17"/>
    <p:sldId id="259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732" dt="2024-03-12T16:50:35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delSld modSld">
      <pc:chgData name="Sehgal, Vinit" userId="ef721694-8436-4df6-8b9b-be9691359d6c" providerId="ADAL" clId="{26AAD9E8-4C42-4DE7-94A5-14A70A065374}" dt="2024-03-12T16:50:37.274" v="5059" actId="21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  <pc:sldChg chg="addSp delSp modSp new mod setBg">
        <pc:chgData name="Sehgal, Vinit" userId="ef721694-8436-4df6-8b9b-be9691359d6c" providerId="ADAL" clId="{26AAD9E8-4C42-4DE7-94A5-14A70A065374}" dt="2024-02-26T18:39:07.565" v="4037" actId="1036"/>
        <pc:sldMkLst>
          <pc:docMk/>
          <pc:sldMk cId="3647367637" sldId="268"/>
        </pc:sldMkLst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2" creationId="{A600D14A-D332-864B-8A0C-DD02015315C8}"/>
          </ac:spMkLst>
        </pc:spChg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3" creationId="{0B626288-3C45-0C04-0AAC-3A1F95C78CCC}"/>
          </ac:spMkLst>
        </pc:spChg>
        <pc:spChg chg="add ord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4" creationId="{C9079DFA-CD78-091A-AB3B-645BA69E9A7E}"/>
          </ac:spMkLst>
        </pc:spChg>
        <pc:spChg chg="add mod">
          <ac:chgData name="Sehgal, Vinit" userId="ef721694-8436-4df6-8b9b-be9691359d6c" providerId="ADAL" clId="{26AAD9E8-4C42-4DE7-94A5-14A70A065374}" dt="2024-02-26T18:34:16.603" v="3939" actId="207"/>
          <ac:spMkLst>
            <pc:docMk/>
            <pc:sldMk cId="3647367637" sldId="268"/>
            <ac:spMk id="9" creationId="{0419739A-E8C5-B65E-314B-2F9762E03B7A}"/>
          </ac:spMkLst>
        </pc:spChg>
        <pc:spChg chg="add mod">
          <ac:chgData name="Sehgal, Vinit" userId="ef721694-8436-4df6-8b9b-be9691359d6c" providerId="ADAL" clId="{26AAD9E8-4C42-4DE7-94A5-14A70A065374}" dt="2024-02-26T18:35:01.428" v="3955" actId="1035"/>
          <ac:spMkLst>
            <pc:docMk/>
            <pc:sldMk cId="3647367637" sldId="268"/>
            <ac:spMk id="10" creationId="{D68B7BE7-CF23-AF3D-CC6E-66763554E0E4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1" creationId="{1500B4A4-B1F1-41EA-886A-B8A210DBCA3B}"/>
          </ac:spMkLst>
        </pc:spChg>
        <pc:spChg chg="add mod">
          <ac:chgData name="Sehgal, Vinit" userId="ef721694-8436-4df6-8b9b-be9691359d6c" providerId="ADAL" clId="{26AAD9E8-4C42-4DE7-94A5-14A70A065374}" dt="2024-02-26T18:34:26.063" v="3943" actId="1076"/>
          <ac:spMkLst>
            <pc:docMk/>
            <pc:sldMk cId="3647367637" sldId="268"/>
            <ac:spMk id="12" creationId="{42A34E23-4B5C-20EA-4A02-36FC314DA829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3" creationId="{5E55A99C-0BDC-4DBE-8E40-9FA66F629FA1}"/>
          </ac:spMkLst>
        </pc:spChg>
        <pc:spChg chg="add mod">
          <ac:chgData name="Sehgal, Vinit" userId="ef721694-8436-4df6-8b9b-be9691359d6c" providerId="ADAL" clId="{26AAD9E8-4C42-4DE7-94A5-14A70A065374}" dt="2024-02-26T18:34:29.014" v="3945" actId="1076"/>
          <ac:spMkLst>
            <pc:docMk/>
            <pc:sldMk cId="3647367637" sldId="268"/>
            <ac:spMk id="14" creationId="{A6BD6139-4215-E228-99B4-9E031C4B0579}"/>
          </ac:spMkLst>
        </pc:spChg>
        <pc:spChg chg="add mod">
          <ac:chgData name="Sehgal, Vinit" userId="ef721694-8436-4df6-8b9b-be9691359d6c" providerId="ADAL" clId="{26AAD9E8-4C42-4DE7-94A5-14A70A065374}" dt="2024-02-26T18:34:55.462" v="3953" actId="14100"/>
          <ac:spMkLst>
            <pc:docMk/>
            <pc:sldMk cId="3647367637" sldId="268"/>
            <ac:spMk id="15" creationId="{88A77B1D-F46D-A8AB-A7F2-AF51EA00BE42}"/>
          </ac:spMkLst>
        </pc:spChg>
        <pc:spChg chg="add mod">
          <ac:chgData name="Sehgal, Vinit" userId="ef721694-8436-4df6-8b9b-be9691359d6c" providerId="ADAL" clId="{26AAD9E8-4C42-4DE7-94A5-14A70A065374}" dt="2024-02-26T18:39:07.565" v="4037" actId="1036"/>
          <ac:spMkLst>
            <pc:docMk/>
            <pc:sldMk cId="3647367637" sldId="268"/>
            <ac:spMk id="16" creationId="{999266B6-37C9-60D2-13DB-21F4E763552C}"/>
          </ac:spMkLst>
        </pc:spChg>
        <pc:spChg chg="add mod">
          <ac:chgData name="Sehgal, Vinit" userId="ef721694-8436-4df6-8b9b-be9691359d6c" providerId="ADAL" clId="{26AAD9E8-4C42-4DE7-94A5-14A70A065374}" dt="2024-02-26T18:39:06.883" v="4036" actId="1036"/>
          <ac:spMkLst>
            <pc:docMk/>
            <pc:sldMk cId="3647367637" sldId="268"/>
            <ac:spMk id="17" creationId="{EDE408C2-7579-204E-C994-84873C7FEAF1}"/>
          </ac:spMkLst>
        </pc:spChg>
        <pc:spChg chg="add mod">
          <ac:chgData name="Sehgal, Vinit" userId="ef721694-8436-4df6-8b9b-be9691359d6c" providerId="ADAL" clId="{26AAD9E8-4C42-4DE7-94A5-14A70A065374}" dt="2024-02-26T18:35:54.319" v="3992"/>
          <ac:spMkLst>
            <pc:docMk/>
            <pc:sldMk cId="3647367637" sldId="268"/>
            <ac:spMk id="18" creationId="{70730E1C-B1DA-072A-1D86-F469F84F280E}"/>
          </ac:spMkLst>
        </pc:spChg>
        <pc:spChg chg="add mod">
          <ac:chgData name="Sehgal, Vinit" userId="ef721694-8436-4df6-8b9b-be9691359d6c" providerId="ADAL" clId="{26AAD9E8-4C42-4DE7-94A5-14A70A065374}" dt="2024-02-26T18:36:17.771" v="4000" actId="1076"/>
          <ac:spMkLst>
            <pc:docMk/>
            <pc:sldMk cId="3647367637" sldId="268"/>
            <ac:spMk id="20" creationId="{FE5DCE3F-EF89-8E44-AF32-1DCC62A34EC0}"/>
          </ac:spMkLst>
        </pc:spChg>
        <pc:picChg chg="add del mod">
          <ac:chgData name="Sehgal, Vinit" userId="ef721694-8436-4df6-8b9b-be9691359d6c" providerId="ADAL" clId="{26AAD9E8-4C42-4DE7-94A5-14A70A065374}" dt="2024-02-26T18:32:54.175" v="3924" actId="478"/>
          <ac:picMkLst>
            <pc:docMk/>
            <pc:sldMk cId="3647367637" sldId="268"/>
            <ac:picMk id="6" creationId="{F3499A92-E643-1483-0CC6-E412C0E2A3E1}"/>
          </ac:picMkLst>
        </pc:picChg>
        <pc:picChg chg="add mod modCrop">
          <ac:chgData name="Sehgal, Vinit" userId="ef721694-8436-4df6-8b9b-be9691359d6c" providerId="ADAL" clId="{26AAD9E8-4C42-4DE7-94A5-14A70A065374}" dt="2024-02-26T18:33:47.918" v="3936" actId="732"/>
          <ac:picMkLst>
            <pc:docMk/>
            <pc:sldMk cId="3647367637" sldId="268"/>
            <ac:picMk id="8" creationId="{62F28AD8-F351-1A93-7B48-71ABDCA4347C}"/>
          </ac:picMkLst>
        </pc:picChg>
        <pc:picChg chg="add mod">
          <ac:chgData name="Sehgal, Vinit" userId="ef721694-8436-4df6-8b9b-be9691359d6c" providerId="ADAL" clId="{26AAD9E8-4C42-4DE7-94A5-14A70A065374}" dt="2024-02-26T18:36:08.789" v="3998"/>
          <ac:picMkLst>
            <pc:docMk/>
            <pc:sldMk cId="3647367637" sldId="268"/>
            <ac:picMk id="19" creationId="{A0790A7C-FEAB-CCC6-BE27-DF0DCC8C8484}"/>
          </ac:picMkLst>
        </pc:picChg>
        <pc:picChg chg="del mod">
          <ac:chgData name="Sehgal, Vinit" userId="ef721694-8436-4df6-8b9b-be9691359d6c" providerId="ADAL" clId="{26AAD9E8-4C42-4DE7-94A5-14A70A065374}" dt="2024-02-26T18:36:49.050" v="4009" actId="21"/>
          <ac:picMkLst>
            <pc:docMk/>
            <pc:sldMk cId="3647367637" sldId="268"/>
            <ac:picMk id="21" creationId="{82DF98B5-270A-D46D-78DF-69F4209153B7}"/>
          </ac:picMkLst>
        </pc:picChg>
        <pc:picChg chg="add del mod">
          <ac:chgData name="Sehgal, Vinit" userId="ef721694-8436-4df6-8b9b-be9691359d6c" providerId="ADAL" clId="{26AAD9E8-4C42-4DE7-94A5-14A70A065374}" dt="2024-02-26T18:38:16.383" v="4026" actId="1076"/>
          <ac:picMkLst>
            <pc:docMk/>
            <pc:sldMk cId="3647367637" sldId="268"/>
            <ac:picMk id="22" creationId="{85E7C77E-A555-21C9-DD16-57A80C70330B}"/>
          </ac:picMkLst>
        </pc:picChg>
        <pc:picChg chg="del">
          <ac:chgData name="Sehgal, Vinit" userId="ef721694-8436-4df6-8b9b-be9691359d6c" providerId="ADAL" clId="{26AAD9E8-4C42-4DE7-94A5-14A70A065374}" dt="2024-02-26T18:38:36.226" v="4029" actId="478"/>
          <ac:picMkLst>
            <pc:docMk/>
            <pc:sldMk cId="3647367637" sldId="268"/>
            <ac:picMk id="24" creationId="{EF8C16F4-4862-4FA9-9DC5-C1BCFF2C9103}"/>
          </ac:picMkLst>
        </pc:picChg>
        <pc:picChg chg="add del">
          <ac:chgData name="Sehgal, Vinit" userId="ef721694-8436-4df6-8b9b-be9691359d6c" providerId="ADAL" clId="{26AAD9E8-4C42-4DE7-94A5-14A70A065374}" dt="2024-02-26T18:39:05.555" v="4035" actId="478"/>
          <ac:picMkLst>
            <pc:docMk/>
            <pc:sldMk cId="3647367637" sldId="268"/>
            <ac:picMk id="25" creationId="{860E39E5-C30F-E182-7CEE-B73D5E6A6F31}"/>
          </ac:picMkLst>
        </pc:picChg>
      </pc:sldChg>
      <pc:sldChg chg="delSp modSp new mod">
        <pc:chgData name="Sehgal, Vinit" userId="ef721694-8436-4df6-8b9b-be9691359d6c" providerId="ADAL" clId="{26AAD9E8-4C42-4DE7-94A5-14A70A065374}" dt="2024-02-26T18:37:45.992" v="4018" actId="1076"/>
        <pc:sldMkLst>
          <pc:docMk/>
          <pc:sldMk cId="3099942445" sldId="269"/>
        </pc:sldMkLst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2" creationId="{ECE65048-FDFD-B9CD-6323-6F322C7465DF}"/>
          </ac:spMkLst>
        </pc:spChg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3" creationId="{A6F4F8FD-CB6D-6087-FD52-E6A35D6F671C}"/>
          </ac:spMkLst>
        </pc:spChg>
        <pc:picChg chg="del mod">
          <ac:chgData name="Sehgal, Vinit" userId="ef721694-8436-4df6-8b9b-be9691359d6c" providerId="ADAL" clId="{26AAD9E8-4C42-4DE7-94A5-14A70A065374}" dt="2024-02-26T18:37:21.664" v="4014" actId="478"/>
          <ac:picMkLst>
            <pc:docMk/>
            <pc:sldMk cId="3099942445" sldId="269"/>
            <ac:picMk id="4" creationId="{773C6CFE-87A1-41B0-A298-06F85609BB93}"/>
          </ac:picMkLst>
        </pc:picChg>
        <pc:picChg chg="del mod">
          <ac:chgData name="Sehgal, Vinit" userId="ef721694-8436-4df6-8b9b-be9691359d6c" providerId="ADAL" clId="{26AAD9E8-4C42-4DE7-94A5-14A70A065374}" dt="2024-02-26T18:37:32.139" v="4016" actId="21"/>
          <ac:picMkLst>
            <pc:docMk/>
            <pc:sldMk cId="3099942445" sldId="269"/>
            <ac:picMk id="5" creationId="{699E7852-F406-6DEA-27DC-1C5A51F504A3}"/>
          </ac:picMkLst>
        </pc:picChg>
        <pc:picChg chg="mod">
          <ac:chgData name="Sehgal, Vinit" userId="ef721694-8436-4df6-8b9b-be9691359d6c" providerId="ADAL" clId="{26AAD9E8-4C42-4DE7-94A5-14A70A065374}" dt="2024-02-26T18:37:45.992" v="4018" actId="1076"/>
          <ac:picMkLst>
            <pc:docMk/>
            <pc:sldMk cId="3099942445" sldId="269"/>
            <ac:picMk id="7" creationId="{27A01299-1CD3-5C0E-0E45-4D7AB5BCEDD8}"/>
          </ac:picMkLst>
        </pc:picChg>
      </pc:sldChg>
      <pc:sldChg chg="addSp modSp add mod">
        <pc:chgData name="Sehgal, Vinit" userId="ef721694-8436-4df6-8b9b-be9691359d6c" providerId="ADAL" clId="{26AAD9E8-4C42-4DE7-94A5-14A70A065374}" dt="2024-03-12T12:15:22.100" v="5027"/>
        <pc:sldMkLst>
          <pc:docMk/>
          <pc:sldMk cId="664011103" sldId="270"/>
        </pc:sldMkLst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" creationId="{76720344-02D2-9D26-943F-FF88AF3EBE5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6" creationId="{E679476A-B65E-806C-81C7-770966239D7C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" creationId="{033F80DF-FECB-4B19-E66F-0D4D1481531E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2" creationId="{76B4B058-3A39-2335-1054-81F7D9030C5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3" creationId="{74E3FE1F-F601-FF5D-B9C2-D214EC8B2B9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9" creationId="{DEBE9C84-3B2F-16AE-3776-A73206D5BE1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2" creationId="{804C6D78-B82E-11E0-B2E0-272C6816BE9A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4" creationId="{A36409F5-0276-63CC-3C33-7E0C67255D98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5" creationId="{C4634C82-64DB-3CE3-A7A1-F5656639669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6" creationId="{B3BA17A3-71D5-428A-3163-940F69DD2C8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7" creationId="{079B1562-3FC0-C67A-B032-EB73B74509C1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8" creationId="{EF898FD1-30CD-A210-F186-F5F3838DC8A7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1" creationId="{A4A4189B-EFE6-1DA0-EEC6-FF680B8D50D2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2" creationId="{63AC08F8-F38D-DAD7-B65A-E180783E486D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3" creationId="{F107407A-629B-02B7-024B-EF0F919C25B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4" creationId="{F2EEE123-33E8-025E-DD73-6AC8789AA65A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5" creationId="{4BB82E19-B516-DCEB-F17C-0DCC7914F6A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6" creationId="{D90C0966-E314-17E4-4F01-4FD1C12A3EDC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6" creationId="{027C068C-FEB7-99E1-F7BC-40952780A6F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7" creationId="{CB436B31-D7BA-EE7B-99E1-9A944D1A92C5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9" creationId="{6198BD9D-BD69-5FDE-68E6-BA24E936C20A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34" creationId="{A44FFE0B-F835-1C96-CCB0-FB5F143F95A9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7" creationId="{12550FA1-7018-9C26-B668-B1C97461996B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9" creationId="{A367D058-87DF-0126-8D47-54E53A2659F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2" creationId="{49C303C9-85DB-894A-338B-A29F13F12472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4" creationId="{C17EDABD-310A-A479-B278-0E0AA9D91101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55" creationId="{FE970491-45E3-2FAA-3603-ECDB73359D6E}"/>
          </ac:spMkLst>
        </pc:spChg>
        <pc:grpChg chg="add mod">
          <ac:chgData name="Sehgal, Vinit" userId="ef721694-8436-4df6-8b9b-be9691359d6c" providerId="ADAL" clId="{26AAD9E8-4C42-4DE7-94A5-14A70A065374}" dt="2024-02-27T16:29:01.036" v="4043" actId="1076"/>
          <ac:grpSpMkLst>
            <pc:docMk/>
            <pc:sldMk cId="664011103" sldId="270"/>
            <ac:grpSpMk id="3" creationId="{2036FD6B-571A-399B-27EE-D5246438145E}"/>
          </ac:grpSpMkLst>
        </pc:grpChg>
        <pc:grpChg chg="add mod">
          <ac:chgData name="Sehgal, Vinit" userId="ef721694-8436-4df6-8b9b-be9691359d6c" providerId="ADAL" clId="{26AAD9E8-4C42-4DE7-94A5-14A70A065374}" dt="2024-02-27T16:28:54.038" v="4042" actId="1076"/>
          <ac:grpSpMkLst>
            <pc:docMk/>
            <pc:sldMk cId="664011103" sldId="270"/>
            <ac:grpSpMk id="14" creationId="{91CE2D45-CEAF-E623-417D-81471EA1FC1A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55" creationId="{A79EE910-2929-20A3-BE6E-E43D44F27AA5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1044" creationId="{B2421F4D-9E5C-2A94-688F-5A19E30C5944}"/>
          </ac:grpSpMkLst>
        </pc:grp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1" creationId="{A9094393-1B06-91BA-9C4A-E6C392EE7C0A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6" creationId="{C2907910-A76C-1627-A68C-98FA50DB1C46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21" creationId="{2AFAC9D0-1AE4-97F4-A66A-5936B4887B05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30" creationId="{F2E554DA-7CE9-A43C-8DBF-FC92A96BC6E0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031" creationId="{9FFAECE8-2E28-9B86-AE95-F1D9E7A26050}"/>
          </ac:picMkLst>
        </pc:pic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4" creationId="{47E6E706-A4EA-002C-10D8-1FAEC456A657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9" creationId="{746BF88D-2684-88DC-8C2D-8FBF53A113C1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15" creationId="{1500E1A2-84EC-DF11-DA45-891CA712F039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17" creationId="{EA55986F-BFF8-5961-DC8F-4FA498548455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0" creationId="{0E32CB97-1FA1-8898-B3C4-71E67CDA2952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3" creationId="{9E9B3A59-6EFC-4767-6B0C-ACF8E9400E4E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29" creationId="{B815F16A-F901-2C9F-C93D-7F0D5C47AF2F}"/>
          </ac:cxnSpMkLst>
        </pc:cxnChg>
      </pc:sldChg>
      <pc:sldChg chg="delSp modSp add mod">
        <pc:chgData name="Sehgal, Vinit" userId="ef721694-8436-4df6-8b9b-be9691359d6c" providerId="ADAL" clId="{26AAD9E8-4C42-4DE7-94A5-14A70A065374}" dt="2024-02-28T14:47:21.999" v="4868"/>
        <pc:sldMkLst>
          <pc:docMk/>
          <pc:sldMk cId="1029037540" sldId="271"/>
        </pc:sldMkLst>
        <pc:spChg chg="mod">
          <ac:chgData name="Sehgal, Vinit" userId="ef721694-8436-4df6-8b9b-be9691359d6c" providerId="ADAL" clId="{26AAD9E8-4C42-4DE7-94A5-14A70A065374}" dt="2024-02-28T14:47:21.999" v="4868"/>
          <ac:spMkLst>
            <pc:docMk/>
            <pc:sldMk cId="1029037540" sldId="271"/>
            <ac:spMk id="4" creationId="{2B63E983-9F45-5C3A-B9DF-9F50DBE71149}"/>
          </ac:spMkLst>
        </pc:spChg>
        <pc:picChg chg="del mod">
          <ac:chgData name="Sehgal, Vinit" userId="ef721694-8436-4df6-8b9b-be9691359d6c" providerId="ADAL" clId="{26AAD9E8-4C42-4DE7-94A5-14A70A065374}" dt="2024-02-27T23:13:18.611" v="4700" actId="21"/>
          <ac:picMkLst>
            <pc:docMk/>
            <pc:sldMk cId="1029037540" sldId="271"/>
            <ac:picMk id="2" creationId="{D21022E1-E714-1EF2-38C1-8AD54D1D23A8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9T12:25:32.245" v="5023" actId="1076"/>
        <pc:sldMkLst>
          <pc:docMk/>
          <pc:sldMk cId="1777775388" sldId="272"/>
        </pc:sldMkLst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2" creationId="{B29EA4D5-4486-31E0-3D52-7F762D1C0046}"/>
          </ac:spMkLst>
        </pc:spChg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3" creationId="{159EC69D-AD0D-16E6-63E0-25BA1DB0FB73}"/>
          </ac:spMkLst>
        </pc:spChg>
        <pc:spChg chg="add mod">
          <ac:chgData name="Sehgal, Vinit" userId="ef721694-8436-4df6-8b9b-be9691359d6c" providerId="ADAL" clId="{26AAD9E8-4C42-4DE7-94A5-14A70A065374}" dt="2024-02-29T12:23:49.379" v="4902" actId="1076"/>
          <ac:spMkLst>
            <pc:docMk/>
            <pc:sldMk cId="1777775388" sldId="272"/>
            <ac:spMk id="5" creationId="{50DCD57E-EC1A-2BFE-73F4-AB09D902E6A6}"/>
          </ac:spMkLst>
        </pc:spChg>
        <pc:spChg chg="add mod">
          <ac:chgData name="Sehgal, Vinit" userId="ef721694-8436-4df6-8b9b-be9691359d6c" providerId="ADAL" clId="{26AAD9E8-4C42-4DE7-94A5-14A70A065374}" dt="2024-02-29T12:23:56.341" v="4907" actId="20577"/>
          <ac:spMkLst>
            <pc:docMk/>
            <pc:sldMk cId="1777775388" sldId="272"/>
            <ac:spMk id="6" creationId="{38FB4390-5D31-C63E-D77B-942928D7B97B}"/>
          </ac:spMkLst>
        </pc:spChg>
        <pc:spChg chg="add mod">
          <ac:chgData name="Sehgal, Vinit" userId="ef721694-8436-4df6-8b9b-be9691359d6c" providerId="ADAL" clId="{26AAD9E8-4C42-4DE7-94A5-14A70A065374}" dt="2024-02-29T12:24:20.700" v="4941" actId="20577"/>
          <ac:spMkLst>
            <pc:docMk/>
            <pc:sldMk cId="1777775388" sldId="272"/>
            <ac:spMk id="7" creationId="{B5C7B165-C6B3-8855-6C66-56CAE7D886B1}"/>
          </ac:spMkLst>
        </pc:spChg>
        <pc:spChg chg="add mod">
          <ac:chgData name="Sehgal, Vinit" userId="ef721694-8436-4df6-8b9b-be9691359d6c" providerId="ADAL" clId="{26AAD9E8-4C42-4DE7-94A5-14A70A065374}" dt="2024-02-29T12:24:31.388" v="4951" actId="20577"/>
          <ac:spMkLst>
            <pc:docMk/>
            <pc:sldMk cId="1777775388" sldId="272"/>
            <ac:spMk id="8" creationId="{ABBA5D5D-B473-C632-5F55-82CFD1DC8011}"/>
          </ac:spMkLst>
        </pc:spChg>
        <pc:spChg chg="add mod">
          <ac:chgData name="Sehgal, Vinit" userId="ef721694-8436-4df6-8b9b-be9691359d6c" providerId="ADAL" clId="{26AAD9E8-4C42-4DE7-94A5-14A70A065374}" dt="2024-02-29T12:24:43.106" v="4955" actId="20577"/>
          <ac:spMkLst>
            <pc:docMk/>
            <pc:sldMk cId="1777775388" sldId="272"/>
            <ac:spMk id="9" creationId="{00BE221C-41D0-B073-890C-5CDA2467EE6A}"/>
          </ac:spMkLst>
        </pc:spChg>
        <pc:spChg chg="add mod">
          <ac:chgData name="Sehgal, Vinit" userId="ef721694-8436-4df6-8b9b-be9691359d6c" providerId="ADAL" clId="{26AAD9E8-4C42-4DE7-94A5-14A70A065374}" dt="2024-02-29T12:25:32.245" v="5023" actId="1076"/>
          <ac:spMkLst>
            <pc:docMk/>
            <pc:sldMk cId="1777775388" sldId="272"/>
            <ac:spMk id="10" creationId="{0DE8C7D2-CAE8-7913-752B-4DFA58EC184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8" creationId="{7AA67C3D-6D28-4C64-81F8-295FC9396EB6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9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0" creationId="{CFC5F0E7-644F-4101-BE72-12825CF537E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1" creationId="{F3060C83-F051-4F0E-ABAD-AA0DFC48B218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2" creationId="{74283919-7E00-4FC2-BFC9-3F56E58808F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3" creationId="{83C98ABE-055B-441F-B07E-44F97F083C3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4" creationId="{2217FF4A-5EDF-43B7-90EE-BDD9F1E9EAC2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5" creationId="{29FDB030-9B49-4CED-8CCD-4D99382388AC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7" creationId="{3783CA14-24A1-485C-8B30-D6A5D87987AD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9" creationId="{9A97C86A-04D6-40F7-AE84-31AB43E6A846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1" creationId="{FF9F2414-84E8-453E-B1F3-389FDE8192D9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3" creationId="{3ECA69A1-7536-43AC-85EF-C7106179F5ED}"/>
          </ac:spMkLst>
        </pc:spChg>
        <pc:picChg chg="add mod">
          <ac:chgData name="Sehgal, Vinit" userId="ef721694-8436-4df6-8b9b-be9691359d6c" providerId="ADAL" clId="{26AAD9E8-4C42-4DE7-94A5-14A70A065374}" dt="2024-02-29T12:23:10.229" v="4883" actId="14100"/>
          <ac:picMkLst>
            <pc:docMk/>
            <pc:sldMk cId="1777775388" sldId="272"/>
            <ac:picMk id="4" creationId="{6B380357-F734-1DA0-B31F-0BE402AFAEA9}"/>
          </ac:picMkLst>
        </pc:picChg>
        <pc:picChg chg="add mod">
          <ac:chgData name="Sehgal, Vinit" userId="ef721694-8436-4df6-8b9b-be9691359d6c" providerId="ADAL" clId="{26AAD9E8-4C42-4DE7-94A5-14A70A065374}" dt="2024-02-29T12:23:15.272" v="4884" actId="732"/>
          <ac:picMkLst>
            <pc:docMk/>
            <pc:sldMk cId="1777775388" sldId="272"/>
            <ac:picMk id="1026" creationId="{B9B3B012-2ADB-7F9B-CBBC-9246AE9222FC}"/>
          </ac:picMkLst>
        </pc:picChg>
      </pc:sldChg>
      <pc:sldChg chg="addSp modSp new mod">
        <pc:chgData name="Sehgal, Vinit" userId="ef721694-8436-4df6-8b9b-be9691359d6c" providerId="ADAL" clId="{26AAD9E8-4C42-4DE7-94A5-14A70A065374}" dt="2024-02-29T12:55:59.258" v="5026"/>
        <pc:sldMkLst>
          <pc:docMk/>
          <pc:sldMk cId="2646407017" sldId="273"/>
        </pc:sldMkLst>
        <pc:spChg chg="mod">
          <ac:chgData name="Sehgal, Vinit" userId="ef721694-8436-4df6-8b9b-be9691359d6c" providerId="ADAL" clId="{26AAD9E8-4C42-4DE7-94A5-14A70A065374}" dt="2024-02-29T12:55:59.258" v="5026"/>
          <ac:spMkLst>
            <pc:docMk/>
            <pc:sldMk cId="2646407017" sldId="273"/>
            <ac:spMk id="2" creationId="{6044F1F2-128D-B6AC-5B24-6EF2980A6695}"/>
          </ac:spMkLst>
        </pc:spChg>
        <pc:picChg chg="add">
          <ac:chgData name="Sehgal, Vinit" userId="ef721694-8436-4df6-8b9b-be9691359d6c" providerId="ADAL" clId="{26AAD9E8-4C42-4DE7-94A5-14A70A065374}" dt="2024-02-29T12:53:58.804" v="5025"/>
          <ac:picMkLst>
            <pc:docMk/>
            <pc:sldMk cId="2646407017" sldId="273"/>
            <ac:picMk id="1026" creationId="{956A9CEE-81CE-329D-23D5-3CD328E3239C}"/>
          </ac:picMkLst>
        </pc:picChg>
      </pc:sldChg>
      <pc:sldChg chg="new del">
        <pc:chgData name="Sehgal, Vinit" userId="ef721694-8436-4df6-8b9b-be9691359d6c" providerId="ADAL" clId="{26AAD9E8-4C42-4DE7-94A5-14A70A065374}" dt="2024-03-12T12:15:34.619" v="5030" actId="47"/>
        <pc:sldMkLst>
          <pc:docMk/>
          <pc:sldMk cId="747760892" sldId="274"/>
        </pc:sldMkLst>
      </pc:sldChg>
      <pc:sldChg chg="delSp modSp add mod">
        <pc:chgData name="Sehgal, Vinit" userId="ef721694-8436-4df6-8b9b-be9691359d6c" providerId="ADAL" clId="{26AAD9E8-4C42-4DE7-94A5-14A70A065374}" dt="2024-03-12T16:50:37.274" v="5059" actId="21"/>
        <pc:sldMkLst>
          <pc:docMk/>
          <pc:sldMk cId="3122660725" sldId="275"/>
        </pc:sldMkLst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3" creationId="{60EB84F5-F6D2-47AA-5086-01EAEAACD277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5" creationId="{D96FD468-E8FE-88EB-2BD7-C253BE699F0D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6" creationId="{C8A8C516-AE5B-3BFF-76DA-200C526092A5}"/>
          </ac:spMkLst>
        </pc:spChg>
        <pc:spChg chg="mod">
          <ac:chgData name="Sehgal, Vinit" userId="ef721694-8436-4df6-8b9b-be9691359d6c" providerId="ADAL" clId="{26AAD9E8-4C42-4DE7-94A5-14A70A065374}" dt="2024-03-12T16:50:27.032" v="5058" actId="1037"/>
          <ac:spMkLst>
            <pc:docMk/>
            <pc:sldMk cId="3122660725" sldId="275"/>
            <ac:spMk id="28" creationId="{F05A803D-976A-3CBF-3A28-50235BD1D744}"/>
          </ac:spMkLst>
        </pc:spChg>
        <pc:spChg chg="mod">
          <ac:chgData name="Sehgal, Vinit" userId="ef721694-8436-4df6-8b9b-be9691359d6c" providerId="ADAL" clId="{26AAD9E8-4C42-4DE7-94A5-14A70A065374}" dt="2024-03-12T15:43:47.471" v="5035" actId="207"/>
          <ac:spMkLst>
            <pc:docMk/>
            <pc:sldMk cId="3122660725" sldId="275"/>
            <ac:spMk id="30" creationId="{DCEF1A88-89EF-18B3-CFA4-0A7A62349287}"/>
          </ac:spMkLst>
        </pc:spChg>
        <pc:spChg chg="mod">
          <ac:chgData name="Sehgal, Vinit" userId="ef721694-8436-4df6-8b9b-be9691359d6c" providerId="ADAL" clId="{26AAD9E8-4C42-4DE7-94A5-14A70A065374}" dt="2024-03-12T15:43:52.622" v="5036" actId="108"/>
          <ac:spMkLst>
            <pc:docMk/>
            <pc:sldMk cId="3122660725" sldId="275"/>
            <ac:spMk id="31" creationId="{26AE709A-4700-8046-D36C-061AE07946E5}"/>
          </ac:spMkLst>
        </pc:spChg>
        <pc:picChg chg="del">
          <ac:chgData name="Sehgal, Vinit" userId="ef721694-8436-4df6-8b9b-be9691359d6c" providerId="ADAL" clId="{26AAD9E8-4C42-4DE7-94A5-14A70A065374}" dt="2024-03-12T16:50:37.274" v="5059" actId="21"/>
          <ac:picMkLst>
            <pc:docMk/>
            <pc:sldMk cId="3122660725" sldId="275"/>
            <ac:picMk id="2" creationId="{B5EEF8E8-461A-9822-3816-14B075564B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0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eddit.com/r/MapPorn/comments/7oftvq/us_moisture_index_map_3841_241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9079DFA-CD78-091A-AB3B-645BA69E9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8AD8-F351-1A93-7B48-71ABDCA4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3424"/>
          <a:stretch/>
        </p:blipFill>
        <p:spPr>
          <a:xfrm>
            <a:off x="698499" y="1238250"/>
            <a:ext cx="8369301" cy="438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19739A-E8C5-B65E-314B-2F9762E03B7A}"/>
              </a:ext>
            </a:extLst>
          </p:cNvPr>
          <p:cNvSpPr/>
          <p:nvPr/>
        </p:nvSpPr>
        <p:spPr>
          <a:xfrm>
            <a:off x="698499" y="262890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B7BE7-CF23-AF3D-CC6E-66763554E0E4}"/>
              </a:ext>
            </a:extLst>
          </p:cNvPr>
          <p:cNvSpPr/>
          <p:nvPr/>
        </p:nvSpPr>
        <p:spPr>
          <a:xfrm>
            <a:off x="628648" y="341376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4E23-4B5C-20EA-4A02-36FC314DA829}"/>
              </a:ext>
            </a:extLst>
          </p:cNvPr>
          <p:cNvSpPr/>
          <p:nvPr/>
        </p:nvSpPr>
        <p:spPr>
          <a:xfrm>
            <a:off x="698499" y="4016376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D6139-4215-E228-99B4-9E031C4B0579}"/>
              </a:ext>
            </a:extLst>
          </p:cNvPr>
          <p:cNvSpPr/>
          <p:nvPr/>
        </p:nvSpPr>
        <p:spPr>
          <a:xfrm>
            <a:off x="698499" y="476885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77B1D-F46D-A8AB-A7F2-AF51EA00BE42}"/>
              </a:ext>
            </a:extLst>
          </p:cNvPr>
          <p:cNvSpPr/>
          <p:nvPr/>
        </p:nvSpPr>
        <p:spPr>
          <a:xfrm rot="16200000">
            <a:off x="4261488" y="3761741"/>
            <a:ext cx="3425825" cy="8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66B6-37C9-60D2-13DB-21F4E763552C}"/>
              </a:ext>
            </a:extLst>
          </p:cNvPr>
          <p:cNvSpPr/>
          <p:nvPr/>
        </p:nvSpPr>
        <p:spPr>
          <a:xfrm rot="16200000">
            <a:off x="5642854" y="1628375"/>
            <a:ext cx="66547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08C2-7579-204E-C994-84873C7FEAF1}"/>
              </a:ext>
            </a:extLst>
          </p:cNvPr>
          <p:cNvSpPr/>
          <p:nvPr/>
        </p:nvSpPr>
        <p:spPr>
          <a:xfrm rot="16200000">
            <a:off x="5915510" y="2043514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0E1C-B1DA-072A-1D86-F469F84F280E}"/>
              </a:ext>
            </a:extLst>
          </p:cNvPr>
          <p:cNvSpPr/>
          <p:nvPr/>
        </p:nvSpPr>
        <p:spPr>
          <a:xfrm rot="16200000">
            <a:off x="6067910" y="2202411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DCE3F-EF89-8E44-AF32-1DCC62A34EC0}"/>
              </a:ext>
            </a:extLst>
          </p:cNvPr>
          <p:cNvSpPr/>
          <p:nvPr/>
        </p:nvSpPr>
        <p:spPr>
          <a:xfrm rot="16200000">
            <a:off x="5923208" y="1915877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01299-1CD3-5C0E-0E45-4D7AB5BC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619125"/>
            <a:ext cx="10003213" cy="5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963E6-FD82-8FDD-CD6A-2AFE4AC6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EF194C0-24DD-05CF-CE32-AC924665A939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8A55198-83F7-1A18-765A-BB5E69306406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04E13A0-B29F-01A0-0723-24582B924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5726053-6567-DC3C-C369-50BC45D3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8316B-0E2B-29C0-A8E6-C702CDD2EE39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ADBCC-3C2A-23CF-6DA3-37383E3D0919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DD19F8-89F2-1C69-D09A-3D4DEB6CAF7B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54E972-FB70-F998-4804-8AD61324E7A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A44A57-1FB4-2AA0-5990-76820A6D6A69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7AEC7-A994-6ABF-FDEC-59EC728C4016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37304-EE2A-E0E4-BA12-0E262E4B651A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E2D45-CEAF-E623-417D-81471EA1FC1A}"/>
              </a:ext>
            </a:extLst>
          </p:cNvPr>
          <p:cNvGrpSpPr/>
          <p:nvPr/>
        </p:nvGrpSpPr>
        <p:grpSpPr>
          <a:xfrm>
            <a:off x="2990023" y="2499924"/>
            <a:ext cx="6038770" cy="4214576"/>
            <a:chOff x="2989818" y="260196"/>
            <a:chExt cx="6038770" cy="421457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17EDABD-310A-A479-B278-0E0AA9D91101}"/>
                </a:ext>
              </a:extLst>
            </p:cNvPr>
            <p:cNvSpPr/>
            <p:nvPr/>
          </p:nvSpPr>
          <p:spPr>
            <a:xfrm>
              <a:off x="3071674" y="260196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9C303C9-85DB-894A-338B-A29F13F12472}"/>
                </a:ext>
              </a:extLst>
            </p:cNvPr>
            <p:cNvSpPr/>
            <p:nvPr/>
          </p:nvSpPr>
          <p:spPr>
            <a:xfrm>
              <a:off x="3071674" y="2433962"/>
              <a:ext cx="5956914" cy="2040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98FD1-30CD-A210-F186-F5F3838DC8A7}"/>
                </a:ext>
              </a:extLst>
            </p:cNvPr>
            <p:cNvSpPr txBox="1"/>
            <p:nvPr/>
          </p:nvSpPr>
          <p:spPr>
            <a:xfrm>
              <a:off x="3080943" y="842088"/>
              <a:ext cx="151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Upscaling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36B31-D7BA-EE7B-99E1-9A944D1A92C5}"/>
                </a:ext>
              </a:extLst>
            </p:cNvPr>
            <p:cNvSpPr txBox="1"/>
            <p:nvPr/>
          </p:nvSpPr>
          <p:spPr>
            <a:xfrm>
              <a:off x="3080943" y="1211420"/>
              <a:ext cx="175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terra::aggregate</a:t>
              </a:r>
              <a:r>
                <a:rPr lang="en-US" sz="1400" dirty="0"/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9EE910-2929-20A3-BE6E-E43D44F27AA5}"/>
                </a:ext>
              </a:extLst>
            </p:cNvPr>
            <p:cNvGrpSpPr/>
            <p:nvPr/>
          </p:nvGrpSpPr>
          <p:grpSpPr>
            <a:xfrm>
              <a:off x="4773997" y="310366"/>
              <a:ext cx="3900966" cy="1951690"/>
              <a:chOff x="104509" y="2087642"/>
              <a:chExt cx="3900966" cy="1951690"/>
            </a:xfrm>
          </p:grpSpPr>
          <p:pic>
            <p:nvPicPr>
              <p:cNvPr id="56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32DE2D18-6433-2330-4ABF-EE84D8C5A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65" b="49555"/>
              <a:stretch/>
            </p:blipFill>
            <p:spPr bwMode="auto">
              <a:xfrm>
                <a:off x="476019" y="2456974"/>
                <a:ext cx="1203665" cy="1203908"/>
              </a:xfrm>
              <a:prstGeom prst="rect">
                <a:avLst/>
              </a:prstGeom>
              <a:solidFill>
                <a:srgbClr val="BC4709">
                  <a:alpha val="10000"/>
                </a:srgbClr>
              </a:solidFill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E3C8E-3B7C-C884-A373-BEDC3400EBD8}"/>
                  </a:ext>
                </a:extLst>
              </p:cNvPr>
              <p:cNvSpPr txBox="1"/>
              <p:nvPr/>
            </p:nvSpPr>
            <p:spPr>
              <a:xfrm>
                <a:off x="365789" y="2087642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</a:t>
                </a:r>
              </a:p>
            </p:txBody>
          </p:sp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529F8B46-E818-2903-BB84-21987FC11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" r="10" b="1347"/>
              <a:stretch/>
            </p:blipFill>
            <p:spPr bwMode="auto">
              <a:xfrm>
                <a:off x="2243439" y="2454608"/>
                <a:ext cx="1203665" cy="1187694"/>
              </a:xfrm>
              <a:prstGeom prst="rect">
                <a:avLst/>
              </a:prstGeom>
              <a:solidFill>
                <a:srgbClr val="C34909">
                  <a:alpha val="10000"/>
                </a:srgbClr>
              </a:solidFill>
              <a:ln>
                <a:solidFill>
                  <a:srgbClr val="C34909"/>
                </a:solidFill>
              </a:ln>
            </p:spPr>
          </p:pic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9604B3E-F3C2-206D-7FF2-429754976E10}"/>
                  </a:ext>
                </a:extLst>
              </p:cNvPr>
              <p:cNvSpPr/>
              <p:nvPr/>
            </p:nvSpPr>
            <p:spPr>
              <a:xfrm>
                <a:off x="1757711" y="2804928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FC95596-AF4E-D857-08C2-82B1052E1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3" y="2443124"/>
                <a:ext cx="0" cy="420806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B5C681-A13B-DF67-903B-2420F31269DE}"/>
                  </a:ext>
                </a:extLst>
              </p:cNvPr>
              <p:cNvSpPr txBox="1"/>
              <p:nvPr/>
            </p:nvSpPr>
            <p:spPr>
              <a:xfrm>
                <a:off x="2153363" y="2087642"/>
                <a:ext cx="1347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F7685B-5202-CF42-993B-EE475499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89" y="2456974"/>
                <a:ext cx="0" cy="280202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3A07807-DD23-9A34-4C42-21E22D440106}"/>
                  </a:ext>
                </a:extLst>
              </p:cNvPr>
              <p:cNvSpPr txBox="1"/>
              <p:nvPr/>
            </p:nvSpPr>
            <p:spPr>
              <a:xfrm>
                <a:off x="104509" y="2435596"/>
                <a:ext cx="1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6167BB-7A5B-B692-5485-AB618CB8C5C5}"/>
                  </a:ext>
                </a:extLst>
              </p:cNvPr>
              <p:cNvSpPr txBox="1"/>
              <p:nvPr/>
            </p:nvSpPr>
            <p:spPr>
              <a:xfrm>
                <a:off x="3533604" y="2468861"/>
                <a:ext cx="47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A23F6C3-973A-828B-862B-93FE5D933FA2}"/>
                  </a:ext>
                </a:extLst>
              </p:cNvPr>
              <p:cNvSpPr txBox="1"/>
              <p:nvPr/>
            </p:nvSpPr>
            <p:spPr>
              <a:xfrm>
                <a:off x="2393640" y="3670000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 </a:t>
                </a:r>
                <a:r>
                  <a:rPr lang="en-US" i="1" dirty="0" err="1"/>
                  <a:t>axL</a:t>
                </a:r>
                <a:endParaRPr lang="en-US" i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C068C-FEB7-99E1-F7BC-40952780A6F4}"/>
                </a:ext>
              </a:extLst>
            </p:cNvPr>
            <p:cNvSpPr txBox="1"/>
            <p:nvPr/>
          </p:nvSpPr>
          <p:spPr>
            <a:xfrm>
              <a:off x="3080943" y="3050943"/>
              <a:ext cx="167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Downscaling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98BD9D-BD69-5FDE-68E6-BA24E936C20A}"/>
                </a:ext>
              </a:extLst>
            </p:cNvPr>
            <p:cNvSpPr txBox="1"/>
            <p:nvPr/>
          </p:nvSpPr>
          <p:spPr>
            <a:xfrm>
              <a:off x="3080943" y="3387111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</a:t>
              </a:r>
              <a:r>
                <a:rPr lang="en-US" sz="1400" i="1" dirty="0" err="1">
                  <a:latin typeface="Consolas" panose="020B0609020204030204" pitchFamily="49" charset="0"/>
                </a:rPr>
                <a:t>disagg</a:t>
              </a:r>
              <a:endParaRPr lang="en-US" sz="1400" i="1" dirty="0"/>
            </a:p>
          </p:txBody>
        </p: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B2421F4D-9E5C-2A94-688F-5A19E30C5944}"/>
                </a:ext>
              </a:extLst>
            </p:cNvPr>
            <p:cNvGrpSpPr/>
            <p:nvPr/>
          </p:nvGrpSpPr>
          <p:grpSpPr>
            <a:xfrm>
              <a:off x="4979479" y="2459318"/>
              <a:ext cx="3615039" cy="1928923"/>
              <a:chOff x="4898477" y="4830588"/>
              <a:chExt cx="3615039" cy="1928923"/>
            </a:xfrm>
          </p:grpSpPr>
          <p:pic>
            <p:nvPicPr>
              <p:cNvPr id="18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FED05417-FA0C-9F53-4A1C-6E501E310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74681" b="74677"/>
              <a:stretch/>
            </p:blipFill>
            <p:spPr bwMode="auto">
              <a:xfrm>
                <a:off x="5008706" y="5199920"/>
                <a:ext cx="1203665" cy="1203908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483A450-F926-9FC3-692A-53552AE76D3C}"/>
                  </a:ext>
                </a:extLst>
              </p:cNvPr>
              <p:cNvSpPr/>
              <p:nvPr/>
            </p:nvSpPr>
            <p:spPr>
              <a:xfrm>
                <a:off x="6287949" y="5547874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A9FA8C-84FA-ECDA-A0DA-1200DCF79C7A}"/>
                  </a:ext>
                </a:extLst>
              </p:cNvPr>
              <p:cNvSpPr txBox="1"/>
              <p:nvPr/>
            </p:nvSpPr>
            <p:spPr>
              <a:xfrm>
                <a:off x="4898477" y="4830588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F6E16-00DD-BB99-751A-96EFF03DFEB0}"/>
                  </a:ext>
                </a:extLst>
              </p:cNvPr>
              <p:cNvSpPr txBox="1"/>
              <p:nvPr/>
            </p:nvSpPr>
            <p:spPr>
              <a:xfrm>
                <a:off x="6715423" y="4830588"/>
                <a:ext cx="1317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B*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1ABA09B-4515-7CD9-98C7-3122B6CA910C}"/>
                  </a:ext>
                </a:extLst>
              </p:cNvPr>
              <p:cNvSpPr txBox="1"/>
              <p:nvPr/>
            </p:nvSpPr>
            <p:spPr>
              <a:xfrm>
                <a:off x="7063128" y="6390179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L*=L/a</a:t>
                </a:r>
              </a:p>
            </p:txBody>
          </p:sp>
          <p:pic>
            <p:nvPicPr>
              <p:cNvPr id="1041" name="Picture 2">
                <a:extLst>
                  <a:ext uri="{FF2B5EF4-FFF2-40B4-BE49-F238E27FC236}">
                    <a16:creationId xmlns:a16="http://schemas.microsoft.com/office/drawing/2014/main" id="{7BC29327-C985-1227-46BF-5974BC34C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7" b="327"/>
              <a:stretch/>
            </p:blipFill>
            <p:spPr bwMode="auto">
              <a:xfrm>
                <a:off x="6770166" y="5197698"/>
                <a:ext cx="1203665" cy="1187694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20344-02D2-9D26-943F-FF88AF3EBE59}"/>
                </a:ext>
              </a:extLst>
            </p:cNvPr>
            <p:cNvSpPr txBox="1"/>
            <p:nvPr/>
          </p:nvSpPr>
          <p:spPr>
            <a:xfrm>
              <a:off x="3007327" y="4132687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Coarse                Fine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E6E706-A4EA-002C-10D8-1FAEC456A657}"/>
                </a:ext>
              </a:extLst>
            </p:cNvPr>
            <p:cNvCxnSpPr/>
            <p:nvPr/>
          </p:nvCxnSpPr>
          <p:spPr>
            <a:xfrm>
              <a:off x="3841033" y="4286575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9476A-B65E-806C-81C7-770966239D7C}"/>
                </a:ext>
              </a:extLst>
            </p:cNvPr>
            <p:cNvSpPr txBox="1"/>
            <p:nvPr/>
          </p:nvSpPr>
          <p:spPr>
            <a:xfrm>
              <a:off x="2989818" y="198554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Fine                Coarse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6BF88D-2684-88DC-8C2D-8FBF53A113C1}"/>
                </a:ext>
              </a:extLst>
            </p:cNvPr>
            <p:cNvCxnSpPr/>
            <p:nvPr/>
          </p:nvCxnSpPr>
          <p:spPr>
            <a:xfrm>
              <a:off x="3579037" y="2139430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55986F-BFF8-5961-DC8F-4FA49854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7810" y="2865111"/>
              <a:ext cx="4692" cy="563889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BE9C84-3B2F-16AE-3776-A73206D5BE13}"/>
                </a:ext>
              </a:extLst>
            </p:cNvPr>
            <p:cNvSpPr txBox="1"/>
            <p:nvPr/>
          </p:nvSpPr>
          <p:spPr>
            <a:xfrm>
              <a:off x="4751301" y="286144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409F5-0276-63CC-3C33-7E0C67255D98}"/>
                </a:ext>
              </a:extLst>
            </p:cNvPr>
            <p:cNvSpPr txBox="1"/>
            <p:nvPr/>
          </p:nvSpPr>
          <p:spPr>
            <a:xfrm>
              <a:off x="8109576" y="2849108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15F16A-F901-2C9F-C93D-7F0D5C47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60" y="2815850"/>
              <a:ext cx="0" cy="402590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6FD6B-571A-399B-27EE-D5246438145E}"/>
              </a:ext>
            </a:extLst>
          </p:cNvPr>
          <p:cNvGrpSpPr/>
          <p:nvPr/>
        </p:nvGrpSpPr>
        <p:grpSpPr>
          <a:xfrm>
            <a:off x="3052001" y="350695"/>
            <a:ext cx="5976792" cy="2040810"/>
            <a:chOff x="3051796" y="4621548"/>
            <a:chExt cx="5976792" cy="204081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E970491-45E3-2FAA-3603-ECDB73359D6E}"/>
                </a:ext>
              </a:extLst>
            </p:cNvPr>
            <p:cNvSpPr/>
            <p:nvPr/>
          </p:nvSpPr>
          <p:spPr>
            <a:xfrm>
              <a:off x="3071674" y="4621548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A9094393-1B06-91BA-9C4A-E6C392EE7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5103226" y="5012301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4B058-3A39-2335-1054-81F7D9030C57}"/>
                </a:ext>
              </a:extLst>
            </p:cNvPr>
            <p:cNvSpPr txBox="1"/>
            <p:nvPr/>
          </p:nvSpPr>
          <p:spPr>
            <a:xfrm>
              <a:off x="4992996" y="464296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1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2907910-A76C-1627-A68C-98FA50DB1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78418" y="5026150"/>
              <a:ext cx="1203665" cy="1203908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2CB97-1FA1-8898-B3C4-71E67CDA2952}"/>
                </a:ext>
              </a:extLst>
            </p:cNvPr>
            <p:cNvCxnSpPr/>
            <p:nvPr/>
          </p:nvCxnSpPr>
          <p:spPr>
            <a:xfrm>
              <a:off x="8291076" y="4998451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4C6D78-B82E-11E0-B2E0-272C6816BE9A}"/>
                </a:ext>
              </a:extLst>
            </p:cNvPr>
            <p:cNvSpPr txBox="1"/>
            <p:nvPr/>
          </p:nvSpPr>
          <p:spPr>
            <a:xfrm>
              <a:off x="6887106" y="4642969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9B3A59-6EFC-4767-6B0C-ACF8E94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92996" y="5012301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634C82-64DB-3CE3-A7A1-F56566396697}"/>
                </a:ext>
              </a:extLst>
            </p:cNvPr>
            <p:cNvSpPr txBox="1"/>
            <p:nvPr/>
          </p:nvSpPr>
          <p:spPr>
            <a:xfrm>
              <a:off x="4731716" y="499092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A17A3-71D5-428A-3163-940F69DD2C83}"/>
                </a:ext>
              </a:extLst>
            </p:cNvPr>
            <p:cNvSpPr txBox="1"/>
            <p:nvPr/>
          </p:nvSpPr>
          <p:spPr>
            <a:xfrm>
              <a:off x="8253533" y="5107837"/>
              <a:ext cx="6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9B1562-3FC0-C67A-B032-EB73B74509C1}"/>
                </a:ext>
              </a:extLst>
            </p:cNvPr>
            <p:cNvSpPr txBox="1"/>
            <p:nvPr/>
          </p:nvSpPr>
          <p:spPr>
            <a:xfrm>
              <a:off x="6803681" y="6243907"/>
              <a:ext cx="15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 = L</a:t>
              </a:r>
              <a:r>
                <a:rPr lang="en-US" i="1" baseline="-25000" dirty="0"/>
                <a:t>B</a:t>
              </a:r>
              <a:r>
                <a:rPr lang="en-US" i="1" dirty="0"/>
                <a:t>= 2xL</a:t>
              </a:r>
              <a:r>
                <a:rPr lang="en-US" i="1" baseline="-25000" dirty="0"/>
                <a:t>A</a:t>
              </a:r>
            </a:p>
          </p:txBody>
        </p:sp>
        <p:pic>
          <p:nvPicPr>
            <p:cNvPr id="103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FFAECE8-2E28-9B86-AE95-F1D9E7A2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94493" y="5039999"/>
              <a:ext cx="1203665" cy="1203908"/>
            </a:xfrm>
            <a:prstGeom prst="rect">
              <a:avLst/>
            </a:prstGeom>
            <a:solidFill>
              <a:srgbClr val="007AB1">
                <a:alpha val="4000"/>
              </a:srgbClr>
            </a:solidFill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4FFE0B-F835-1C96-CCB0-FB5F143F95A9}"/>
                </a:ext>
              </a:extLst>
            </p:cNvPr>
            <p:cNvSpPr txBox="1"/>
            <p:nvPr/>
          </p:nvSpPr>
          <p:spPr>
            <a:xfrm>
              <a:off x="3342376" y="5432666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1047" name="Arrow: Left-Right 1046">
              <a:extLst>
                <a:ext uri="{FF2B5EF4-FFF2-40B4-BE49-F238E27FC236}">
                  <a16:creationId xmlns:a16="http://schemas.microsoft.com/office/drawing/2014/main" id="{12550FA1-7018-9C26-B668-B1C97461996B}"/>
                </a:ext>
              </a:extLst>
            </p:cNvPr>
            <p:cNvSpPr/>
            <p:nvPr/>
          </p:nvSpPr>
          <p:spPr>
            <a:xfrm>
              <a:off x="6319022" y="5420929"/>
              <a:ext cx="612937" cy="4143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67D058-87DF-0126-8D47-54E53A2659F9}"/>
                </a:ext>
              </a:extLst>
            </p:cNvPr>
            <p:cNvSpPr txBox="1"/>
            <p:nvPr/>
          </p:nvSpPr>
          <p:spPr>
            <a:xfrm>
              <a:off x="3080943" y="5401888"/>
              <a:ext cx="16310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Resampling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F80DF-FECB-4B19-E66F-0D4D1481531E}"/>
                </a:ext>
              </a:extLst>
            </p:cNvPr>
            <p:cNvSpPr txBox="1"/>
            <p:nvPr/>
          </p:nvSpPr>
          <p:spPr>
            <a:xfrm>
              <a:off x="3051796" y="635458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Res A                  Res B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00E1A2-84EC-DF11-DA45-891CA712F039}"/>
                </a:ext>
              </a:extLst>
            </p:cNvPr>
            <p:cNvCxnSpPr/>
            <p:nvPr/>
          </p:nvCxnSpPr>
          <p:spPr>
            <a:xfrm>
              <a:off x="3726681" y="6505646"/>
              <a:ext cx="497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3FE1F-F601-FF5D-B9C2-D214EC8B2B94}"/>
                </a:ext>
              </a:extLst>
            </p:cNvPr>
            <p:cNvSpPr txBox="1"/>
            <p:nvPr/>
          </p:nvSpPr>
          <p:spPr>
            <a:xfrm>
              <a:off x="3079137" y="5739106"/>
              <a:ext cx="1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terra::resample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diagram of a time and latitude&#10;&#10;Description automatically generated">
            <a:extLst>
              <a:ext uri="{FF2B5EF4-FFF2-40B4-BE49-F238E27FC236}">
                <a16:creationId xmlns:a16="http://schemas.microsoft.com/office/drawing/2014/main" id="{6341C687-7898-2239-C58E-9932E692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00" y="1160454"/>
            <a:ext cx="5886886" cy="4537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424066-D5CC-A6CB-4E61-C834513A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5" y="1193555"/>
            <a:ext cx="5404437" cy="45214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EB84F5-F6D2-47AA-5086-01EAEAACD277}"/>
              </a:ext>
            </a:extLst>
          </p:cNvPr>
          <p:cNvSpPr txBox="1"/>
          <p:nvPr/>
        </p:nvSpPr>
        <p:spPr>
          <a:xfrm>
            <a:off x="6332182" y="2411426"/>
            <a:ext cx="210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FD468-E8FE-88EB-2BD7-C253BE699F0D}"/>
              </a:ext>
            </a:extLst>
          </p:cNvPr>
          <p:cNvSpPr txBox="1"/>
          <p:nvPr/>
        </p:nvSpPr>
        <p:spPr>
          <a:xfrm>
            <a:off x="6194918" y="2681815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lang="en-US" sz="16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8C516-AE5B-3BFF-76DA-200C526092A5}"/>
              </a:ext>
            </a:extLst>
          </p:cNvPr>
          <p:cNvSpPr txBox="1"/>
          <p:nvPr/>
        </p:nvSpPr>
        <p:spPr>
          <a:xfrm>
            <a:off x="6194918" y="2895000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endParaRPr lang="en-US" sz="16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5A803D-976A-3CBF-3A28-50235BD1D744}"/>
              </a:ext>
            </a:extLst>
          </p:cNvPr>
          <p:cNvSpPr txBox="1"/>
          <p:nvPr/>
        </p:nvSpPr>
        <p:spPr>
          <a:xfrm rot="5400000">
            <a:off x="6194918" y="3068608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1A88-89EF-18B3-CFA4-0A7A62349287}"/>
              </a:ext>
            </a:extLst>
          </p:cNvPr>
          <p:cNvSpPr txBox="1"/>
          <p:nvPr/>
        </p:nvSpPr>
        <p:spPr>
          <a:xfrm>
            <a:off x="153215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dirty="0">
                <a:solidFill>
                  <a:schemeClr val="accent1"/>
                </a:solidFill>
                <a:latin typeface="Roboto" panose="02000000000000000000" pitchFamily="2" charset="0"/>
              </a:rPr>
              <a:t>Raster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E709A-4700-8046-D36C-061AE07946E5}"/>
              </a:ext>
            </a:extLst>
          </p:cNvPr>
          <p:cNvSpPr txBox="1"/>
          <p:nvPr/>
        </p:nvSpPr>
        <p:spPr>
          <a:xfrm>
            <a:off x="6151900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dirty="0">
                <a:solidFill>
                  <a:schemeClr val="accent1"/>
                </a:solidFill>
                <a:latin typeface="Roboto" panose="02000000000000000000" pitchFamily="2" charset="0"/>
              </a:rPr>
              <a:t>netCDF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26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B3B012-2ADB-7F9B-CBBC-9246AE92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7" r="9358" b="12362"/>
          <a:stretch/>
        </p:blipFill>
        <p:spPr bwMode="auto">
          <a:xfrm>
            <a:off x="609600" y="1180730"/>
            <a:ext cx="9945950" cy="48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380357-F734-1DA0-B31F-0BE402AF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5" t="19397" b="64293"/>
          <a:stretch/>
        </p:blipFill>
        <p:spPr bwMode="auto">
          <a:xfrm>
            <a:off x="1287261" y="3577498"/>
            <a:ext cx="1633491" cy="18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D57E-EC1A-2BFE-73F4-AB09D902E6A6}"/>
              </a:ext>
            </a:extLst>
          </p:cNvPr>
          <p:cNvSpPr txBox="1"/>
          <p:nvPr/>
        </p:nvSpPr>
        <p:spPr>
          <a:xfrm>
            <a:off x="1636450" y="35774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Hyper arid</a:t>
            </a:r>
            <a:endParaRPr lang="en-US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4390-5D31-C63E-D77B-942928D7B97B}"/>
              </a:ext>
            </a:extLst>
          </p:cNvPr>
          <p:cNvSpPr txBox="1"/>
          <p:nvPr/>
        </p:nvSpPr>
        <p:spPr>
          <a:xfrm>
            <a:off x="1636450" y="397760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Arid</a:t>
            </a:r>
            <a:endParaRPr lang="en-US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B165-C6B3-8855-6C66-56CAE7D886B1}"/>
              </a:ext>
            </a:extLst>
          </p:cNvPr>
          <p:cNvSpPr txBox="1"/>
          <p:nvPr/>
        </p:nvSpPr>
        <p:spPr>
          <a:xfrm>
            <a:off x="1636450" y="43095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Semi arid </a:t>
            </a:r>
            <a:endParaRPr lang="en-US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5D5D-B473-C632-5F55-82CFD1DC8011}"/>
              </a:ext>
            </a:extLst>
          </p:cNvPr>
          <p:cNvSpPr txBox="1"/>
          <p:nvPr/>
        </p:nvSpPr>
        <p:spPr>
          <a:xfrm>
            <a:off x="1636450" y="4689066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Sub humid </a:t>
            </a:r>
            <a:endParaRPr lang="en-US" sz="20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E221C-41D0-B073-890C-5CDA2467EE6A}"/>
              </a:ext>
            </a:extLst>
          </p:cNvPr>
          <p:cNvSpPr txBox="1"/>
          <p:nvPr/>
        </p:nvSpPr>
        <p:spPr>
          <a:xfrm>
            <a:off x="1636450" y="5048312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Humid</a:t>
            </a:r>
            <a:endParaRPr lang="en-US" sz="20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8C7D2-CAE8-7913-752B-4DFA58EC1849}"/>
              </a:ext>
            </a:extLst>
          </p:cNvPr>
          <p:cNvSpPr txBox="1"/>
          <p:nvPr/>
        </p:nvSpPr>
        <p:spPr>
          <a:xfrm>
            <a:off x="5428694" y="5048312"/>
            <a:ext cx="4993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Global Climate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777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F1F2-128D-B6AC-5B24-6EF2980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82C7FF"/>
                </a:solidFill>
                <a:effectLst/>
                <a:latin typeface="Roboto" panose="02000000000000000000" pitchFamily="2" charset="0"/>
                <a:hlinkClick r:id="rId2" tooltip="View page"/>
              </a:rPr>
              <a:t>US Moisture Index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DDC6-2048-9FB8-912B-79EBAD82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/MapPorn - US Moisture Index Map [3841 × 2419]">
            <a:extLst>
              <a:ext uri="{FF2B5EF4-FFF2-40B4-BE49-F238E27FC236}">
                <a16:creationId xmlns:a16="http://schemas.microsoft.com/office/drawing/2014/main" id="{956A9CEE-81CE-329D-23D5-3CD328E3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09713"/>
            <a:ext cx="6096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306F-E27B-1791-2678-C7421E5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E983-9F45-5C3A-B9DF-9F50DBE71149}"/>
              </a:ext>
            </a:extLst>
          </p:cNvPr>
          <p:cNvSpPr txBox="1"/>
          <p:nvPr/>
        </p:nvSpPr>
        <p:spPr>
          <a:xfrm>
            <a:off x="523783" y="1429305"/>
            <a:ext cx="8291743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Resampling, </a:t>
            </a:r>
            <a:r>
              <a:rPr lang="en-US" b="1" dirty="0" err="1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RATification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 and Zonal Statistics)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terra::resample                                 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Resample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raster to target resolution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aggregate                               </a:t>
            </a:r>
            <a:r>
              <a:rPr lang="en-US" b="0" i="0" u="none" strike="noStrike" kern="1200" baseline="0" dirty="0" err="1">
                <a:solidFill>
                  <a:srgbClr val="FFFFFF"/>
                </a:solidFill>
                <a:latin typeface="Avenir Next LT Pro" panose="020B0504020202020204" pitchFamily="34" charset="0"/>
              </a:rPr>
              <a:t>Aggregate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 (coarse)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disagg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  Disa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ggregate (fine)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terra::crop                                          Cut out raster/vector to 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extent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terra::mask                                         Cut out raster/vector to 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shape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base::cut                                             Assign discrete class to continuous values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as.polygons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Create polygon from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extract                                      Zone-wise extract raster cells using polygon</a:t>
            </a:r>
          </a:p>
          <a:p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exactextractr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exact_extract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Same as above, but faster</a:t>
            </a:r>
          </a:p>
        </p:txBody>
      </p:sp>
    </p:spTree>
    <p:extLst>
      <p:ext uri="{BB962C8B-B14F-4D97-AF65-F5344CB8AC3E}">
        <p14:creationId xmlns:p14="http://schemas.microsoft.com/office/powerpoint/2010/main" val="10290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741</Words>
  <Application>Microsoft Office PowerPoint</Application>
  <PresentationFormat>Widescreen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 Moisture Index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2024-03-12T16:50:47Z</dcterms:modified>
</cp:coreProperties>
</file>