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5" r:id="rId4"/>
    <p:sldId id="276" r:id="rId5"/>
    <p:sldId id="277" r:id="rId6"/>
    <p:sldId id="280" r:id="rId7"/>
    <p:sldId id="278" r:id="rId8"/>
    <p:sldId id="279" r:id="rId9"/>
    <p:sldId id="257" r:id="rId10"/>
    <p:sldId id="266" r:id="rId11"/>
    <p:sldId id="267" r:id="rId12"/>
    <p:sldId id="272" r:id="rId13"/>
    <p:sldId id="273" r:id="rId14"/>
    <p:sldId id="271" r:id="rId15"/>
    <p:sldId id="264" r:id="rId16"/>
    <p:sldId id="260" r:id="rId17"/>
    <p:sldId id="261" r:id="rId18"/>
    <p:sldId id="262" r:id="rId19"/>
    <p:sldId id="263" r:id="rId20"/>
    <p:sldId id="265" r:id="rId21"/>
    <p:sldId id="258" r:id="rId22"/>
    <p:sldId id="259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09"/>
    <a:srgbClr val="C54A0A"/>
    <a:srgbClr val="007AB1"/>
    <a:srgbClr val="C34909"/>
    <a:srgbClr val="E5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798" dt="2024-03-26T13:48:38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redo custSel addSld delSld modSld">
      <pc:chgData name="Sehgal, Vinit" userId="ef721694-8436-4df6-8b9b-be9691359d6c" providerId="ADAL" clId="{26AAD9E8-4C42-4DE7-94A5-14A70A065374}" dt="2024-03-26T17:24:54.627" v="5674" actId="732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1T22:39:23.346" v="3642" actId="20577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1T22:39:23.346" v="3642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del mod">
          <ac:chgData name="Sehgal, Vinit" userId="ef721694-8436-4df6-8b9b-be9691359d6c" providerId="ADAL" clId="{26AAD9E8-4C42-4DE7-94A5-14A70A065374}" dt="2024-02-21T13:36:30.477" v="3407" actId="478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1T12:37:08.681" v="3406" actId="207"/>
        <pc:sldMkLst>
          <pc:docMk/>
          <pc:sldMk cId="538476958" sldId="266"/>
        </pc:sldMkLst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2" creationId="{14ACCF9B-CE5A-54F2-96E4-A24CF34CC97D}"/>
          </ac:spMkLst>
        </pc:spChg>
        <pc:spChg chg="add mod">
          <ac:chgData name="Sehgal, Vinit" userId="ef721694-8436-4df6-8b9b-be9691359d6c" providerId="ADAL" clId="{26AAD9E8-4C42-4DE7-94A5-14A70A065374}" dt="2024-02-21T12:37:08.681" v="3406" actId="207"/>
          <ac:spMkLst>
            <pc:docMk/>
            <pc:sldMk cId="538476958" sldId="266"/>
            <ac:spMk id="2" creationId="{EDC989B7-DE32-76F1-AA9D-91C298612DE1}"/>
          </ac:spMkLst>
        </pc:spChg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3" creationId="{C23EED7E-B89E-2288-712B-7485EF99777F}"/>
          </ac:spMkLst>
        </pc:spChg>
        <pc:spChg chg="add del">
          <ac:chgData name="Sehgal, Vinit" userId="ef721694-8436-4df6-8b9b-be9691359d6c" providerId="ADAL" clId="{26AAD9E8-4C42-4DE7-94A5-14A70A065374}" dt="2024-02-20T22:45:11" v="2778" actId="22"/>
          <ac:spMkLst>
            <pc:docMk/>
            <pc:sldMk cId="538476958" sldId="266"/>
            <ac:spMk id="5" creationId="{5DB594D7-05BE-ACDB-B793-A958D165B2A9}"/>
          </ac:spMkLst>
        </pc:spChg>
        <pc:spChg chg="add del">
          <ac:chgData name="Sehgal, Vinit" userId="ef721694-8436-4df6-8b9b-be9691359d6c" providerId="ADAL" clId="{26AAD9E8-4C42-4DE7-94A5-14A70A065374}" dt="2024-02-20T22:45:14.953" v="2780" actId="22"/>
          <ac:spMkLst>
            <pc:docMk/>
            <pc:sldMk cId="538476958" sldId="266"/>
            <ac:spMk id="7" creationId="{5BAAC996-4B45-1844-63E0-8B4F4A756ADB}"/>
          </ac:spMkLst>
        </pc:spChg>
        <pc:spChg chg="add del mod">
          <ac:chgData name="Sehgal, Vinit" userId="ef721694-8436-4df6-8b9b-be9691359d6c" providerId="ADAL" clId="{26AAD9E8-4C42-4DE7-94A5-14A70A065374}" dt="2024-02-21T12:24:09.057" v="3094" actId="478"/>
          <ac:spMkLst>
            <pc:docMk/>
            <pc:sldMk cId="538476958" sldId="266"/>
            <ac:spMk id="7" creationId="{6F8EA74F-4E0F-F3D0-32DC-C7109259932B}"/>
          </ac:spMkLst>
        </pc:spChg>
        <pc:spChg chg="add del">
          <ac:chgData name="Sehgal, Vinit" userId="ef721694-8436-4df6-8b9b-be9691359d6c" providerId="ADAL" clId="{26AAD9E8-4C42-4DE7-94A5-14A70A065374}" dt="2024-02-21T12:24:29.323" v="3098" actId="22"/>
          <ac:spMkLst>
            <pc:docMk/>
            <pc:sldMk cId="538476958" sldId="266"/>
            <ac:spMk id="11" creationId="{5DD197B8-D048-AFC9-DDD7-C00CA2BB1827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3" creationId="{0BCC967F-6541-9805-4250-4BA47DC9A9C5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5" creationId="{3F90897A-41CE-C08C-B08B-F14E50F88995}"/>
          </ac:spMkLst>
        </pc:spChg>
        <pc:spChg chg="add mod">
          <ac:chgData name="Sehgal, Vinit" userId="ef721694-8436-4df6-8b9b-be9691359d6c" providerId="ADAL" clId="{26AAD9E8-4C42-4DE7-94A5-14A70A065374}" dt="2024-02-21T12:31:12.919" v="3365" actId="1076"/>
          <ac:spMkLst>
            <pc:docMk/>
            <pc:sldMk cId="538476958" sldId="266"/>
            <ac:spMk id="17" creationId="{2137D7D3-1C8F-34A6-796E-401809407C0A}"/>
          </ac:spMkLst>
        </pc:spChg>
        <pc:spChg chg="add mod">
          <ac:chgData name="Sehgal, Vinit" userId="ef721694-8436-4df6-8b9b-be9691359d6c" providerId="ADAL" clId="{26AAD9E8-4C42-4DE7-94A5-14A70A065374}" dt="2024-02-21T12:33:14.107" v="3390" actId="693"/>
          <ac:spMkLst>
            <pc:docMk/>
            <pc:sldMk cId="538476958" sldId="266"/>
            <ac:spMk id="18" creationId="{AF10E00A-5397-AEDE-4442-186375F741A3}"/>
          </ac:spMkLst>
        </pc:spChg>
        <pc:spChg chg="add mod">
          <ac:chgData name="Sehgal, Vinit" userId="ef721694-8436-4df6-8b9b-be9691359d6c" providerId="ADAL" clId="{26AAD9E8-4C42-4DE7-94A5-14A70A065374}" dt="2024-02-21T12:31:05.478" v="3363" actId="1076"/>
          <ac:spMkLst>
            <pc:docMk/>
            <pc:sldMk cId="538476958" sldId="266"/>
            <ac:spMk id="19" creationId="{58757881-C686-6C67-EAF5-2D4E62F557E4}"/>
          </ac:spMkLst>
        </pc:spChg>
        <pc:spChg chg="add del mod">
          <ac:chgData name="Sehgal, Vinit" userId="ef721694-8436-4df6-8b9b-be9691359d6c" providerId="ADAL" clId="{26AAD9E8-4C42-4DE7-94A5-14A70A065374}" dt="2024-02-21T12:36:33.968" v="3403" actId="478"/>
          <ac:spMkLst>
            <pc:docMk/>
            <pc:sldMk cId="538476958" sldId="266"/>
            <ac:spMk id="39" creationId="{9A5EBA2A-F2C7-C555-1787-2546CCF9A2D3}"/>
          </ac:spMkLst>
        </pc:spChg>
        <pc:cxnChg chg="add del">
          <ac:chgData name="Sehgal, Vinit" userId="ef721694-8436-4df6-8b9b-be9691359d6c" providerId="ADAL" clId="{26AAD9E8-4C42-4DE7-94A5-14A70A065374}" dt="2024-02-21T12:23:40.686" v="3089" actId="478"/>
          <ac:cxnSpMkLst>
            <pc:docMk/>
            <pc:sldMk cId="538476958" sldId="266"/>
            <ac:cxnSpMk id="4" creationId="{5572683F-644B-4B07-3118-FE9A8FDE7B59}"/>
          </ac:cxnSpMkLst>
        </pc:cxnChg>
        <pc:cxnChg chg="add del">
          <ac:chgData name="Sehgal, Vinit" userId="ef721694-8436-4df6-8b9b-be9691359d6c" providerId="ADAL" clId="{26AAD9E8-4C42-4DE7-94A5-14A70A065374}" dt="2024-02-21T12:23:49.228" v="3091" actId="478"/>
          <ac:cxnSpMkLst>
            <pc:docMk/>
            <pc:sldMk cId="538476958" sldId="266"/>
            <ac:cxnSpMk id="6" creationId="{21C4E913-AC22-EFE7-E051-5123B43DCCC9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9" creationId="{BEF4ECEC-6969-17FF-5CC1-3E553AE8AB7A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14" creationId="{CB6781B9-2522-FAC9-B897-52A7F847EA23}"/>
          </ac:cxnSpMkLst>
        </pc:cxnChg>
        <pc:cxnChg chg="add del mod">
          <ac:chgData name="Sehgal, Vinit" userId="ef721694-8436-4df6-8b9b-be9691359d6c" providerId="ADAL" clId="{26AAD9E8-4C42-4DE7-94A5-14A70A065374}" dt="2024-02-21T12:26:44.058" v="3241" actId="478"/>
          <ac:cxnSpMkLst>
            <pc:docMk/>
            <pc:sldMk cId="538476958" sldId="266"/>
            <ac:cxnSpMk id="16" creationId="{AB69A2B0-BB27-D849-D5A9-A3CD7CCE2D5C}"/>
          </ac:cxnSpMkLst>
        </pc:cxnChg>
        <pc:cxnChg chg="add del mod">
          <ac:chgData name="Sehgal, Vinit" userId="ef721694-8436-4df6-8b9b-be9691359d6c" providerId="ADAL" clId="{26AAD9E8-4C42-4DE7-94A5-14A70A065374}" dt="2024-02-21T12:29:27.840" v="3337" actId="478"/>
          <ac:cxnSpMkLst>
            <pc:docMk/>
            <pc:sldMk cId="538476958" sldId="266"/>
            <ac:cxnSpMk id="20" creationId="{46342955-D33A-4BFC-B402-4AD97010FF05}"/>
          </ac:cxnSpMkLst>
        </pc:cxnChg>
        <pc:cxnChg chg="add mod">
          <ac:chgData name="Sehgal, Vinit" userId="ef721694-8436-4df6-8b9b-be9691359d6c" providerId="ADAL" clId="{26AAD9E8-4C42-4DE7-94A5-14A70A065374}" dt="2024-02-21T12:31:28.073" v="3368" actId="14100"/>
          <ac:cxnSpMkLst>
            <pc:docMk/>
            <pc:sldMk cId="538476958" sldId="266"/>
            <ac:cxnSpMk id="23" creationId="{69D2FE0C-D604-FA7F-1603-7111EFBDDEE7}"/>
          </ac:cxnSpMkLst>
        </pc:cxnChg>
      </pc:sldChg>
      <pc:sldChg chg="addSp delSp modSp new mod">
        <pc:chgData name="Sehgal, Vinit" userId="ef721694-8436-4df6-8b9b-be9691359d6c" providerId="ADAL" clId="{26AAD9E8-4C42-4DE7-94A5-14A70A065374}" dt="2024-02-21T22:47:04.506" v="3915" actId="6549"/>
        <pc:sldMkLst>
          <pc:docMk/>
          <pc:sldMk cId="789022678" sldId="267"/>
        </pc:sldMkLst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2" creationId="{A0BD2815-E94F-413A-E8FB-33E63E026078}"/>
          </ac:spMkLst>
        </pc:spChg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3" creationId="{775387EC-61A9-1DEB-3239-FFF2D478FDDD}"/>
          </ac:spMkLst>
        </pc:spChg>
        <pc:spChg chg="add mod">
          <ac:chgData name="Sehgal, Vinit" userId="ef721694-8436-4df6-8b9b-be9691359d6c" providerId="ADAL" clId="{26AAD9E8-4C42-4DE7-94A5-14A70A065374}" dt="2024-02-21T22:47:04.506" v="3915" actId="6549"/>
          <ac:spMkLst>
            <pc:docMk/>
            <pc:sldMk cId="789022678" sldId="267"/>
            <ac:spMk id="4" creationId="{46BF93E8-58CE-2D87-3F07-3D1FE716BDE9}"/>
          </ac:spMkLst>
        </pc:spChg>
      </pc:sldChg>
      <pc:sldChg chg="addSp delSp modSp new mod setBg">
        <pc:chgData name="Sehgal, Vinit" userId="ef721694-8436-4df6-8b9b-be9691359d6c" providerId="ADAL" clId="{26AAD9E8-4C42-4DE7-94A5-14A70A065374}" dt="2024-02-26T18:39:07.565" v="4037" actId="1036"/>
        <pc:sldMkLst>
          <pc:docMk/>
          <pc:sldMk cId="3647367637" sldId="268"/>
        </pc:sldMkLst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2" creationId="{A600D14A-D332-864B-8A0C-DD02015315C8}"/>
          </ac:spMkLst>
        </pc:spChg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3" creationId="{0B626288-3C45-0C04-0AAC-3A1F95C78CCC}"/>
          </ac:spMkLst>
        </pc:spChg>
        <pc:spChg chg="add ord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4" creationId="{C9079DFA-CD78-091A-AB3B-645BA69E9A7E}"/>
          </ac:spMkLst>
        </pc:spChg>
        <pc:spChg chg="add mod">
          <ac:chgData name="Sehgal, Vinit" userId="ef721694-8436-4df6-8b9b-be9691359d6c" providerId="ADAL" clId="{26AAD9E8-4C42-4DE7-94A5-14A70A065374}" dt="2024-02-26T18:34:16.603" v="3939" actId="207"/>
          <ac:spMkLst>
            <pc:docMk/>
            <pc:sldMk cId="3647367637" sldId="268"/>
            <ac:spMk id="9" creationId="{0419739A-E8C5-B65E-314B-2F9762E03B7A}"/>
          </ac:spMkLst>
        </pc:spChg>
        <pc:spChg chg="add mod">
          <ac:chgData name="Sehgal, Vinit" userId="ef721694-8436-4df6-8b9b-be9691359d6c" providerId="ADAL" clId="{26AAD9E8-4C42-4DE7-94A5-14A70A065374}" dt="2024-02-26T18:35:01.428" v="3955" actId="1035"/>
          <ac:spMkLst>
            <pc:docMk/>
            <pc:sldMk cId="3647367637" sldId="268"/>
            <ac:spMk id="10" creationId="{D68B7BE7-CF23-AF3D-CC6E-66763554E0E4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1" creationId="{1500B4A4-B1F1-41EA-886A-B8A210DBCA3B}"/>
          </ac:spMkLst>
        </pc:spChg>
        <pc:spChg chg="add mod">
          <ac:chgData name="Sehgal, Vinit" userId="ef721694-8436-4df6-8b9b-be9691359d6c" providerId="ADAL" clId="{26AAD9E8-4C42-4DE7-94A5-14A70A065374}" dt="2024-02-26T18:34:26.063" v="3943" actId="1076"/>
          <ac:spMkLst>
            <pc:docMk/>
            <pc:sldMk cId="3647367637" sldId="268"/>
            <ac:spMk id="12" creationId="{42A34E23-4B5C-20EA-4A02-36FC314DA829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3" creationId="{5E55A99C-0BDC-4DBE-8E40-9FA66F629FA1}"/>
          </ac:spMkLst>
        </pc:spChg>
        <pc:spChg chg="add mod">
          <ac:chgData name="Sehgal, Vinit" userId="ef721694-8436-4df6-8b9b-be9691359d6c" providerId="ADAL" clId="{26AAD9E8-4C42-4DE7-94A5-14A70A065374}" dt="2024-02-26T18:34:29.014" v="3945" actId="1076"/>
          <ac:spMkLst>
            <pc:docMk/>
            <pc:sldMk cId="3647367637" sldId="268"/>
            <ac:spMk id="14" creationId="{A6BD6139-4215-E228-99B4-9E031C4B0579}"/>
          </ac:spMkLst>
        </pc:spChg>
        <pc:spChg chg="add mod">
          <ac:chgData name="Sehgal, Vinit" userId="ef721694-8436-4df6-8b9b-be9691359d6c" providerId="ADAL" clId="{26AAD9E8-4C42-4DE7-94A5-14A70A065374}" dt="2024-02-26T18:34:55.462" v="3953" actId="14100"/>
          <ac:spMkLst>
            <pc:docMk/>
            <pc:sldMk cId="3647367637" sldId="268"/>
            <ac:spMk id="15" creationId="{88A77B1D-F46D-A8AB-A7F2-AF51EA00BE42}"/>
          </ac:spMkLst>
        </pc:spChg>
        <pc:spChg chg="add mod">
          <ac:chgData name="Sehgal, Vinit" userId="ef721694-8436-4df6-8b9b-be9691359d6c" providerId="ADAL" clId="{26AAD9E8-4C42-4DE7-94A5-14A70A065374}" dt="2024-02-26T18:39:07.565" v="4037" actId="1036"/>
          <ac:spMkLst>
            <pc:docMk/>
            <pc:sldMk cId="3647367637" sldId="268"/>
            <ac:spMk id="16" creationId="{999266B6-37C9-60D2-13DB-21F4E763552C}"/>
          </ac:spMkLst>
        </pc:spChg>
        <pc:spChg chg="add mod">
          <ac:chgData name="Sehgal, Vinit" userId="ef721694-8436-4df6-8b9b-be9691359d6c" providerId="ADAL" clId="{26AAD9E8-4C42-4DE7-94A5-14A70A065374}" dt="2024-02-26T18:39:06.883" v="4036" actId="1036"/>
          <ac:spMkLst>
            <pc:docMk/>
            <pc:sldMk cId="3647367637" sldId="268"/>
            <ac:spMk id="17" creationId="{EDE408C2-7579-204E-C994-84873C7FEAF1}"/>
          </ac:spMkLst>
        </pc:spChg>
        <pc:spChg chg="add mod">
          <ac:chgData name="Sehgal, Vinit" userId="ef721694-8436-4df6-8b9b-be9691359d6c" providerId="ADAL" clId="{26AAD9E8-4C42-4DE7-94A5-14A70A065374}" dt="2024-02-26T18:35:54.319" v="3992"/>
          <ac:spMkLst>
            <pc:docMk/>
            <pc:sldMk cId="3647367637" sldId="268"/>
            <ac:spMk id="18" creationId="{70730E1C-B1DA-072A-1D86-F469F84F280E}"/>
          </ac:spMkLst>
        </pc:spChg>
        <pc:spChg chg="add mod">
          <ac:chgData name="Sehgal, Vinit" userId="ef721694-8436-4df6-8b9b-be9691359d6c" providerId="ADAL" clId="{26AAD9E8-4C42-4DE7-94A5-14A70A065374}" dt="2024-02-26T18:36:17.771" v="4000" actId="1076"/>
          <ac:spMkLst>
            <pc:docMk/>
            <pc:sldMk cId="3647367637" sldId="268"/>
            <ac:spMk id="20" creationId="{FE5DCE3F-EF89-8E44-AF32-1DCC62A34EC0}"/>
          </ac:spMkLst>
        </pc:spChg>
        <pc:picChg chg="add del mod">
          <ac:chgData name="Sehgal, Vinit" userId="ef721694-8436-4df6-8b9b-be9691359d6c" providerId="ADAL" clId="{26AAD9E8-4C42-4DE7-94A5-14A70A065374}" dt="2024-02-26T18:32:54.175" v="3924" actId="478"/>
          <ac:picMkLst>
            <pc:docMk/>
            <pc:sldMk cId="3647367637" sldId="268"/>
            <ac:picMk id="6" creationId="{F3499A92-E643-1483-0CC6-E412C0E2A3E1}"/>
          </ac:picMkLst>
        </pc:picChg>
        <pc:picChg chg="add mod modCrop">
          <ac:chgData name="Sehgal, Vinit" userId="ef721694-8436-4df6-8b9b-be9691359d6c" providerId="ADAL" clId="{26AAD9E8-4C42-4DE7-94A5-14A70A065374}" dt="2024-02-26T18:33:47.918" v="3936" actId="732"/>
          <ac:picMkLst>
            <pc:docMk/>
            <pc:sldMk cId="3647367637" sldId="268"/>
            <ac:picMk id="8" creationId="{62F28AD8-F351-1A93-7B48-71ABDCA4347C}"/>
          </ac:picMkLst>
        </pc:picChg>
        <pc:picChg chg="add mod">
          <ac:chgData name="Sehgal, Vinit" userId="ef721694-8436-4df6-8b9b-be9691359d6c" providerId="ADAL" clId="{26AAD9E8-4C42-4DE7-94A5-14A70A065374}" dt="2024-02-26T18:36:08.789" v="3998"/>
          <ac:picMkLst>
            <pc:docMk/>
            <pc:sldMk cId="3647367637" sldId="268"/>
            <ac:picMk id="19" creationId="{A0790A7C-FEAB-CCC6-BE27-DF0DCC8C8484}"/>
          </ac:picMkLst>
        </pc:picChg>
        <pc:picChg chg="del mod">
          <ac:chgData name="Sehgal, Vinit" userId="ef721694-8436-4df6-8b9b-be9691359d6c" providerId="ADAL" clId="{26AAD9E8-4C42-4DE7-94A5-14A70A065374}" dt="2024-02-26T18:36:49.050" v="4009" actId="21"/>
          <ac:picMkLst>
            <pc:docMk/>
            <pc:sldMk cId="3647367637" sldId="268"/>
            <ac:picMk id="21" creationId="{82DF98B5-270A-D46D-78DF-69F4209153B7}"/>
          </ac:picMkLst>
        </pc:picChg>
        <pc:picChg chg="add del mod">
          <ac:chgData name="Sehgal, Vinit" userId="ef721694-8436-4df6-8b9b-be9691359d6c" providerId="ADAL" clId="{26AAD9E8-4C42-4DE7-94A5-14A70A065374}" dt="2024-02-26T18:38:16.383" v="4026" actId="1076"/>
          <ac:picMkLst>
            <pc:docMk/>
            <pc:sldMk cId="3647367637" sldId="268"/>
            <ac:picMk id="22" creationId="{85E7C77E-A555-21C9-DD16-57A80C70330B}"/>
          </ac:picMkLst>
        </pc:picChg>
        <pc:picChg chg="del">
          <ac:chgData name="Sehgal, Vinit" userId="ef721694-8436-4df6-8b9b-be9691359d6c" providerId="ADAL" clId="{26AAD9E8-4C42-4DE7-94A5-14A70A065374}" dt="2024-02-26T18:38:36.226" v="4029" actId="478"/>
          <ac:picMkLst>
            <pc:docMk/>
            <pc:sldMk cId="3647367637" sldId="268"/>
            <ac:picMk id="24" creationId="{EF8C16F4-4862-4FA9-9DC5-C1BCFF2C9103}"/>
          </ac:picMkLst>
        </pc:picChg>
        <pc:picChg chg="add del">
          <ac:chgData name="Sehgal, Vinit" userId="ef721694-8436-4df6-8b9b-be9691359d6c" providerId="ADAL" clId="{26AAD9E8-4C42-4DE7-94A5-14A70A065374}" dt="2024-02-26T18:39:05.555" v="4035" actId="478"/>
          <ac:picMkLst>
            <pc:docMk/>
            <pc:sldMk cId="3647367637" sldId="268"/>
            <ac:picMk id="25" creationId="{860E39E5-C30F-E182-7CEE-B73D5E6A6F31}"/>
          </ac:picMkLst>
        </pc:picChg>
      </pc:sldChg>
      <pc:sldChg chg="delSp modSp new mod">
        <pc:chgData name="Sehgal, Vinit" userId="ef721694-8436-4df6-8b9b-be9691359d6c" providerId="ADAL" clId="{26AAD9E8-4C42-4DE7-94A5-14A70A065374}" dt="2024-02-26T18:37:45.992" v="4018" actId="1076"/>
        <pc:sldMkLst>
          <pc:docMk/>
          <pc:sldMk cId="3099942445" sldId="269"/>
        </pc:sldMkLst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2" creationId="{ECE65048-FDFD-B9CD-6323-6F322C7465DF}"/>
          </ac:spMkLst>
        </pc:spChg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3" creationId="{A6F4F8FD-CB6D-6087-FD52-E6A35D6F671C}"/>
          </ac:spMkLst>
        </pc:spChg>
        <pc:picChg chg="del mod">
          <ac:chgData name="Sehgal, Vinit" userId="ef721694-8436-4df6-8b9b-be9691359d6c" providerId="ADAL" clId="{26AAD9E8-4C42-4DE7-94A5-14A70A065374}" dt="2024-02-26T18:37:21.664" v="4014" actId="478"/>
          <ac:picMkLst>
            <pc:docMk/>
            <pc:sldMk cId="3099942445" sldId="269"/>
            <ac:picMk id="4" creationId="{773C6CFE-87A1-41B0-A298-06F85609BB93}"/>
          </ac:picMkLst>
        </pc:picChg>
        <pc:picChg chg="del mod">
          <ac:chgData name="Sehgal, Vinit" userId="ef721694-8436-4df6-8b9b-be9691359d6c" providerId="ADAL" clId="{26AAD9E8-4C42-4DE7-94A5-14A70A065374}" dt="2024-02-26T18:37:32.139" v="4016" actId="21"/>
          <ac:picMkLst>
            <pc:docMk/>
            <pc:sldMk cId="3099942445" sldId="269"/>
            <ac:picMk id="5" creationId="{699E7852-F406-6DEA-27DC-1C5A51F504A3}"/>
          </ac:picMkLst>
        </pc:picChg>
        <pc:picChg chg="mod">
          <ac:chgData name="Sehgal, Vinit" userId="ef721694-8436-4df6-8b9b-be9691359d6c" providerId="ADAL" clId="{26AAD9E8-4C42-4DE7-94A5-14A70A065374}" dt="2024-02-26T18:37:45.992" v="4018" actId="1076"/>
          <ac:picMkLst>
            <pc:docMk/>
            <pc:sldMk cId="3099942445" sldId="269"/>
            <ac:picMk id="7" creationId="{27A01299-1CD3-5C0E-0E45-4D7AB5BCEDD8}"/>
          </ac:picMkLst>
        </pc:picChg>
      </pc:sldChg>
      <pc:sldChg chg="addSp modSp add mod">
        <pc:chgData name="Sehgal, Vinit" userId="ef721694-8436-4df6-8b9b-be9691359d6c" providerId="ADAL" clId="{26AAD9E8-4C42-4DE7-94A5-14A70A065374}" dt="2024-03-12T12:15:22.100" v="5027"/>
        <pc:sldMkLst>
          <pc:docMk/>
          <pc:sldMk cId="664011103" sldId="270"/>
        </pc:sldMkLst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" creationId="{76720344-02D2-9D26-943F-FF88AF3EBE5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6" creationId="{E679476A-B65E-806C-81C7-770966239D7C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" creationId="{033F80DF-FECB-4B19-E66F-0D4D1481531E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2" creationId="{76B4B058-3A39-2335-1054-81F7D9030C5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3" creationId="{74E3FE1F-F601-FF5D-B9C2-D214EC8B2B9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9" creationId="{DEBE9C84-3B2F-16AE-3776-A73206D5BE1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2" creationId="{804C6D78-B82E-11E0-B2E0-272C6816BE9A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4" creationId="{A36409F5-0276-63CC-3C33-7E0C67255D98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5" creationId="{C4634C82-64DB-3CE3-A7A1-F5656639669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6" creationId="{B3BA17A3-71D5-428A-3163-940F69DD2C8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7" creationId="{079B1562-3FC0-C67A-B032-EB73B74509C1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8" creationId="{EF898FD1-30CD-A210-F186-F5F3838DC8A7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1" creationId="{A4A4189B-EFE6-1DA0-EEC6-FF680B8D50D2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2" creationId="{63AC08F8-F38D-DAD7-B65A-E180783E486D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3" creationId="{F107407A-629B-02B7-024B-EF0F919C25B6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4" creationId="{F2EEE123-33E8-025E-DD73-6AC8789AA65A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5" creationId="{4BB82E19-B516-DCEB-F17C-0DCC7914F6A6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6" creationId="{D90C0966-E314-17E4-4F01-4FD1C12A3EDC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6" creationId="{027C068C-FEB7-99E1-F7BC-40952780A6F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7" creationId="{CB436B31-D7BA-EE7B-99E1-9A944D1A92C5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9" creationId="{6198BD9D-BD69-5FDE-68E6-BA24E936C20A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34" creationId="{A44FFE0B-F835-1C96-CCB0-FB5F143F95A9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7" creationId="{12550FA1-7018-9C26-B668-B1C97461996B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9" creationId="{A367D058-87DF-0126-8D47-54E53A2659F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2" creationId="{49C303C9-85DB-894A-338B-A29F13F12472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4" creationId="{C17EDABD-310A-A479-B278-0E0AA9D91101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55" creationId="{FE970491-45E3-2FAA-3603-ECDB73359D6E}"/>
          </ac:spMkLst>
        </pc:spChg>
        <pc:grpChg chg="add mod">
          <ac:chgData name="Sehgal, Vinit" userId="ef721694-8436-4df6-8b9b-be9691359d6c" providerId="ADAL" clId="{26AAD9E8-4C42-4DE7-94A5-14A70A065374}" dt="2024-02-27T16:29:01.036" v="4043" actId="1076"/>
          <ac:grpSpMkLst>
            <pc:docMk/>
            <pc:sldMk cId="664011103" sldId="270"/>
            <ac:grpSpMk id="3" creationId="{2036FD6B-571A-399B-27EE-D5246438145E}"/>
          </ac:grpSpMkLst>
        </pc:grpChg>
        <pc:grpChg chg="add mod">
          <ac:chgData name="Sehgal, Vinit" userId="ef721694-8436-4df6-8b9b-be9691359d6c" providerId="ADAL" clId="{26AAD9E8-4C42-4DE7-94A5-14A70A065374}" dt="2024-02-27T16:28:54.038" v="4042" actId="1076"/>
          <ac:grpSpMkLst>
            <pc:docMk/>
            <pc:sldMk cId="664011103" sldId="270"/>
            <ac:grpSpMk id="14" creationId="{91CE2D45-CEAF-E623-417D-81471EA1FC1A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55" creationId="{A79EE910-2929-20A3-BE6E-E43D44F27AA5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1044" creationId="{B2421F4D-9E5C-2A94-688F-5A19E30C5944}"/>
          </ac:grpSpMkLst>
        </pc:grp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1" creationId="{A9094393-1B06-91BA-9C4A-E6C392EE7C0A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6" creationId="{C2907910-A76C-1627-A68C-98FA50DB1C46}"/>
          </ac:picMkLst>
        </pc:picChg>
        <pc:picChg chg="add mod">
          <ac:chgData name="Sehgal, Vinit" userId="ef721694-8436-4df6-8b9b-be9691359d6c" providerId="ADAL" clId="{26AAD9E8-4C42-4DE7-94A5-14A70A065374}" dt="2024-03-12T12:15:22.100" v="5027"/>
          <ac:picMkLst>
            <pc:docMk/>
            <pc:sldMk cId="664011103" sldId="270"/>
            <ac:picMk id="21" creationId="{2AFAC9D0-1AE4-97F4-A66A-5936B4887B05}"/>
          </ac:picMkLst>
        </pc:picChg>
        <pc:picChg chg="add mod">
          <ac:chgData name="Sehgal, Vinit" userId="ef721694-8436-4df6-8b9b-be9691359d6c" providerId="ADAL" clId="{26AAD9E8-4C42-4DE7-94A5-14A70A065374}" dt="2024-03-12T12:15:22.100" v="5027"/>
          <ac:picMkLst>
            <pc:docMk/>
            <pc:sldMk cId="664011103" sldId="270"/>
            <ac:picMk id="30" creationId="{F2E554DA-7CE9-A43C-8DBF-FC92A96BC6E0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031" creationId="{9FFAECE8-2E28-9B86-AE95-F1D9E7A26050}"/>
          </ac:picMkLst>
        </pc:pic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4" creationId="{47E6E706-A4EA-002C-10D8-1FAEC456A657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9" creationId="{746BF88D-2684-88DC-8C2D-8FBF53A113C1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15" creationId="{1500E1A2-84EC-DF11-DA45-891CA712F039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17" creationId="{EA55986F-BFF8-5961-DC8F-4FA498548455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0" creationId="{0E32CB97-1FA1-8898-B3C4-71E67CDA2952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3" creationId="{9E9B3A59-6EFC-4767-6B0C-ACF8E9400E4E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29" creationId="{B815F16A-F901-2C9F-C93D-7F0D5C47AF2F}"/>
          </ac:cxnSpMkLst>
        </pc:cxnChg>
      </pc:sldChg>
      <pc:sldChg chg="delSp modSp add mod">
        <pc:chgData name="Sehgal, Vinit" userId="ef721694-8436-4df6-8b9b-be9691359d6c" providerId="ADAL" clId="{26AAD9E8-4C42-4DE7-94A5-14A70A065374}" dt="2024-02-28T14:47:21.999" v="4868"/>
        <pc:sldMkLst>
          <pc:docMk/>
          <pc:sldMk cId="1029037540" sldId="271"/>
        </pc:sldMkLst>
        <pc:spChg chg="mod">
          <ac:chgData name="Sehgal, Vinit" userId="ef721694-8436-4df6-8b9b-be9691359d6c" providerId="ADAL" clId="{26AAD9E8-4C42-4DE7-94A5-14A70A065374}" dt="2024-02-28T14:47:21.999" v="4868"/>
          <ac:spMkLst>
            <pc:docMk/>
            <pc:sldMk cId="1029037540" sldId="271"/>
            <ac:spMk id="4" creationId="{2B63E983-9F45-5C3A-B9DF-9F50DBE71149}"/>
          </ac:spMkLst>
        </pc:spChg>
        <pc:picChg chg="del mod">
          <ac:chgData name="Sehgal, Vinit" userId="ef721694-8436-4df6-8b9b-be9691359d6c" providerId="ADAL" clId="{26AAD9E8-4C42-4DE7-94A5-14A70A065374}" dt="2024-02-27T23:13:18.611" v="4700" actId="21"/>
          <ac:picMkLst>
            <pc:docMk/>
            <pc:sldMk cId="1029037540" sldId="271"/>
            <ac:picMk id="2" creationId="{D21022E1-E714-1EF2-38C1-8AD54D1D23A8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9T12:25:32.245" v="5023" actId="1076"/>
        <pc:sldMkLst>
          <pc:docMk/>
          <pc:sldMk cId="1777775388" sldId="272"/>
        </pc:sldMkLst>
        <pc:spChg chg="del">
          <ac:chgData name="Sehgal, Vinit" userId="ef721694-8436-4df6-8b9b-be9691359d6c" providerId="ADAL" clId="{26AAD9E8-4C42-4DE7-94A5-14A70A065374}" dt="2024-02-29T12:22:32.887" v="4870" actId="478"/>
          <ac:spMkLst>
            <pc:docMk/>
            <pc:sldMk cId="1777775388" sldId="272"/>
            <ac:spMk id="2" creationId="{B29EA4D5-4486-31E0-3D52-7F762D1C0046}"/>
          </ac:spMkLst>
        </pc:spChg>
        <pc:spChg chg="del">
          <ac:chgData name="Sehgal, Vinit" userId="ef721694-8436-4df6-8b9b-be9691359d6c" providerId="ADAL" clId="{26AAD9E8-4C42-4DE7-94A5-14A70A065374}" dt="2024-02-29T12:22:32.887" v="4870" actId="478"/>
          <ac:spMkLst>
            <pc:docMk/>
            <pc:sldMk cId="1777775388" sldId="272"/>
            <ac:spMk id="3" creationId="{159EC69D-AD0D-16E6-63E0-25BA1DB0FB73}"/>
          </ac:spMkLst>
        </pc:spChg>
        <pc:spChg chg="add mod">
          <ac:chgData name="Sehgal, Vinit" userId="ef721694-8436-4df6-8b9b-be9691359d6c" providerId="ADAL" clId="{26AAD9E8-4C42-4DE7-94A5-14A70A065374}" dt="2024-02-29T12:23:49.379" v="4902" actId="1076"/>
          <ac:spMkLst>
            <pc:docMk/>
            <pc:sldMk cId="1777775388" sldId="272"/>
            <ac:spMk id="5" creationId="{50DCD57E-EC1A-2BFE-73F4-AB09D902E6A6}"/>
          </ac:spMkLst>
        </pc:spChg>
        <pc:spChg chg="add mod">
          <ac:chgData name="Sehgal, Vinit" userId="ef721694-8436-4df6-8b9b-be9691359d6c" providerId="ADAL" clId="{26AAD9E8-4C42-4DE7-94A5-14A70A065374}" dt="2024-02-29T12:23:56.341" v="4907" actId="20577"/>
          <ac:spMkLst>
            <pc:docMk/>
            <pc:sldMk cId="1777775388" sldId="272"/>
            <ac:spMk id="6" creationId="{38FB4390-5D31-C63E-D77B-942928D7B97B}"/>
          </ac:spMkLst>
        </pc:spChg>
        <pc:spChg chg="add mod">
          <ac:chgData name="Sehgal, Vinit" userId="ef721694-8436-4df6-8b9b-be9691359d6c" providerId="ADAL" clId="{26AAD9E8-4C42-4DE7-94A5-14A70A065374}" dt="2024-02-29T12:24:20.700" v="4941" actId="20577"/>
          <ac:spMkLst>
            <pc:docMk/>
            <pc:sldMk cId="1777775388" sldId="272"/>
            <ac:spMk id="7" creationId="{B5C7B165-C6B3-8855-6C66-56CAE7D886B1}"/>
          </ac:spMkLst>
        </pc:spChg>
        <pc:spChg chg="add mod">
          <ac:chgData name="Sehgal, Vinit" userId="ef721694-8436-4df6-8b9b-be9691359d6c" providerId="ADAL" clId="{26AAD9E8-4C42-4DE7-94A5-14A70A065374}" dt="2024-02-29T12:24:31.388" v="4951" actId="20577"/>
          <ac:spMkLst>
            <pc:docMk/>
            <pc:sldMk cId="1777775388" sldId="272"/>
            <ac:spMk id="8" creationId="{ABBA5D5D-B473-C632-5F55-82CFD1DC8011}"/>
          </ac:spMkLst>
        </pc:spChg>
        <pc:spChg chg="add mod">
          <ac:chgData name="Sehgal, Vinit" userId="ef721694-8436-4df6-8b9b-be9691359d6c" providerId="ADAL" clId="{26AAD9E8-4C42-4DE7-94A5-14A70A065374}" dt="2024-02-29T12:24:43.106" v="4955" actId="20577"/>
          <ac:spMkLst>
            <pc:docMk/>
            <pc:sldMk cId="1777775388" sldId="272"/>
            <ac:spMk id="9" creationId="{00BE221C-41D0-B073-890C-5CDA2467EE6A}"/>
          </ac:spMkLst>
        </pc:spChg>
        <pc:spChg chg="add mod">
          <ac:chgData name="Sehgal, Vinit" userId="ef721694-8436-4df6-8b9b-be9691359d6c" providerId="ADAL" clId="{26AAD9E8-4C42-4DE7-94A5-14A70A065374}" dt="2024-02-29T12:25:32.245" v="5023" actId="1076"/>
          <ac:spMkLst>
            <pc:docMk/>
            <pc:sldMk cId="1777775388" sldId="272"/>
            <ac:spMk id="10" creationId="{0DE8C7D2-CAE8-7913-752B-4DFA58EC1849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28" creationId="{7AA67C3D-6D28-4C64-81F8-295FC9396EB6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29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0" creationId="{CFC5F0E7-644F-4101-BE72-12825CF537E7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1" creationId="{F3060C83-F051-4F0E-ABAD-AA0DFC48B218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2" creationId="{74283919-7E00-4FC2-BFC9-3F56E58808F7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3" creationId="{83C98ABE-055B-441F-B07E-44F97F083C39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4" creationId="{2217FF4A-5EDF-43B7-90EE-BDD9F1E9EAC2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5" creationId="{29FDB030-9B49-4CED-8CCD-4D99382388AC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7" creationId="{3783CA14-24A1-485C-8B30-D6A5D87987AD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9" creationId="{9A97C86A-04D6-40F7-AE84-31AB43E6A846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41" creationId="{FF9F2414-84E8-453E-B1F3-389FDE8192D9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43" creationId="{3ECA69A1-7536-43AC-85EF-C7106179F5ED}"/>
          </ac:spMkLst>
        </pc:spChg>
        <pc:picChg chg="add mod">
          <ac:chgData name="Sehgal, Vinit" userId="ef721694-8436-4df6-8b9b-be9691359d6c" providerId="ADAL" clId="{26AAD9E8-4C42-4DE7-94A5-14A70A065374}" dt="2024-02-29T12:23:10.229" v="4883" actId="14100"/>
          <ac:picMkLst>
            <pc:docMk/>
            <pc:sldMk cId="1777775388" sldId="272"/>
            <ac:picMk id="4" creationId="{6B380357-F734-1DA0-B31F-0BE402AFAEA9}"/>
          </ac:picMkLst>
        </pc:picChg>
        <pc:picChg chg="add mod">
          <ac:chgData name="Sehgal, Vinit" userId="ef721694-8436-4df6-8b9b-be9691359d6c" providerId="ADAL" clId="{26AAD9E8-4C42-4DE7-94A5-14A70A065374}" dt="2024-02-29T12:23:15.272" v="4884" actId="732"/>
          <ac:picMkLst>
            <pc:docMk/>
            <pc:sldMk cId="1777775388" sldId="272"/>
            <ac:picMk id="1026" creationId="{B9B3B012-2ADB-7F9B-CBBC-9246AE9222FC}"/>
          </ac:picMkLst>
        </pc:picChg>
      </pc:sldChg>
      <pc:sldChg chg="addSp modSp new mod">
        <pc:chgData name="Sehgal, Vinit" userId="ef721694-8436-4df6-8b9b-be9691359d6c" providerId="ADAL" clId="{26AAD9E8-4C42-4DE7-94A5-14A70A065374}" dt="2024-03-26T13:36:29.564" v="5060" actId="1076"/>
        <pc:sldMkLst>
          <pc:docMk/>
          <pc:sldMk cId="2646407017" sldId="273"/>
        </pc:sldMkLst>
        <pc:spChg chg="mod">
          <ac:chgData name="Sehgal, Vinit" userId="ef721694-8436-4df6-8b9b-be9691359d6c" providerId="ADAL" clId="{26AAD9E8-4C42-4DE7-94A5-14A70A065374}" dt="2024-02-29T12:55:59.258" v="5026"/>
          <ac:spMkLst>
            <pc:docMk/>
            <pc:sldMk cId="2646407017" sldId="273"/>
            <ac:spMk id="2" creationId="{6044F1F2-128D-B6AC-5B24-6EF2980A6695}"/>
          </ac:spMkLst>
        </pc:spChg>
        <pc:picChg chg="add mod">
          <ac:chgData name="Sehgal, Vinit" userId="ef721694-8436-4df6-8b9b-be9691359d6c" providerId="ADAL" clId="{26AAD9E8-4C42-4DE7-94A5-14A70A065374}" dt="2024-03-26T13:36:29.564" v="5060" actId="1076"/>
          <ac:picMkLst>
            <pc:docMk/>
            <pc:sldMk cId="2646407017" sldId="273"/>
            <ac:picMk id="1026" creationId="{956A9CEE-81CE-329D-23D5-3CD328E3239C}"/>
          </ac:picMkLst>
        </pc:picChg>
      </pc:sldChg>
      <pc:sldChg chg="new del">
        <pc:chgData name="Sehgal, Vinit" userId="ef721694-8436-4df6-8b9b-be9691359d6c" providerId="ADAL" clId="{26AAD9E8-4C42-4DE7-94A5-14A70A065374}" dt="2024-03-12T12:15:34.619" v="5030" actId="47"/>
        <pc:sldMkLst>
          <pc:docMk/>
          <pc:sldMk cId="747760892" sldId="274"/>
        </pc:sldMkLst>
      </pc:sldChg>
      <pc:sldChg chg="delSp modSp add mod">
        <pc:chgData name="Sehgal, Vinit" userId="ef721694-8436-4df6-8b9b-be9691359d6c" providerId="ADAL" clId="{26AAD9E8-4C42-4DE7-94A5-14A70A065374}" dt="2024-03-12T16:50:37.274" v="5059" actId="21"/>
        <pc:sldMkLst>
          <pc:docMk/>
          <pc:sldMk cId="3122660725" sldId="275"/>
        </pc:sldMkLst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3" creationId="{60EB84F5-F6D2-47AA-5086-01EAEAACD277}"/>
          </ac:spMkLst>
        </pc:spChg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5" creationId="{D96FD468-E8FE-88EB-2BD7-C253BE699F0D}"/>
          </ac:spMkLst>
        </pc:spChg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6" creationId="{C8A8C516-AE5B-3BFF-76DA-200C526092A5}"/>
          </ac:spMkLst>
        </pc:spChg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8" creationId="{F05A803D-976A-3CBF-3A28-50235BD1D744}"/>
          </ac:spMkLst>
        </pc:spChg>
        <pc:spChg chg="mod">
          <ac:chgData name="Sehgal, Vinit" userId="ef721694-8436-4df6-8b9b-be9691359d6c" providerId="ADAL" clId="{26AAD9E8-4C42-4DE7-94A5-14A70A065374}" dt="2024-03-12T15:43:47.471" v="5035" actId="207"/>
          <ac:spMkLst>
            <pc:docMk/>
            <pc:sldMk cId="3122660725" sldId="275"/>
            <ac:spMk id="30" creationId="{DCEF1A88-89EF-18B3-CFA4-0A7A62349287}"/>
          </ac:spMkLst>
        </pc:spChg>
        <pc:spChg chg="mod">
          <ac:chgData name="Sehgal, Vinit" userId="ef721694-8436-4df6-8b9b-be9691359d6c" providerId="ADAL" clId="{26AAD9E8-4C42-4DE7-94A5-14A70A065374}" dt="2024-03-12T15:43:52.622" v="5036" actId="108"/>
          <ac:spMkLst>
            <pc:docMk/>
            <pc:sldMk cId="3122660725" sldId="275"/>
            <ac:spMk id="31" creationId="{26AE709A-4700-8046-D36C-061AE07946E5}"/>
          </ac:spMkLst>
        </pc:spChg>
        <pc:picChg chg="del">
          <ac:chgData name="Sehgal, Vinit" userId="ef721694-8436-4df6-8b9b-be9691359d6c" providerId="ADAL" clId="{26AAD9E8-4C42-4DE7-94A5-14A70A065374}" dt="2024-03-12T16:50:37.274" v="5059" actId="21"/>
          <ac:picMkLst>
            <pc:docMk/>
            <pc:sldMk cId="3122660725" sldId="275"/>
            <ac:picMk id="2" creationId="{B5EEF8E8-461A-9822-3816-14B075564B0E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3-26T13:40:19.009" v="5106"/>
        <pc:sldMkLst>
          <pc:docMk/>
          <pc:sldMk cId="3888313285" sldId="276"/>
        </pc:sldMkLst>
        <pc:spChg chg="del">
          <ac:chgData name="Sehgal, Vinit" userId="ef721694-8436-4df6-8b9b-be9691359d6c" providerId="ADAL" clId="{26AAD9E8-4C42-4DE7-94A5-14A70A065374}" dt="2024-03-26T13:36:42.711" v="5062" actId="478"/>
          <ac:spMkLst>
            <pc:docMk/>
            <pc:sldMk cId="3888313285" sldId="276"/>
            <ac:spMk id="2" creationId="{E6398D5C-04B2-2C71-89BB-603512AFBC7C}"/>
          </ac:spMkLst>
        </pc:spChg>
        <pc:spChg chg="del">
          <ac:chgData name="Sehgal, Vinit" userId="ef721694-8436-4df6-8b9b-be9691359d6c" providerId="ADAL" clId="{26AAD9E8-4C42-4DE7-94A5-14A70A065374}" dt="2024-03-26T13:36:42.711" v="5062" actId="478"/>
          <ac:spMkLst>
            <pc:docMk/>
            <pc:sldMk cId="3888313285" sldId="276"/>
            <ac:spMk id="3" creationId="{134D73C2-E8DD-51EC-2BC0-E58D7C524161}"/>
          </ac:spMkLst>
        </pc:spChg>
        <pc:picChg chg="add mod">
          <ac:chgData name="Sehgal, Vinit" userId="ef721694-8436-4df6-8b9b-be9691359d6c" providerId="ADAL" clId="{26AAD9E8-4C42-4DE7-94A5-14A70A065374}" dt="2024-03-26T13:37:52.952" v="5076" actId="1076"/>
          <ac:picMkLst>
            <pc:docMk/>
            <pc:sldMk cId="3888313285" sldId="276"/>
            <ac:picMk id="4" creationId="{12CF0AED-CFD8-8A8D-7C2C-966C741044F7}"/>
          </ac:picMkLst>
        </pc:picChg>
        <pc:picChg chg="add mod">
          <ac:chgData name="Sehgal, Vinit" userId="ef721694-8436-4df6-8b9b-be9691359d6c" providerId="ADAL" clId="{26AAD9E8-4C42-4DE7-94A5-14A70A065374}" dt="2024-03-26T13:37:52.952" v="5076" actId="1076"/>
          <ac:picMkLst>
            <pc:docMk/>
            <pc:sldMk cId="3888313285" sldId="276"/>
            <ac:picMk id="5" creationId="{D853453F-61D8-4D78-F9C9-4BE91AAA5D5B}"/>
          </ac:picMkLst>
        </pc:picChg>
        <pc:picChg chg="add mod">
          <ac:chgData name="Sehgal, Vinit" userId="ef721694-8436-4df6-8b9b-be9691359d6c" providerId="ADAL" clId="{26AAD9E8-4C42-4DE7-94A5-14A70A065374}" dt="2024-03-26T13:39:30.050" v="5097"/>
          <ac:picMkLst>
            <pc:docMk/>
            <pc:sldMk cId="3888313285" sldId="276"/>
            <ac:picMk id="6" creationId="{851A5863-D98A-DECF-6697-2A4CC98E7E40}"/>
          </ac:picMkLst>
        </pc:picChg>
        <pc:picChg chg="add mod">
          <ac:chgData name="Sehgal, Vinit" userId="ef721694-8436-4df6-8b9b-be9691359d6c" providerId="ADAL" clId="{26AAD9E8-4C42-4DE7-94A5-14A70A065374}" dt="2024-03-26T13:40:19.009" v="5106"/>
          <ac:picMkLst>
            <pc:docMk/>
            <pc:sldMk cId="3888313285" sldId="276"/>
            <ac:picMk id="7" creationId="{B8012AD0-A4C1-6958-9953-D80D12B6768E}"/>
          </ac:picMkLst>
        </pc:picChg>
        <pc:picChg chg="add mod">
          <ac:chgData name="Sehgal, Vinit" userId="ef721694-8436-4df6-8b9b-be9691359d6c" providerId="ADAL" clId="{26AAD9E8-4C42-4DE7-94A5-14A70A065374}" dt="2024-03-26T13:37:52.952" v="5076" actId="1076"/>
          <ac:picMkLst>
            <pc:docMk/>
            <pc:sldMk cId="3888313285" sldId="276"/>
            <ac:picMk id="1026" creationId="{FDE99601-FCD2-A316-B8CE-606964755F96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3-26T14:02:26.770" v="5667" actId="692"/>
        <pc:sldMkLst>
          <pc:docMk/>
          <pc:sldMk cId="3111189591" sldId="277"/>
        </pc:sldMkLst>
        <pc:spChg chg="del">
          <ac:chgData name="Sehgal, Vinit" userId="ef721694-8436-4df6-8b9b-be9691359d6c" providerId="ADAL" clId="{26AAD9E8-4C42-4DE7-94A5-14A70A065374}" dt="2024-03-26T13:37:56.759" v="5078" actId="478"/>
          <ac:spMkLst>
            <pc:docMk/>
            <pc:sldMk cId="3111189591" sldId="277"/>
            <ac:spMk id="2" creationId="{3D7584B2-7B11-CAC9-15D5-06C518E9F339}"/>
          </ac:spMkLst>
        </pc:spChg>
        <pc:spChg chg="del">
          <ac:chgData name="Sehgal, Vinit" userId="ef721694-8436-4df6-8b9b-be9691359d6c" providerId="ADAL" clId="{26AAD9E8-4C42-4DE7-94A5-14A70A065374}" dt="2024-03-26T13:37:56.759" v="5078" actId="478"/>
          <ac:spMkLst>
            <pc:docMk/>
            <pc:sldMk cId="3111189591" sldId="277"/>
            <ac:spMk id="3" creationId="{2845B130-6C13-DACA-7E3E-5E08079C005A}"/>
          </ac:spMkLst>
        </pc:spChg>
        <pc:spChg chg="add del mod ord">
          <ac:chgData name="Sehgal, Vinit" userId="ef721694-8436-4df6-8b9b-be9691359d6c" providerId="ADAL" clId="{26AAD9E8-4C42-4DE7-94A5-14A70A065374}" dt="2024-03-26T13:41:24" v="5120" actId="478"/>
          <ac:spMkLst>
            <pc:docMk/>
            <pc:sldMk cId="3111189591" sldId="277"/>
            <ac:spMk id="7" creationId="{98E65640-8275-5C0D-66C2-FE9D931FDE0A}"/>
          </ac:spMkLst>
        </pc:spChg>
        <pc:spChg chg="add del mod">
          <ac:chgData name="Sehgal, Vinit" userId="ef721694-8436-4df6-8b9b-be9691359d6c" providerId="ADAL" clId="{26AAD9E8-4C42-4DE7-94A5-14A70A065374}" dt="2024-03-26T13:56:24.624" v="5411" actId="478"/>
          <ac:spMkLst>
            <pc:docMk/>
            <pc:sldMk cId="3111189591" sldId="277"/>
            <ac:spMk id="10" creationId="{29D76625-80C9-10B6-68A4-865631939996}"/>
          </ac:spMkLst>
        </pc:spChg>
        <pc:spChg chg="add mod">
          <ac:chgData name="Sehgal, Vinit" userId="ef721694-8436-4df6-8b9b-be9691359d6c" providerId="ADAL" clId="{26AAD9E8-4C42-4DE7-94A5-14A70A065374}" dt="2024-03-26T13:57:19.448" v="5427" actId="1076"/>
          <ac:spMkLst>
            <pc:docMk/>
            <pc:sldMk cId="3111189591" sldId="277"/>
            <ac:spMk id="12" creationId="{BFA4A624-BE57-C033-4F8C-630AB686708C}"/>
          </ac:spMkLst>
        </pc:spChg>
        <pc:spChg chg="add del mod">
          <ac:chgData name="Sehgal, Vinit" userId="ef721694-8436-4df6-8b9b-be9691359d6c" providerId="ADAL" clId="{26AAD9E8-4C42-4DE7-94A5-14A70A065374}" dt="2024-03-26T13:56:46.749" v="5419" actId="478"/>
          <ac:spMkLst>
            <pc:docMk/>
            <pc:sldMk cId="3111189591" sldId="277"/>
            <ac:spMk id="15" creationId="{0861C8F6-6332-CFA5-BF2D-F368FDBF2530}"/>
          </ac:spMkLst>
        </pc:spChg>
        <pc:spChg chg="add mod">
          <ac:chgData name="Sehgal, Vinit" userId="ef721694-8436-4df6-8b9b-be9691359d6c" providerId="ADAL" clId="{26AAD9E8-4C42-4DE7-94A5-14A70A065374}" dt="2024-03-26T13:59:09.173" v="5448" actId="688"/>
          <ac:spMkLst>
            <pc:docMk/>
            <pc:sldMk cId="3111189591" sldId="277"/>
            <ac:spMk id="16" creationId="{89C648A0-6ED3-5FC7-8956-716A05CA0309}"/>
          </ac:spMkLst>
        </pc:spChg>
        <pc:spChg chg="add mod">
          <ac:chgData name="Sehgal, Vinit" userId="ef721694-8436-4df6-8b9b-be9691359d6c" providerId="ADAL" clId="{26AAD9E8-4C42-4DE7-94A5-14A70A065374}" dt="2024-03-26T14:01:04.664" v="5651" actId="14100"/>
          <ac:spMkLst>
            <pc:docMk/>
            <pc:sldMk cId="3111189591" sldId="277"/>
            <ac:spMk id="17" creationId="{4A0BCA23-84DE-3DFF-D0D3-064BD1DC66E6}"/>
          </ac:spMkLst>
        </pc:spChg>
        <pc:spChg chg="add del mod">
          <ac:chgData name="Sehgal, Vinit" userId="ef721694-8436-4df6-8b9b-be9691359d6c" providerId="ADAL" clId="{26AAD9E8-4C42-4DE7-94A5-14A70A065374}" dt="2024-03-26T13:57:29.063" v="5429" actId="478"/>
          <ac:spMkLst>
            <pc:docMk/>
            <pc:sldMk cId="3111189591" sldId="277"/>
            <ac:spMk id="18" creationId="{4E7A64AD-36F3-0584-CC26-55C3747F9B71}"/>
          </ac:spMkLst>
        </pc:spChg>
        <pc:spChg chg="add mod">
          <ac:chgData name="Sehgal, Vinit" userId="ef721694-8436-4df6-8b9b-be9691359d6c" providerId="ADAL" clId="{26AAD9E8-4C42-4DE7-94A5-14A70A065374}" dt="2024-03-26T13:57:19.448" v="5427" actId="1076"/>
          <ac:spMkLst>
            <pc:docMk/>
            <pc:sldMk cId="3111189591" sldId="277"/>
            <ac:spMk id="19" creationId="{9AF73D60-40CF-53BF-AA89-07CE32D04AE3}"/>
          </ac:spMkLst>
        </pc:spChg>
        <pc:spChg chg="add del mod">
          <ac:chgData name="Sehgal, Vinit" userId="ef721694-8436-4df6-8b9b-be9691359d6c" providerId="ADAL" clId="{26AAD9E8-4C42-4DE7-94A5-14A70A065374}" dt="2024-03-26T13:46:25.043" v="5231" actId="478"/>
          <ac:spMkLst>
            <pc:docMk/>
            <pc:sldMk cId="3111189591" sldId="277"/>
            <ac:spMk id="20" creationId="{A372E0D2-40C2-A5B5-6966-5EF6CA260774}"/>
          </ac:spMkLst>
        </pc:spChg>
        <pc:spChg chg="add mod">
          <ac:chgData name="Sehgal, Vinit" userId="ef721694-8436-4df6-8b9b-be9691359d6c" providerId="ADAL" clId="{26AAD9E8-4C42-4DE7-94A5-14A70A065374}" dt="2024-03-26T13:57:19.448" v="5427" actId="1076"/>
          <ac:spMkLst>
            <pc:docMk/>
            <pc:sldMk cId="3111189591" sldId="277"/>
            <ac:spMk id="21" creationId="{3DF3BA23-8FCA-6ABB-B9E3-32C8A22B5B31}"/>
          </ac:spMkLst>
        </pc:spChg>
        <pc:spChg chg="add mod">
          <ac:chgData name="Sehgal, Vinit" userId="ef721694-8436-4df6-8b9b-be9691359d6c" providerId="ADAL" clId="{26AAD9E8-4C42-4DE7-94A5-14A70A065374}" dt="2024-03-26T13:57:19.448" v="5427" actId="1076"/>
          <ac:spMkLst>
            <pc:docMk/>
            <pc:sldMk cId="3111189591" sldId="277"/>
            <ac:spMk id="22" creationId="{902B8742-4F3B-BF6A-302D-7E8320681B6A}"/>
          </ac:spMkLst>
        </pc:spChg>
        <pc:spChg chg="add mod">
          <ac:chgData name="Sehgal, Vinit" userId="ef721694-8436-4df6-8b9b-be9691359d6c" providerId="ADAL" clId="{26AAD9E8-4C42-4DE7-94A5-14A70A065374}" dt="2024-03-26T13:57:19.448" v="5427" actId="1076"/>
          <ac:spMkLst>
            <pc:docMk/>
            <pc:sldMk cId="3111189591" sldId="277"/>
            <ac:spMk id="23" creationId="{5D8083DC-1418-C164-200A-C5108DB49A09}"/>
          </ac:spMkLst>
        </pc:spChg>
        <pc:spChg chg="add mod">
          <ac:chgData name="Sehgal, Vinit" userId="ef721694-8436-4df6-8b9b-be9691359d6c" providerId="ADAL" clId="{26AAD9E8-4C42-4DE7-94A5-14A70A065374}" dt="2024-03-26T14:00:55.974" v="5649" actId="1076"/>
          <ac:spMkLst>
            <pc:docMk/>
            <pc:sldMk cId="3111189591" sldId="277"/>
            <ac:spMk id="24" creationId="{BB737C6B-1BE8-D3B8-D9C8-AD521CD82B7E}"/>
          </ac:spMkLst>
        </pc:spChg>
        <pc:spChg chg="add mod">
          <ac:chgData name="Sehgal, Vinit" userId="ef721694-8436-4df6-8b9b-be9691359d6c" providerId="ADAL" clId="{26AAD9E8-4C42-4DE7-94A5-14A70A065374}" dt="2024-03-26T14:01:02.252" v="5650" actId="1076"/>
          <ac:spMkLst>
            <pc:docMk/>
            <pc:sldMk cId="3111189591" sldId="277"/>
            <ac:spMk id="25" creationId="{984D6947-00F8-3730-1B8F-566B74F6E662}"/>
          </ac:spMkLst>
        </pc:spChg>
        <pc:spChg chg="add del mod">
          <ac:chgData name="Sehgal, Vinit" userId="ef721694-8436-4df6-8b9b-be9691359d6c" providerId="ADAL" clId="{26AAD9E8-4C42-4DE7-94A5-14A70A065374}" dt="2024-03-26T13:56:49.078" v="5420" actId="478"/>
          <ac:spMkLst>
            <pc:docMk/>
            <pc:sldMk cId="3111189591" sldId="277"/>
            <ac:spMk id="26" creationId="{F59C1417-E256-DA6D-D52B-59011FF44EB5}"/>
          </ac:spMkLst>
        </pc:spChg>
        <pc:spChg chg="add del mod">
          <ac:chgData name="Sehgal, Vinit" userId="ef721694-8436-4df6-8b9b-be9691359d6c" providerId="ADAL" clId="{26AAD9E8-4C42-4DE7-94A5-14A70A065374}" dt="2024-03-26T13:48:44.013" v="5271" actId="478"/>
          <ac:spMkLst>
            <pc:docMk/>
            <pc:sldMk cId="3111189591" sldId="277"/>
            <ac:spMk id="27" creationId="{61709417-B40B-2D9E-DEC0-429B11EB571A}"/>
          </ac:spMkLst>
        </pc:spChg>
        <pc:spChg chg="add del mod">
          <ac:chgData name="Sehgal, Vinit" userId="ef721694-8436-4df6-8b9b-be9691359d6c" providerId="ADAL" clId="{26AAD9E8-4C42-4DE7-94A5-14A70A065374}" dt="2024-03-26T13:48:42.638" v="5270" actId="478"/>
          <ac:spMkLst>
            <pc:docMk/>
            <pc:sldMk cId="3111189591" sldId="277"/>
            <ac:spMk id="28" creationId="{6C37537B-C612-7DCC-FFF6-80680E5DEBC1}"/>
          </ac:spMkLst>
        </pc:spChg>
        <pc:spChg chg="add del mod ord">
          <ac:chgData name="Sehgal, Vinit" userId="ef721694-8436-4df6-8b9b-be9691359d6c" providerId="ADAL" clId="{26AAD9E8-4C42-4DE7-94A5-14A70A065374}" dt="2024-03-26T13:50:20.659" v="5296" actId="11529"/>
          <ac:spMkLst>
            <pc:docMk/>
            <pc:sldMk cId="3111189591" sldId="277"/>
            <ac:spMk id="29" creationId="{3EF49181-7D8B-5945-CF60-DE73630AD4E1}"/>
          </ac:spMkLst>
        </pc:spChg>
        <pc:spChg chg="add del mod">
          <ac:chgData name="Sehgal, Vinit" userId="ef721694-8436-4df6-8b9b-be9691359d6c" providerId="ADAL" clId="{26AAD9E8-4C42-4DE7-94A5-14A70A065374}" dt="2024-03-26T13:51:00.215" v="5303" actId="478"/>
          <ac:spMkLst>
            <pc:docMk/>
            <pc:sldMk cId="3111189591" sldId="277"/>
            <ac:spMk id="30" creationId="{670F609D-7C39-4A51-92BA-DD314D7CD6AB}"/>
          </ac:spMkLst>
        </pc:spChg>
        <pc:spChg chg="add del mod">
          <ac:chgData name="Sehgal, Vinit" userId="ef721694-8436-4df6-8b9b-be9691359d6c" providerId="ADAL" clId="{26AAD9E8-4C42-4DE7-94A5-14A70A065374}" dt="2024-03-26T13:54:57.497" v="5390" actId="478"/>
          <ac:spMkLst>
            <pc:docMk/>
            <pc:sldMk cId="3111189591" sldId="277"/>
            <ac:spMk id="32" creationId="{C4DF69D0-C71E-199E-3BF0-AC43B29E313D}"/>
          </ac:spMkLst>
        </pc:spChg>
        <pc:spChg chg="add del mod">
          <ac:chgData name="Sehgal, Vinit" userId="ef721694-8436-4df6-8b9b-be9691359d6c" providerId="ADAL" clId="{26AAD9E8-4C42-4DE7-94A5-14A70A065374}" dt="2024-03-26T13:55:07.901" v="5393" actId="21"/>
          <ac:spMkLst>
            <pc:docMk/>
            <pc:sldMk cId="3111189591" sldId="277"/>
            <ac:spMk id="33" creationId="{A049E207-2A3C-47CC-5648-F282A8B7BCD9}"/>
          </ac:spMkLst>
        </pc:spChg>
        <pc:picChg chg="add mod">
          <ac:chgData name="Sehgal, Vinit" userId="ef721694-8436-4df6-8b9b-be9691359d6c" providerId="ADAL" clId="{26AAD9E8-4C42-4DE7-94A5-14A70A065374}" dt="2024-03-26T13:57:19.448" v="5427" actId="1076"/>
          <ac:picMkLst>
            <pc:docMk/>
            <pc:sldMk cId="3111189591" sldId="277"/>
            <ac:picMk id="4" creationId="{DAFA005F-7278-AFBF-1AE6-7A5607328330}"/>
          </ac:picMkLst>
        </pc:picChg>
        <pc:picChg chg="add mod">
          <ac:chgData name="Sehgal, Vinit" userId="ef721694-8436-4df6-8b9b-be9691359d6c" providerId="ADAL" clId="{26AAD9E8-4C42-4DE7-94A5-14A70A065374}" dt="2024-03-26T13:57:19.448" v="5427" actId="1076"/>
          <ac:picMkLst>
            <pc:docMk/>
            <pc:sldMk cId="3111189591" sldId="277"/>
            <ac:picMk id="5" creationId="{5B2B4851-BA8F-1FDE-33B6-FD54BD0642B6}"/>
          </ac:picMkLst>
        </pc:picChg>
        <pc:picChg chg="add mod">
          <ac:chgData name="Sehgal, Vinit" userId="ef721694-8436-4df6-8b9b-be9691359d6c" providerId="ADAL" clId="{26AAD9E8-4C42-4DE7-94A5-14A70A065374}" dt="2024-03-26T13:57:19.448" v="5427" actId="1076"/>
          <ac:picMkLst>
            <pc:docMk/>
            <pc:sldMk cId="3111189591" sldId="277"/>
            <ac:picMk id="6" creationId="{97FAEBE8-91B8-D403-765D-5A3A6757FBA1}"/>
          </ac:picMkLst>
        </pc:picChg>
        <pc:picChg chg="add del mod">
          <ac:chgData name="Sehgal, Vinit" userId="ef721694-8436-4df6-8b9b-be9691359d6c" providerId="ADAL" clId="{26AAD9E8-4C42-4DE7-94A5-14A70A065374}" dt="2024-03-26T13:54:47.871" v="5388" actId="478"/>
          <ac:picMkLst>
            <pc:docMk/>
            <pc:sldMk cId="3111189591" sldId="277"/>
            <ac:picMk id="31" creationId="{D49DE6B9-82B2-41D0-CDB0-18CD401AEFB5}"/>
          </ac:picMkLst>
        </pc:picChg>
        <pc:picChg chg="add mod ord">
          <ac:chgData name="Sehgal, Vinit" userId="ef721694-8436-4df6-8b9b-be9691359d6c" providerId="ADAL" clId="{26AAD9E8-4C42-4DE7-94A5-14A70A065374}" dt="2024-03-26T13:59:48.157" v="5547" actId="692"/>
          <ac:picMkLst>
            <pc:docMk/>
            <pc:sldMk cId="3111189591" sldId="277"/>
            <ac:picMk id="34" creationId="{F75D8684-F21A-C75C-F4F7-151BB3D25E8F}"/>
          </ac:picMkLst>
        </pc:picChg>
        <pc:picChg chg="add mod ord">
          <ac:chgData name="Sehgal, Vinit" userId="ef721694-8436-4df6-8b9b-be9691359d6c" providerId="ADAL" clId="{26AAD9E8-4C42-4DE7-94A5-14A70A065374}" dt="2024-03-26T14:00:10.395" v="5646" actId="692"/>
          <ac:picMkLst>
            <pc:docMk/>
            <pc:sldMk cId="3111189591" sldId="277"/>
            <ac:picMk id="35" creationId="{FEE4A5D4-B8F7-991E-CA4E-BEAADC9409D5}"/>
          </ac:picMkLst>
        </pc:picChg>
        <pc:picChg chg="add mod">
          <ac:chgData name="Sehgal, Vinit" userId="ef721694-8436-4df6-8b9b-be9691359d6c" providerId="ADAL" clId="{26AAD9E8-4C42-4DE7-94A5-14A70A065374}" dt="2024-03-26T13:57:19.448" v="5427" actId="1076"/>
          <ac:picMkLst>
            <pc:docMk/>
            <pc:sldMk cId="3111189591" sldId="277"/>
            <ac:picMk id="2050" creationId="{02299A6A-0951-79D9-6B58-CC15DBC5232F}"/>
          </ac:picMkLst>
        </pc:picChg>
        <pc:cxnChg chg="add mod ord">
          <ac:chgData name="Sehgal, Vinit" userId="ef721694-8436-4df6-8b9b-be9691359d6c" providerId="ADAL" clId="{26AAD9E8-4C42-4DE7-94A5-14A70A065374}" dt="2024-03-26T13:57:35.367" v="5430" actId="167"/>
          <ac:cxnSpMkLst>
            <pc:docMk/>
            <pc:sldMk cId="3111189591" sldId="277"/>
            <ac:cxnSpMk id="9" creationId="{2F7EB0EE-439B-57D0-E5EE-2051B9305857}"/>
          </ac:cxnSpMkLst>
        </pc:cxnChg>
        <pc:cxnChg chg="add mod">
          <ac:chgData name="Sehgal, Vinit" userId="ef721694-8436-4df6-8b9b-be9691359d6c" providerId="ADAL" clId="{26AAD9E8-4C42-4DE7-94A5-14A70A065374}" dt="2024-03-26T14:02:26.770" v="5667" actId="692"/>
          <ac:cxnSpMkLst>
            <pc:docMk/>
            <pc:sldMk cId="3111189591" sldId="277"/>
            <ac:cxnSpMk id="39" creationId="{9A97C1D4-65E4-529D-E656-8AAD86981CB8}"/>
          </ac:cxnSpMkLst>
        </pc:cxnChg>
      </pc:sldChg>
      <pc:sldChg chg="addSp delSp modSp new mod">
        <pc:chgData name="Sehgal, Vinit" userId="ef721694-8436-4df6-8b9b-be9691359d6c" providerId="ADAL" clId="{26AAD9E8-4C42-4DE7-94A5-14A70A065374}" dt="2024-03-26T13:56:12.485" v="5406" actId="1076"/>
        <pc:sldMkLst>
          <pc:docMk/>
          <pc:sldMk cId="103384655" sldId="278"/>
        </pc:sldMkLst>
        <pc:spChg chg="del">
          <ac:chgData name="Sehgal, Vinit" userId="ef721694-8436-4df6-8b9b-be9691359d6c" providerId="ADAL" clId="{26AAD9E8-4C42-4DE7-94A5-14A70A065374}" dt="2024-03-26T13:38:08.931" v="5081" actId="478"/>
          <ac:spMkLst>
            <pc:docMk/>
            <pc:sldMk cId="103384655" sldId="278"/>
            <ac:spMk id="2" creationId="{85703668-3115-6ECC-08FA-981979FCD5B2}"/>
          </ac:spMkLst>
        </pc:spChg>
        <pc:spChg chg="del">
          <ac:chgData name="Sehgal, Vinit" userId="ef721694-8436-4df6-8b9b-be9691359d6c" providerId="ADAL" clId="{26AAD9E8-4C42-4DE7-94A5-14A70A065374}" dt="2024-03-26T13:38:08.931" v="5081" actId="478"/>
          <ac:spMkLst>
            <pc:docMk/>
            <pc:sldMk cId="103384655" sldId="278"/>
            <ac:spMk id="3" creationId="{AFBE8CCC-5E18-1F1D-3FF7-B25E2953B955}"/>
          </ac:spMkLst>
        </pc:spChg>
        <pc:picChg chg="del">
          <ac:chgData name="Sehgal, Vinit" userId="ef721694-8436-4df6-8b9b-be9691359d6c" providerId="ADAL" clId="{26AAD9E8-4C42-4DE7-94A5-14A70A065374}" dt="2024-03-26T13:56:03.460" v="5404" actId="478"/>
          <ac:picMkLst>
            <pc:docMk/>
            <pc:sldMk cId="103384655" sldId="278"/>
            <ac:picMk id="4" creationId="{0493416E-05B4-2A88-90A8-90C2406DA1B1}"/>
          </ac:picMkLst>
        </pc:picChg>
        <pc:picChg chg="mod">
          <ac:chgData name="Sehgal, Vinit" userId="ef721694-8436-4df6-8b9b-be9691359d6c" providerId="ADAL" clId="{26AAD9E8-4C42-4DE7-94A5-14A70A065374}" dt="2024-03-26T13:56:12.485" v="5406" actId="1076"/>
          <ac:picMkLst>
            <pc:docMk/>
            <pc:sldMk cId="103384655" sldId="278"/>
            <ac:picMk id="5" creationId="{6D579356-3C10-EFEF-837D-C16EB937D373}"/>
          </ac:picMkLst>
        </pc:picChg>
        <pc:picChg chg="add mod">
          <ac:chgData name="Sehgal, Vinit" userId="ef721694-8436-4df6-8b9b-be9691359d6c" providerId="ADAL" clId="{26AAD9E8-4C42-4DE7-94A5-14A70A065374}" dt="2024-03-26T13:39:45.244" v="5099" actId="108"/>
          <ac:picMkLst>
            <pc:docMk/>
            <pc:sldMk cId="103384655" sldId="278"/>
            <ac:picMk id="3074" creationId="{7E0FB8E3-3B0E-9EDD-975C-0B43B5DB4C1F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3-26T13:56:00.594" v="5403" actId="693"/>
        <pc:sldMkLst>
          <pc:docMk/>
          <pc:sldMk cId="2786164449" sldId="279"/>
        </pc:sldMkLst>
        <pc:spChg chg="del">
          <ac:chgData name="Sehgal, Vinit" userId="ef721694-8436-4df6-8b9b-be9691359d6c" providerId="ADAL" clId="{26AAD9E8-4C42-4DE7-94A5-14A70A065374}" dt="2024-03-26T13:38:17.837" v="5085" actId="478"/>
          <ac:spMkLst>
            <pc:docMk/>
            <pc:sldMk cId="2786164449" sldId="279"/>
            <ac:spMk id="2" creationId="{9E28773E-9CC2-882F-8289-2BCA99A1F98D}"/>
          </ac:spMkLst>
        </pc:spChg>
        <pc:spChg chg="del">
          <ac:chgData name="Sehgal, Vinit" userId="ef721694-8436-4df6-8b9b-be9691359d6c" providerId="ADAL" clId="{26AAD9E8-4C42-4DE7-94A5-14A70A065374}" dt="2024-03-26T13:38:17.837" v="5085" actId="478"/>
          <ac:spMkLst>
            <pc:docMk/>
            <pc:sldMk cId="2786164449" sldId="279"/>
            <ac:spMk id="3" creationId="{3C1B2AA5-627E-D4D1-173C-C5EC90413949}"/>
          </ac:spMkLst>
        </pc:spChg>
        <pc:spChg chg="add mod">
          <ac:chgData name="Sehgal, Vinit" userId="ef721694-8436-4df6-8b9b-be9691359d6c" providerId="ADAL" clId="{26AAD9E8-4C42-4DE7-94A5-14A70A065374}" dt="2024-03-26T13:56:00.594" v="5403" actId="693"/>
          <ac:spMkLst>
            <pc:docMk/>
            <pc:sldMk cId="2786164449" sldId="279"/>
            <ac:spMk id="33" creationId="{A049E207-2A3C-47CC-5648-F282A8B7BCD9}"/>
          </ac:spMkLst>
        </pc:spChg>
        <pc:picChg chg="add">
          <ac:chgData name="Sehgal, Vinit" userId="ef721694-8436-4df6-8b9b-be9691359d6c" providerId="ADAL" clId="{26AAD9E8-4C42-4DE7-94A5-14A70A065374}" dt="2024-03-26T13:38:16.057" v="5084"/>
          <ac:picMkLst>
            <pc:docMk/>
            <pc:sldMk cId="2786164449" sldId="279"/>
            <ac:picMk id="4098" creationId="{1663C381-DCD8-FD87-47F7-1B1069280BB3}"/>
          </ac:picMkLst>
        </pc:picChg>
        <pc:picChg chg="add mod">
          <ac:chgData name="Sehgal, Vinit" userId="ef721694-8436-4df6-8b9b-be9691359d6c" providerId="ADAL" clId="{26AAD9E8-4C42-4DE7-94A5-14A70A065374}" dt="2024-03-26T13:55:12.307" v="5394" actId="1362"/>
          <ac:picMkLst>
            <pc:docMk/>
            <pc:sldMk cId="2786164449" sldId="279"/>
            <ac:picMk id="4100" creationId="{DB1EAF87-E5DA-B569-7E4B-0CF49AF799F7}"/>
          </ac:picMkLst>
        </pc:picChg>
      </pc:sldChg>
      <pc:sldChg chg="delSp modSp new mod">
        <pc:chgData name="Sehgal, Vinit" userId="ef721694-8436-4df6-8b9b-be9691359d6c" providerId="ADAL" clId="{26AAD9E8-4C42-4DE7-94A5-14A70A065374}" dt="2024-03-26T17:24:54.627" v="5674" actId="732"/>
        <pc:sldMkLst>
          <pc:docMk/>
          <pc:sldMk cId="2384575202" sldId="280"/>
        </pc:sldMkLst>
        <pc:spChg chg="del">
          <ac:chgData name="Sehgal, Vinit" userId="ef721694-8436-4df6-8b9b-be9691359d6c" providerId="ADAL" clId="{26AAD9E8-4C42-4DE7-94A5-14A70A065374}" dt="2024-03-26T17:24:40.252" v="5669" actId="478"/>
          <ac:spMkLst>
            <pc:docMk/>
            <pc:sldMk cId="2384575202" sldId="280"/>
            <ac:spMk id="2" creationId="{579D0862-BBE5-9C7F-6D65-FFE1C986D863}"/>
          </ac:spMkLst>
        </pc:spChg>
        <pc:spChg chg="del">
          <ac:chgData name="Sehgal, Vinit" userId="ef721694-8436-4df6-8b9b-be9691359d6c" providerId="ADAL" clId="{26AAD9E8-4C42-4DE7-94A5-14A70A065374}" dt="2024-03-26T17:24:40.252" v="5669" actId="478"/>
          <ac:spMkLst>
            <pc:docMk/>
            <pc:sldMk cId="2384575202" sldId="280"/>
            <ac:spMk id="3" creationId="{8F0BDCE2-93EA-0E9F-4787-2FD3A1E8D0EE}"/>
          </ac:spMkLst>
        </pc:spChg>
        <pc:picChg chg="mod modCrop">
          <ac:chgData name="Sehgal, Vinit" userId="ef721694-8436-4df6-8b9b-be9691359d6c" providerId="ADAL" clId="{26AAD9E8-4C42-4DE7-94A5-14A70A065374}" dt="2024-03-26T17:24:54.627" v="5674" actId="732"/>
          <ac:picMkLst>
            <pc:docMk/>
            <pc:sldMk cId="2384575202" sldId="280"/>
            <ac:picMk id="4" creationId="{7F533D5F-D9AC-402C-6547-A2EBF707B4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eddit.com/r/MapPorn/comments/7oftvq/us_moisture_index_map_3841_2419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7.png"/><Relationship Id="rId3" Type="http://schemas.openxmlformats.org/officeDocument/2006/relationships/image" Target="../media/image90.png"/><Relationship Id="rId7" Type="http://schemas.openxmlformats.org/officeDocument/2006/relationships/image" Target="../media/image120.png"/><Relationship Id="rId12" Type="http://schemas.microsoft.com/office/2007/relationships/hdphoto" Target="../media/hdphoto2.wdp"/><Relationship Id="rId2" Type="http://schemas.openxmlformats.org/officeDocument/2006/relationships/image" Target="../media/image8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19.png"/><Relationship Id="rId10" Type="http://schemas.openxmlformats.org/officeDocument/2006/relationships/image" Target="../media/image150.png"/><Relationship Id="rId4" Type="http://schemas.openxmlformats.org/officeDocument/2006/relationships/image" Target="../media/image2.png"/><Relationship Id="rId9" Type="http://schemas.openxmlformats.org/officeDocument/2006/relationships/image" Target="../media/image140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989B7-DE32-76F1-AA9D-91C298612DE1}"/>
              </a:ext>
            </a:extLst>
          </p:cNvPr>
          <p:cNvSpPr txBox="1"/>
          <p:nvPr/>
        </p:nvSpPr>
        <p:spPr>
          <a:xfrm>
            <a:off x="807868" y="870011"/>
            <a:ext cx="596579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define a function: </a:t>
            </a:r>
            <a:endParaRPr lang="en-US" dirty="0">
              <a:solidFill>
                <a:srgbClr val="002060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b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= function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{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1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2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…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value=statement</a:t>
            </a:r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rgbClr val="BC4709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return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}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call a function: </a:t>
            </a:r>
          </a:p>
          <a:p>
            <a: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b="1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ECEC-6969-17FF-5CC1-3E553AE8AB7A}"/>
              </a:ext>
            </a:extLst>
          </p:cNvPr>
          <p:cNvCxnSpPr/>
          <p:nvPr/>
        </p:nvCxnSpPr>
        <p:spPr>
          <a:xfrm>
            <a:off x="2991775" y="3514316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CC967F-6541-9805-4250-4BA47DC9A9C5}"/>
              </a:ext>
            </a:extLst>
          </p:cNvPr>
          <p:cNvSpPr txBox="1"/>
          <p:nvPr/>
        </p:nvSpPr>
        <p:spPr>
          <a:xfrm>
            <a:off x="4429957" y="3252706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Returns value as function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6781B9-2522-FAC9-B897-52A7F847EA23}"/>
              </a:ext>
            </a:extLst>
          </p:cNvPr>
          <p:cNvCxnSpPr/>
          <p:nvPr/>
        </p:nvCxnSpPr>
        <p:spPr>
          <a:xfrm>
            <a:off x="3374995" y="2957744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0897A-41CE-C08C-B08B-F14E50F88995}"/>
              </a:ext>
            </a:extLst>
          </p:cNvPr>
          <p:cNvSpPr txBox="1"/>
          <p:nvPr/>
        </p:nvSpPr>
        <p:spPr>
          <a:xfrm>
            <a:off x="4813177" y="2696134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Stores the value of the function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7D7D3-1C8F-34A6-796E-401809407C0A}"/>
              </a:ext>
            </a:extLst>
          </p:cNvPr>
          <p:cNvSpPr txBox="1"/>
          <p:nvPr/>
        </p:nvSpPr>
        <p:spPr>
          <a:xfrm>
            <a:off x="3144452" y="2154565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Instructions to be executed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F10E00A-5397-AEDE-4442-186375F741A3}"/>
              </a:ext>
            </a:extLst>
          </p:cNvPr>
          <p:cNvSpPr/>
          <p:nvPr/>
        </p:nvSpPr>
        <p:spPr>
          <a:xfrm>
            <a:off x="2885057" y="1998970"/>
            <a:ext cx="239697" cy="834487"/>
          </a:xfrm>
          <a:prstGeom prst="righ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57881-C686-6C67-EAF5-2D4E62F557E4}"/>
              </a:ext>
            </a:extLst>
          </p:cNvPr>
          <p:cNvSpPr txBox="1"/>
          <p:nvPr/>
        </p:nvSpPr>
        <p:spPr>
          <a:xfrm>
            <a:off x="5298859" y="1716111"/>
            <a:ext cx="12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Name of the function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2FE0C-D604-FA7F-1603-7111EFBDDEE7}"/>
              </a:ext>
            </a:extLst>
          </p:cNvPr>
          <p:cNvCxnSpPr>
            <a:cxnSpLocks/>
          </p:cNvCxnSpPr>
          <p:nvPr/>
        </p:nvCxnSpPr>
        <p:spPr>
          <a:xfrm>
            <a:off x="2148396" y="1737361"/>
            <a:ext cx="3150463" cy="122282"/>
          </a:xfrm>
          <a:prstGeom prst="bentConnector3">
            <a:avLst>
              <a:gd name="adj1" fmla="val 12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7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F93E8-58CE-2D87-3F07-3D1FE716BDE9}"/>
              </a:ext>
            </a:extLst>
          </p:cNvPr>
          <p:cNvSpPr txBox="1"/>
          <p:nvPr/>
        </p:nvSpPr>
        <p:spPr>
          <a:xfrm>
            <a:off x="523784" y="1429305"/>
            <a:ext cx="660498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Arithmetic &amp; Stats)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rast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Import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global                              Apply function on raster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terra::values                               Generate array of raster cells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[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&lt; value] =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new_value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Replace raster cell values based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		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on 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logical operator        </a:t>
            </a:r>
          </a:p>
        </p:txBody>
      </p:sp>
    </p:spTree>
    <p:extLst>
      <p:ext uri="{BB962C8B-B14F-4D97-AF65-F5344CB8AC3E}">
        <p14:creationId xmlns:p14="http://schemas.microsoft.com/office/powerpoint/2010/main" val="78902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B3B012-2ADB-7F9B-CBBC-9246AE92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7" r="9358" b="12362"/>
          <a:stretch/>
        </p:blipFill>
        <p:spPr bwMode="auto">
          <a:xfrm>
            <a:off x="609600" y="1180730"/>
            <a:ext cx="9945950" cy="48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B380357-F734-1DA0-B31F-0BE402AFA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5" t="19397" b="64293"/>
          <a:stretch/>
        </p:blipFill>
        <p:spPr bwMode="auto">
          <a:xfrm>
            <a:off x="1287261" y="3577498"/>
            <a:ext cx="1633491" cy="18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CD57E-EC1A-2BFE-73F4-AB09D902E6A6}"/>
              </a:ext>
            </a:extLst>
          </p:cNvPr>
          <p:cNvSpPr txBox="1"/>
          <p:nvPr/>
        </p:nvSpPr>
        <p:spPr>
          <a:xfrm>
            <a:off x="1636450" y="357749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Hyper arid</a:t>
            </a:r>
            <a:endParaRPr lang="en-US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B4390-5D31-C63E-D77B-942928D7B97B}"/>
              </a:ext>
            </a:extLst>
          </p:cNvPr>
          <p:cNvSpPr txBox="1"/>
          <p:nvPr/>
        </p:nvSpPr>
        <p:spPr>
          <a:xfrm>
            <a:off x="1636450" y="397760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Arid</a:t>
            </a:r>
            <a:endParaRPr lang="en-US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7B165-C6B3-8855-6C66-56CAE7D886B1}"/>
              </a:ext>
            </a:extLst>
          </p:cNvPr>
          <p:cNvSpPr txBox="1"/>
          <p:nvPr/>
        </p:nvSpPr>
        <p:spPr>
          <a:xfrm>
            <a:off x="1636450" y="430959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Semi arid </a:t>
            </a:r>
            <a:endParaRPr lang="en-US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5D5D-B473-C632-5F55-82CFD1DC8011}"/>
              </a:ext>
            </a:extLst>
          </p:cNvPr>
          <p:cNvSpPr txBox="1"/>
          <p:nvPr/>
        </p:nvSpPr>
        <p:spPr>
          <a:xfrm>
            <a:off x="1636450" y="4689066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Sub humid </a:t>
            </a:r>
            <a:endParaRPr lang="en-US" sz="20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E221C-41D0-B073-890C-5CDA2467EE6A}"/>
              </a:ext>
            </a:extLst>
          </p:cNvPr>
          <p:cNvSpPr txBox="1"/>
          <p:nvPr/>
        </p:nvSpPr>
        <p:spPr>
          <a:xfrm>
            <a:off x="1636450" y="5048312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Humid</a:t>
            </a:r>
            <a:endParaRPr lang="en-US" sz="20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8C7D2-CAE8-7913-752B-4DFA58EC1849}"/>
              </a:ext>
            </a:extLst>
          </p:cNvPr>
          <p:cNvSpPr txBox="1"/>
          <p:nvPr/>
        </p:nvSpPr>
        <p:spPr>
          <a:xfrm>
            <a:off x="5428694" y="5048312"/>
            <a:ext cx="4993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Global Climate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7777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F1F2-128D-B6AC-5B24-6EF2980A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82C7FF"/>
                </a:solidFill>
                <a:effectLst/>
                <a:latin typeface="Roboto" panose="02000000000000000000" pitchFamily="2" charset="0"/>
                <a:hlinkClick r:id="rId2" tooltip="View page"/>
              </a:rPr>
              <a:t>US Moisture Index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DDC6-2048-9FB8-912B-79EBAD82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/MapPorn - US Moisture Index Map [3841 × 2419]">
            <a:extLst>
              <a:ext uri="{FF2B5EF4-FFF2-40B4-BE49-F238E27FC236}">
                <a16:creationId xmlns:a16="http://schemas.microsoft.com/office/drawing/2014/main" id="{956A9CEE-81CE-329D-23D5-3CD328E3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79" y="2082006"/>
            <a:ext cx="60960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0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1306F-E27B-1791-2678-C7421E5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3E983-9F45-5C3A-B9DF-9F50DBE71149}"/>
              </a:ext>
            </a:extLst>
          </p:cNvPr>
          <p:cNvSpPr txBox="1"/>
          <p:nvPr/>
        </p:nvSpPr>
        <p:spPr>
          <a:xfrm>
            <a:off x="523783" y="1429305"/>
            <a:ext cx="8291743" cy="3970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Resampling, </a:t>
            </a:r>
            <a:r>
              <a:rPr lang="en-US" b="1" dirty="0" err="1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RATification</a:t>
            </a:r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 and Zonal Statistics)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terra::resample                                 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Resample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raster to target resolution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aggregate                               </a:t>
            </a:r>
            <a:r>
              <a:rPr lang="en-US" b="0" i="0" u="none" strike="noStrike" kern="1200" baseline="0" dirty="0" err="1">
                <a:solidFill>
                  <a:srgbClr val="FFFFFF"/>
                </a:solidFill>
                <a:latin typeface="Avenir Next LT Pro" panose="020B0504020202020204" pitchFamily="34" charset="0"/>
              </a:rPr>
              <a:t>Aggregate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 (coarse)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disagg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  Disa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ggregate (fine)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terra::crop                                          Cut out raster/vector to 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extent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terra::mask                                         Cut out raster/vector to 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shape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base::cut                                             Assign discrete class to continuous values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as.polygons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Create polygon from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extract                                      Zone-wise extract raster cells using polygon</a:t>
            </a:r>
          </a:p>
          <a:p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exactextractr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exact_extract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Same as above, but faster</a:t>
            </a:r>
          </a:p>
        </p:txBody>
      </p:sp>
    </p:spTree>
    <p:extLst>
      <p:ext uri="{BB962C8B-B14F-4D97-AF65-F5344CB8AC3E}">
        <p14:creationId xmlns:p14="http://schemas.microsoft.com/office/powerpoint/2010/main" val="102903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963E6-FD82-8FDD-CD6A-2AFE4AC6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EF194C0-24DD-05CF-CE32-AC924665A939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8A55198-83F7-1A18-765A-BB5E69306406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04E13A0-B29F-01A0-0723-24582B924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5726053-6567-DC3C-C369-50BC45D3B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18316B-0E2B-29C0-A8E6-C702CDD2EE39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CADBCC-3C2A-23CF-6DA3-37383E3D0919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DD19F8-89F2-1C69-D09A-3D4DEB6CAF7B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54E972-FB70-F998-4804-8AD61324E7A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BA44A57-1FB4-2AA0-5990-76820A6D6A69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A7AEC7-A994-6ABF-FDEC-59EC728C4016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B37304-EE2A-E0E4-BA12-0E262E4B651A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CE2D45-CEAF-E623-417D-81471EA1FC1A}"/>
              </a:ext>
            </a:extLst>
          </p:cNvPr>
          <p:cNvGrpSpPr/>
          <p:nvPr/>
        </p:nvGrpSpPr>
        <p:grpSpPr>
          <a:xfrm>
            <a:off x="2990023" y="2499924"/>
            <a:ext cx="6038770" cy="4214576"/>
            <a:chOff x="2989818" y="260196"/>
            <a:chExt cx="6038770" cy="4214576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C17EDABD-310A-A479-B278-0E0AA9D91101}"/>
                </a:ext>
              </a:extLst>
            </p:cNvPr>
            <p:cNvSpPr/>
            <p:nvPr/>
          </p:nvSpPr>
          <p:spPr>
            <a:xfrm>
              <a:off x="3071674" y="260196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49C303C9-85DB-894A-338B-A29F13F12472}"/>
                </a:ext>
              </a:extLst>
            </p:cNvPr>
            <p:cNvSpPr/>
            <p:nvPr/>
          </p:nvSpPr>
          <p:spPr>
            <a:xfrm>
              <a:off x="3071674" y="2433962"/>
              <a:ext cx="5956914" cy="20408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898FD1-30CD-A210-F186-F5F3838DC8A7}"/>
                </a:ext>
              </a:extLst>
            </p:cNvPr>
            <p:cNvSpPr txBox="1"/>
            <p:nvPr/>
          </p:nvSpPr>
          <p:spPr>
            <a:xfrm>
              <a:off x="3080943" y="842088"/>
              <a:ext cx="151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Upscaling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436B31-D7BA-EE7B-99E1-9A944D1A92C5}"/>
                </a:ext>
              </a:extLst>
            </p:cNvPr>
            <p:cNvSpPr txBox="1"/>
            <p:nvPr/>
          </p:nvSpPr>
          <p:spPr>
            <a:xfrm>
              <a:off x="3080943" y="1211420"/>
              <a:ext cx="1759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terra::aggregate</a:t>
              </a:r>
              <a:r>
                <a:rPr lang="en-US" sz="1400" dirty="0"/>
                <a:t> 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79EE910-2929-20A3-BE6E-E43D44F27AA5}"/>
                </a:ext>
              </a:extLst>
            </p:cNvPr>
            <p:cNvGrpSpPr/>
            <p:nvPr/>
          </p:nvGrpSpPr>
          <p:grpSpPr>
            <a:xfrm>
              <a:off x="4773997" y="310366"/>
              <a:ext cx="3900966" cy="1951690"/>
              <a:chOff x="104509" y="2087642"/>
              <a:chExt cx="3900966" cy="1951690"/>
            </a:xfrm>
          </p:grpSpPr>
          <p:pic>
            <p:nvPicPr>
              <p:cNvPr id="56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32DE2D18-6433-2330-4ABF-EE84D8C5A6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565" b="49555"/>
              <a:stretch/>
            </p:blipFill>
            <p:spPr bwMode="auto">
              <a:xfrm>
                <a:off x="476019" y="2456974"/>
                <a:ext cx="1203665" cy="1203908"/>
              </a:xfrm>
              <a:prstGeom prst="rect">
                <a:avLst/>
              </a:prstGeom>
              <a:solidFill>
                <a:srgbClr val="BC4709">
                  <a:alpha val="10000"/>
                </a:srgbClr>
              </a:solidFill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2E3C8E-3B7C-C884-A373-BEDC3400EBD8}"/>
                  </a:ext>
                </a:extLst>
              </p:cNvPr>
              <p:cNvSpPr txBox="1"/>
              <p:nvPr/>
            </p:nvSpPr>
            <p:spPr>
              <a:xfrm>
                <a:off x="365789" y="2087642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</a:t>
                </a:r>
              </a:p>
            </p:txBody>
          </p:sp>
          <p:pic>
            <p:nvPicPr>
              <p:cNvPr id="59" name="Picture 2">
                <a:extLst>
                  <a:ext uri="{FF2B5EF4-FFF2-40B4-BE49-F238E27FC236}">
                    <a16:creationId xmlns:a16="http://schemas.microsoft.com/office/drawing/2014/main" id="{529F8B46-E818-2903-BB84-21987FC111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" r="10" b="1347"/>
              <a:stretch/>
            </p:blipFill>
            <p:spPr bwMode="auto">
              <a:xfrm>
                <a:off x="2243439" y="2454608"/>
                <a:ext cx="1203665" cy="1187694"/>
              </a:xfrm>
              <a:prstGeom prst="rect">
                <a:avLst/>
              </a:prstGeom>
              <a:solidFill>
                <a:srgbClr val="C34909">
                  <a:alpha val="10000"/>
                </a:srgbClr>
              </a:solidFill>
              <a:ln>
                <a:solidFill>
                  <a:srgbClr val="C34909"/>
                </a:solidFill>
              </a:ln>
            </p:spPr>
          </p:pic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9604B3E-F3C2-206D-7FF2-429754976E10}"/>
                  </a:ext>
                </a:extLst>
              </p:cNvPr>
              <p:cNvSpPr/>
              <p:nvPr/>
            </p:nvSpPr>
            <p:spPr>
              <a:xfrm>
                <a:off x="1757711" y="2804928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FC95596-AF4E-D857-08C2-82B1052E1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333" y="2443124"/>
                <a:ext cx="0" cy="420806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B5C681-A13B-DF67-903B-2420F31269DE}"/>
                  </a:ext>
                </a:extLst>
              </p:cNvPr>
              <p:cNvSpPr txBox="1"/>
              <p:nvPr/>
            </p:nvSpPr>
            <p:spPr>
              <a:xfrm>
                <a:off x="2153363" y="2087642"/>
                <a:ext cx="1347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A*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1F7685B-5202-CF42-993B-EE475499A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89" y="2456974"/>
                <a:ext cx="0" cy="280202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E3A07807-DD23-9A34-4C42-21E22D440106}"/>
                  </a:ext>
                </a:extLst>
              </p:cNvPr>
              <p:cNvSpPr txBox="1"/>
              <p:nvPr/>
            </p:nvSpPr>
            <p:spPr>
              <a:xfrm>
                <a:off x="104509" y="2435596"/>
                <a:ext cx="188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0F6167BB-7A5B-B692-5485-AB618CB8C5C5}"/>
                  </a:ext>
                </a:extLst>
              </p:cNvPr>
              <p:cNvSpPr txBox="1"/>
              <p:nvPr/>
            </p:nvSpPr>
            <p:spPr>
              <a:xfrm>
                <a:off x="3533604" y="2468861"/>
                <a:ext cx="471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6A23F6C3-973A-828B-862B-93FE5D933FA2}"/>
                  </a:ext>
                </a:extLst>
              </p:cNvPr>
              <p:cNvSpPr txBox="1"/>
              <p:nvPr/>
            </p:nvSpPr>
            <p:spPr>
              <a:xfrm>
                <a:off x="2393640" y="3670000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 </a:t>
                </a:r>
                <a:r>
                  <a:rPr lang="en-US" i="1" dirty="0" err="1"/>
                  <a:t>axL</a:t>
                </a:r>
                <a:endParaRPr lang="en-US" i="1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7C068C-FEB7-99E1-F7BC-40952780A6F4}"/>
                </a:ext>
              </a:extLst>
            </p:cNvPr>
            <p:cNvSpPr txBox="1"/>
            <p:nvPr/>
          </p:nvSpPr>
          <p:spPr>
            <a:xfrm>
              <a:off x="3080943" y="3050943"/>
              <a:ext cx="167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Downscaling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98BD9D-BD69-5FDE-68E6-BA24E936C20A}"/>
                </a:ext>
              </a:extLst>
            </p:cNvPr>
            <p:cNvSpPr txBox="1"/>
            <p:nvPr/>
          </p:nvSpPr>
          <p:spPr>
            <a:xfrm>
              <a:off x="3080943" y="3387111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</a:t>
              </a:r>
              <a:r>
                <a:rPr lang="en-US" sz="1400" i="1" dirty="0" err="1">
                  <a:latin typeface="Consolas" panose="020B0609020204030204" pitchFamily="49" charset="0"/>
                </a:rPr>
                <a:t>disagg</a:t>
              </a:r>
              <a:endParaRPr lang="en-US" sz="1400" i="1" dirty="0"/>
            </a:p>
          </p:txBody>
        </p: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B2421F4D-9E5C-2A94-688F-5A19E30C5944}"/>
                </a:ext>
              </a:extLst>
            </p:cNvPr>
            <p:cNvGrpSpPr/>
            <p:nvPr/>
          </p:nvGrpSpPr>
          <p:grpSpPr>
            <a:xfrm>
              <a:off x="4979479" y="2459318"/>
              <a:ext cx="3615039" cy="1928923"/>
              <a:chOff x="4898477" y="4830588"/>
              <a:chExt cx="3615039" cy="1928923"/>
            </a:xfrm>
          </p:grpSpPr>
          <p:pic>
            <p:nvPicPr>
              <p:cNvPr id="18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FED05417-FA0C-9F53-4A1C-6E501E3103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74681" b="74677"/>
              <a:stretch/>
            </p:blipFill>
            <p:spPr bwMode="auto">
              <a:xfrm>
                <a:off x="5008706" y="5199920"/>
                <a:ext cx="1203665" cy="1203908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5483A450-F926-9FC3-692A-53552AE76D3C}"/>
                  </a:ext>
                </a:extLst>
              </p:cNvPr>
              <p:cNvSpPr/>
              <p:nvPr/>
            </p:nvSpPr>
            <p:spPr>
              <a:xfrm>
                <a:off x="6287949" y="5547874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A9FA8C-84FA-ECDA-A0DA-1200DCF79C7A}"/>
                  </a:ext>
                </a:extLst>
              </p:cNvPr>
              <p:cNvSpPr txBox="1"/>
              <p:nvPr/>
            </p:nvSpPr>
            <p:spPr>
              <a:xfrm>
                <a:off x="4898477" y="4830588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F6E16-00DD-BB99-751A-96EFF03DFEB0}"/>
                  </a:ext>
                </a:extLst>
              </p:cNvPr>
              <p:cNvSpPr txBox="1"/>
              <p:nvPr/>
            </p:nvSpPr>
            <p:spPr>
              <a:xfrm>
                <a:off x="6715423" y="4830588"/>
                <a:ext cx="1317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B*</a:t>
                </a: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61ABA09B-4515-7CD9-98C7-3122B6CA910C}"/>
                  </a:ext>
                </a:extLst>
              </p:cNvPr>
              <p:cNvSpPr txBox="1"/>
              <p:nvPr/>
            </p:nvSpPr>
            <p:spPr>
              <a:xfrm>
                <a:off x="7063128" y="6390179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L*=L/a</a:t>
                </a:r>
              </a:p>
            </p:txBody>
          </p:sp>
          <p:pic>
            <p:nvPicPr>
              <p:cNvPr id="1041" name="Picture 2">
                <a:extLst>
                  <a:ext uri="{FF2B5EF4-FFF2-40B4-BE49-F238E27FC236}">
                    <a16:creationId xmlns:a16="http://schemas.microsoft.com/office/drawing/2014/main" id="{7BC29327-C985-1227-46BF-5974BC34C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7" b="327"/>
              <a:stretch/>
            </p:blipFill>
            <p:spPr bwMode="auto">
              <a:xfrm>
                <a:off x="6770166" y="5197698"/>
                <a:ext cx="1203665" cy="1187694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720344-02D2-9D26-943F-FF88AF3EBE59}"/>
                </a:ext>
              </a:extLst>
            </p:cNvPr>
            <p:cNvSpPr txBox="1"/>
            <p:nvPr/>
          </p:nvSpPr>
          <p:spPr>
            <a:xfrm>
              <a:off x="3007327" y="4132687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Coarse                Fine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7E6E706-A4EA-002C-10D8-1FAEC456A657}"/>
                </a:ext>
              </a:extLst>
            </p:cNvPr>
            <p:cNvCxnSpPr/>
            <p:nvPr/>
          </p:nvCxnSpPr>
          <p:spPr>
            <a:xfrm>
              <a:off x="3841033" y="4286575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79476A-B65E-806C-81C7-770966239D7C}"/>
                </a:ext>
              </a:extLst>
            </p:cNvPr>
            <p:cNvSpPr txBox="1"/>
            <p:nvPr/>
          </p:nvSpPr>
          <p:spPr>
            <a:xfrm>
              <a:off x="2989818" y="198554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Fine                Coarse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6BF88D-2684-88DC-8C2D-8FBF53A113C1}"/>
                </a:ext>
              </a:extLst>
            </p:cNvPr>
            <p:cNvCxnSpPr/>
            <p:nvPr/>
          </p:nvCxnSpPr>
          <p:spPr>
            <a:xfrm>
              <a:off x="3579037" y="2139430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A55986F-BFF8-5961-DC8F-4FA498548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7810" y="2865111"/>
              <a:ext cx="4692" cy="563889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BE9C84-3B2F-16AE-3776-A73206D5BE13}"/>
                </a:ext>
              </a:extLst>
            </p:cNvPr>
            <p:cNvSpPr txBox="1"/>
            <p:nvPr/>
          </p:nvSpPr>
          <p:spPr>
            <a:xfrm>
              <a:off x="4751301" y="286144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6409F5-0276-63CC-3C33-7E0C67255D98}"/>
                </a:ext>
              </a:extLst>
            </p:cNvPr>
            <p:cNvSpPr txBox="1"/>
            <p:nvPr/>
          </p:nvSpPr>
          <p:spPr>
            <a:xfrm>
              <a:off x="8109576" y="2849108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15F16A-F901-2C9F-C93D-7F0D5C47AF2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760" y="2815850"/>
              <a:ext cx="0" cy="402590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36FD6B-571A-399B-27EE-D5246438145E}"/>
              </a:ext>
            </a:extLst>
          </p:cNvPr>
          <p:cNvGrpSpPr/>
          <p:nvPr/>
        </p:nvGrpSpPr>
        <p:grpSpPr>
          <a:xfrm>
            <a:off x="3052001" y="350695"/>
            <a:ext cx="5976792" cy="2040810"/>
            <a:chOff x="3051796" y="4621548"/>
            <a:chExt cx="5976792" cy="2040810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E970491-45E3-2FAA-3603-ECDB73359D6E}"/>
                </a:ext>
              </a:extLst>
            </p:cNvPr>
            <p:cNvSpPr/>
            <p:nvPr/>
          </p:nvSpPr>
          <p:spPr>
            <a:xfrm>
              <a:off x="3071674" y="4621548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A9094393-1B06-91BA-9C4A-E6C392EE7C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5103226" y="5012301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4B058-3A39-2335-1054-81F7D9030C57}"/>
                </a:ext>
              </a:extLst>
            </p:cNvPr>
            <p:cNvSpPr txBox="1"/>
            <p:nvPr/>
          </p:nvSpPr>
          <p:spPr>
            <a:xfrm>
              <a:off x="4992996" y="464296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1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2907910-A76C-1627-A68C-98FA50DB1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78418" y="5026150"/>
              <a:ext cx="1203665" cy="1203908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E32CB97-1FA1-8898-B3C4-71E67CDA2952}"/>
                </a:ext>
              </a:extLst>
            </p:cNvPr>
            <p:cNvCxnSpPr/>
            <p:nvPr/>
          </p:nvCxnSpPr>
          <p:spPr>
            <a:xfrm>
              <a:off x="8291076" y="4998451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4C6D78-B82E-11E0-B2E0-272C6816BE9A}"/>
                </a:ext>
              </a:extLst>
            </p:cNvPr>
            <p:cNvSpPr txBox="1"/>
            <p:nvPr/>
          </p:nvSpPr>
          <p:spPr>
            <a:xfrm>
              <a:off x="6887106" y="4642969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E9B3A59-6EFC-4767-6B0C-ACF8E9400E4E}"/>
                </a:ext>
              </a:extLst>
            </p:cNvPr>
            <p:cNvCxnSpPr>
              <a:cxnSpLocks/>
            </p:cNvCxnSpPr>
            <p:nvPr/>
          </p:nvCxnSpPr>
          <p:spPr>
            <a:xfrm>
              <a:off x="4992996" y="5012301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634C82-64DB-3CE3-A7A1-F56566396697}"/>
                </a:ext>
              </a:extLst>
            </p:cNvPr>
            <p:cNvSpPr txBox="1"/>
            <p:nvPr/>
          </p:nvSpPr>
          <p:spPr>
            <a:xfrm>
              <a:off x="4731716" y="499092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BA17A3-71D5-428A-3163-940F69DD2C83}"/>
                </a:ext>
              </a:extLst>
            </p:cNvPr>
            <p:cNvSpPr txBox="1"/>
            <p:nvPr/>
          </p:nvSpPr>
          <p:spPr>
            <a:xfrm>
              <a:off x="8253533" y="5107837"/>
              <a:ext cx="694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9B1562-3FC0-C67A-B032-EB73B74509C1}"/>
                </a:ext>
              </a:extLst>
            </p:cNvPr>
            <p:cNvSpPr txBox="1"/>
            <p:nvPr/>
          </p:nvSpPr>
          <p:spPr>
            <a:xfrm>
              <a:off x="6803681" y="6243907"/>
              <a:ext cx="151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 = L</a:t>
              </a:r>
              <a:r>
                <a:rPr lang="en-US" i="1" baseline="-25000" dirty="0"/>
                <a:t>B</a:t>
              </a:r>
              <a:r>
                <a:rPr lang="en-US" i="1" dirty="0"/>
                <a:t>= 2xL</a:t>
              </a:r>
              <a:r>
                <a:rPr lang="en-US" i="1" baseline="-25000" dirty="0"/>
                <a:t>A</a:t>
              </a:r>
            </a:p>
          </p:txBody>
        </p:sp>
        <p:pic>
          <p:nvPicPr>
            <p:cNvPr id="103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FFAECE8-2E28-9B86-AE95-F1D9E7A260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94493" y="5039999"/>
              <a:ext cx="1203665" cy="1203908"/>
            </a:xfrm>
            <a:prstGeom prst="rect">
              <a:avLst/>
            </a:prstGeom>
            <a:solidFill>
              <a:srgbClr val="007AB1">
                <a:alpha val="4000"/>
              </a:srgbClr>
            </a:solidFill>
          </p:spPr>
        </p:pic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A44FFE0B-F835-1C96-CCB0-FB5F143F95A9}"/>
                </a:ext>
              </a:extLst>
            </p:cNvPr>
            <p:cNvSpPr txBox="1"/>
            <p:nvPr/>
          </p:nvSpPr>
          <p:spPr>
            <a:xfrm>
              <a:off x="3342376" y="5432666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1047" name="Arrow: Left-Right 1046">
              <a:extLst>
                <a:ext uri="{FF2B5EF4-FFF2-40B4-BE49-F238E27FC236}">
                  <a16:creationId xmlns:a16="http://schemas.microsoft.com/office/drawing/2014/main" id="{12550FA1-7018-9C26-B668-B1C97461996B}"/>
                </a:ext>
              </a:extLst>
            </p:cNvPr>
            <p:cNvSpPr/>
            <p:nvPr/>
          </p:nvSpPr>
          <p:spPr>
            <a:xfrm>
              <a:off x="6319022" y="5420929"/>
              <a:ext cx="612937" cy="414349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A367D058-87DF-0126-8D47-54E53A2659F9}"/>
                </a:ext>
              </a:extLst>
            </p:cNvPr>
            <p:cNvSpPr txBox="1"/>
            <p:nvPr/>
          </p:nvSpPr>
          <p:spPr>
            <a:xfrm>
              <a:off x="3080943" y="5401888"/>
              <a:ext cx="16310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Resampling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3F80DF-FECB-4B19-E66F-0D4D1481531E}"/>
                </a:ext>
              </a:extLst>
            </p:cNvPr>
            <p:cNvSpPr txBox="1"/>
            <p:nvPr/>
          </p:nvSpPr>
          <p:spPr>
            <a:xfrm>
              <a:off x="3051796" y="635458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Res A                  Res B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00E1A2-84EC-DF11-DA45-891CA712F039}"/>
                </a:ext>
              </a:extLst>
            </p:cNvPr>
            <p:cNvCxnSpPr/>
            <p:nvPr/>
          </p:nvCxnSpPr>
          <p:spPr>
            <a:xfrm>
              <a:off x="3726681" y="6505646"/>
              <a:ext cx="497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3FE1F-F601-FF5D-B9C2-D214EC8B2B94}"/>
                </a:ext>
              </a:extLst>
            </p:cNvPr>
            <p:cNvSpPr txBox="1"/>
            <p:nvPr/>
          </p:nvSpPr>
          <p:spPr>
            <a:xfrm>
              <a:off x="3079137" y="5739106"/>
              <a:ext cx="1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terra::resample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4011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           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9079DFA-CD78-091A-AB3B-645BA69E9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28AD8-F351-1A93-7B48-71ABDCA43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r="23424"/>
          <a:stretch/>
        </p:blipFill>
        <p:spPr>
          <a:xfrm>
            <a:off x="698499" y="1238250"/>
            <a:ext cx="8369301" cy="4381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19739A-E8C5-B65E-314B-2F9762E03B7A}"/>
              </a:ext>
            </a:extLst>
          </p:cNvPr>
          <p:cNvSpPr/>
          <p:nvPr/>
        </p:nvSpPr>
        <p:spPr>
          <a:xfrm>
            <a:off x="698499" y="262890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B7BE7-CF23-AF3D-CC6E-66763554E0E4}"/>
              </a:ext>
            </a:extLst>
          </p:cNvPr>
          <p:cNvSpPr/>
          <p:nvPr/>
        </p:nvSpPr>
        <p:spPr>
          <a:xfrm>
            <a:off x="628648" y="341376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4E23-4B5C-20EA-4A02-36FC314DA829}"/>
              </a:ext>
            </a:extLst>
          </p:cNvPr>
          <p:cNvSpPr/>
          <p:nvPr/>
        </p:nvSpPr>
        <p:spPr>
          <a:xfrm>
            <a:off x="698499" y="4016376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D6139-4215-E228-99B4-9E031C4B0579}"/>
              </a:ext>
            </a:extLst>
          </p:cNvPr>
          <p:cNvSpPr/>
          <p:nvPr/>
        </p:nvSpPr>
        <p:spPr>
          <a:xfrm>
            <a:off x="698499" y="476885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77B1D-F46D-A8AB-A7F2-AF51EA00BE42}"/>
              </a:ext>
            </a:extLst>
          </p:cNvPr>
          <p:cNvSpPr/>
          <p:nvPr/>
        </p:nvSpPr>
        <p:spPr>
          <a:xfrm rot="16200000">
            <a:off x="4261488" y="3761741"/>
            <a:ext cx="3425825" cy="80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266B6-37C9-60D2-13DB-21F4E763552C}"/>
              </a:ext>
            </a:extLst>
          </p:cNvPr>
          <p:cNvSpPr/>
          <p:nvPr/>
        </p:nvSpPr>
        <p:spPr>
          <a:xfrm rot="16200000">
            <a:off x="5642854" y="1628375"/>
            <a:ext cx="66547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408C2-7579-204E-C994-84873C7FEAF1}"/>
              </a:ext>
            </a:extLst>
          </p:cNvPr>
          <p:cNvSpPr/>
          <p:nvPr/>
        </p:nvSpPr>
        <p:spPr>
          <a:xfrm rot="16200000">
            <a:off x="5915510" y="2043514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30E1C-B1DA-072A-1D86-F469F84F280E}"/>
              </a:ext>
            </a:extLst>
          </p:cNvPr>
          <p:cNvSpPr/>
          <p:nvPr/>
        </p:nvSpPr>
        <p:spPr>
          <a:xfrm rot="16200000">
            <a:off x="6067910" y="2202411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5DCE3F-EF89-8E44-AF32-1DCC62A34EC0}"/>
              </a:ext>
            </a:extLst>
          </p:cNvPr>
          <p:cNvSpPr/>
          <p:nvPr/>
        </p:nvSpPr>
        <p:spPr>
          <a:xfrm rot="16200000">
            <a:off x="5923208" y="1915877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7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01299-1CD3-5C0E-0E45-4D7AB5BC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6" y="619125"/>
            <a:ext cx="10003213" cy="50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diagram of a diagram of a time and latitude&#10;&#10;Description automatically generated">
            <a:extLst>
              <a:ext uri="{FF2B5EF4-FFF2-40B4-BE49-F238E27FC236}">
                <a16:creationId xmlns:a16="http://schemas.microsoft.com/office/drawing/2014/main" id="{6341C687-7898-2239-C58E-9932E692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00" y="1160454"/>
            <a:ext cx="5886886" cy="45370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424066-D5CC-A6CB-4E61-C834513A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5" y="1193555"/>
            <a:ext cx="5404437" cy="45214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EB84F5-F6D2-47AA-5086-01EAEAACD277}"/>
              </a:ext>
            </a:extLst>
          </p:cNvPr>
          <p:cNvSpPr txBox="1"/>
          <p:nvPr/>
        </p:nvSpPr>
        <p:spPr>
          <a:xfrm>
            <a:off x="6332182" y="2411426"/>
            <a:ext cx="210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FD468-E8FE-88EB-2BD7-C253BE699F0D}"/>
              </a:ext>
            </a:extLst>
          </p:cNvPr>
          <p:cNvSpPr txBox="1"/>
          <p:nvPr/>
        </p:nvSpPr>
        <p:spPr>
          <a:xfrm>
            <a:off x="6194918" y="2681815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lang="en-US" sz="1600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8C516-AE5B-3BFF-76DA-200C526092A5}"/>
              </a:ext>
            </a:extLst>
          </p:cNvPr>
          <p:cNvSpPr txBox="1"/>
          <p:nvPr/>
        </p:nvSpPr>
        <p:spPr>
          <a:xfrm>
            <a:off x="6194918" y="2895000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t-2</a:t>
            </a:r>
            <a:endParaRPr lang="en-US" sz="16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5A803D-976A-3CBF-3A28-50235BD1D744}"/>
              </a:ext>
            </a:extLst>
          </p:cNvPr>
          <p:cNvSpPr txBox="1"/>
          <p:nvPr/>
        </p:nvSpPr>
        <p:spPr>
          <a:xfrm rot="5400000">
            <a:off x="6194918" y="3068608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F1A88-89EF-18B3-CFA4-0A7A62349287}"/>
              </a:ext>
            </a:extLst>
          </p:cNvPr>
          <p:cNvSpPr txBox="1"/>
          <p:nvPr/>
        </p:nvSpPr>
        <p:spPr>
          <a:xfrm>
            <a:off x="153215" y="1193555"/>
            <a:ext cx="1801402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 </a:t>
            </a:r>
            <a:r>
              <a:rPr lang="en-US" sz="2667" dirty="0">
                <a:solidFill>
                  <a:schemeClr val="accent1"/>
                </a:solidFill>
                <a:latin typeface="Roboto" panose="02000000000000000000" pitchFamily="2" charset="0"/>
              </a:rPr>
              <a:t>Raster</a:t>
            </a:r>
            <a:b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E709A-4700-8046-D36C-061AE07946E5}"/>
              </a:ext>
            </a:extLst>
          </p:cNvPr>
          <p:cNvSpPr txBox="1"/>
          <p:nvPr/>
        </p:nvSpPr>
        <p:spPr>
          <a:xfrm>
            <a:off x="6151900" y="1193555"/>
            <a:ext cx="1801402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 </a:t>
            </a:r>
            <a:r>
              <a:rPr lang="en-US" sz="2667" dirty="0">
                <a:solidFill>
                  <a:schemeClr val="accent1"/>
                </a:solidFill>
                <a:latin typeface="Roboto" panose="02000000000000000000" pitchFamily="2" charset="0"/>
              </a:rPr>
              <a:t>netCDF</a:t>
            </a:r>
            <a:b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266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E99601-FCD2-A316-B8CE-606964755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388" r="56406" b="55510"/>
          <a:stretch/>
        </p:blipFill>
        <p:spPr bwMode="auto">
          <a:xfrm>
            <a:off x="3823996" y="731774"/>
            <a:ext cx="4544008" cy="2407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2CF0AED-CFD8-8A8D-7C2C-966C74104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388" r="56406" b="55510"/>
          <a:stretch/>
        </p:blipFill>
        <p:spPr bwMode="auto">
          <a:xfrm>
            <a:off x="2959359" y="996142"/>
            <a:ext cx="4544008" cy="2407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853453F-61D8-4D78-F9C9-4BE91AAA5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388" r="56406" b="55510"/>
          <a:stretch/>
        </p:blipFill>
        <p:spPr bwMode="auto">
          <a:xfrm>
            <a:off x="1628191" y="1260510"/>
            <a:ext cx="4544008" cy="2407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51A5863-D98A-DECF-6697-2A4CC98E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388" r="56406" b="55510"/>
          <a:stretch/>
        </p:blipFill>
        <p:spPr bwMode="auto">
          <a:xfrm>
            <a:off x="576942" y="1674167"/>
            <a:ext cx="4544008" cy="2407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8012AD0-A4C1-6958-9953-D80D12B67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1" t="59160" r="6445" b="5760"/>
          <a:stretch/>
        </p:blipFill>
        <p:spPr bwMode="auto">
          <a:xfrm>
            <a:off x="6338655" y="4057095"/>
            <a:ext cx="4536491" cy="2405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8831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7EB0EE-439B-57D0-E5EE-2051B9305857}"/>
              </a:ext>
            </a:extLst>
          </p:cNvPr>
          <p:cNvCxnSpPr>
            <a:cxnSpLocks/>
          </p:cNvCxnSpPr>
          <p:nvPr/>
        </p:nvCxnSpPr>
        <p:spPr>
          <a:xfrm flipV="1">
            <a:off x="4617450" y="4204930"/>
            <a:ext cx="5226429" cy="2340438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EE4A5D4-B8F7-991E-CA4E-BEAADC94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69" y="1391156"/>
            <a:ext cx="4554107" cy="25605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>
                <a:alpha val="7000"/>
              </a:srgb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5D8684-F21A-C75C-F4F7-151BB3D2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16" y="1665957"/>
            <a:ext cx="4554107" cy="25605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>
                <a:alpha val="0"/>
              </a:srgb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7FAEBE8-91B8-D403-765D-5A3A6757F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1" t="59160" r="6445" b="5760"/>
          <a:stretch/>
        </p:blipFill>
        <p:spPr bwMode="auto">
          <a:xfrm>
            <a:off x="3742060" y="2155245"/>
            <a:ext cx="4536491" cy="2405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B2B4851-BA8F-1FDE-33B6-FD54BD064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58900" r="56445" b="5501"/>
          <a:stretch/>
        </p:blipFill>
        <p:spPr bwMode="auto">
          <a:xfrm>
            <a:off x="2603750" y="2649467"/>
            <a:ext cx="4545367" cy="24413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2299A6A-0951-79D9-6B58-CC15DBC52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2" t="9191" r="6526" b="55469"/>
          <a:stretch/>
        </p:blipFill>
        <p:spPr bwMode="auto">
          <a:xfrm>
            <a:off x="1474318" y="3179198"/>
            <a:ext cx="4536490" cy="24236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AFA005F-7278-AFBF-1AE6-7A5607328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388" r="56406" b="55510"/>
          <a:stretch/>
        </p:blipFill>
        <p:spPr bwMode="auto">
          <a:xfrm>
            <a:off x="337368" y="3691174"/>
            <a:ext cx="4544008" cy="2407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FA4A624-BE57-C033-4F8C-630AB686708C}"/>
              </a:ext>
            </a:extLst>
          </p:cNvPr>
          <p:cNvSpPr/>
          <p:nvPr/>
        </p:nvSpPr>
        <p:spPr>
          <a:xfrm rot="563054">
            <a:off x="9360829" y="4187014"/>
            <a:ext cx="256870" cy="137729"/>
          </a:xfrm>
          <a:prstGeom prst="triangle">
            <a:avLst>
              <a:gd name="adj" fmla="val 905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9C648A0-6ED3-5FC7-8956-716A05CA0309}"/>
              </a:ext>
            </a:extLst>
          </p:cNvPr>
          <p:cNvSpPr/>
          <p:nvPr/>
        </p:nvSpPr>
        <p:spPr>
          <a:xfrm>
            <a:off x="6096424" y="684934"/>
            <a:ext cx="913976" cy="815467"/>
          </a:xfrm>
          <a:prstGeom prst="downArrow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A0BCA23-84DE-3DFF-D0D3-064BD1DC66E6}"/>
              </a:ext>
            </a:extLst>
          </p:cNvPr>
          <p:cNvSpPr/>
          <p:nvPr/>
        </p:nvSpPr>
        <p:spPr>
          <a:xfrm>
            <a:off x="7566424" y="423468"/>
            <a:ext cx="913975" cy="799381"/>
          </a:xfrm>
          <a:prstGeom prst="downArrow">
            <a:avLst/>
          </a:prstGeom>
          <a:solidFill>
            <a:schemeClr val="tx2">
              <a:lumMod val="90000"/>
              <a:lumOff val="10000"/>
              <a:alpha val="6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73D60-40CF-53BF-AA89-07CE32D04AE3}"/>
              </a:ext>
            </a:extLst>
          </p:cNvPr>
          <p:cNvSpPr txBox="1"/>
          <p:nvPr/>
        </p:nvSpPr>
        <p:spPr>
          <a:xfrm>
            <a:off x="4763350" y="6396335"/>
            <a:ext cx="142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rast</a:t>
            </a:r>
            <a:r>
              <a:rPr lang="en-US" sz="2400" i="1" dirty="0"/>
              <a:t> 1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3BA23-8FCA-6ABB-B9E3-32C8A22B5B31}"/>
              </a:ext>
            </a:extLst>
          </p:cNvPr>
          <p:cNvSpPr txBox="1"/>
          <p:nvPr/>
        </p:nvSpPr>
        <p:spPr>
          <a:xfrm>
            <a:off x="5726235" y="6033392"/>
            <a:ext cx="11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rast</a:t>
            </a:r>
            <a:r>
              <a:rPr lang="en-US" sz="2400" i="1" dirty="0"/>
              <a:t> 2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B8742-4F3B-BF6A-302D-7E8320681B6A}"/>
              </a:ext>
            </a:extLst>
          </p:cNvPr>
          <p:cNvSpPr txBox="1"/>
          <p:nvPr/>
        </p:nvSpPr>
        <p:spPr>
          <a:xfrm>
            <a:off x="6855667" y="5499347"/>
            <a:ext cx="11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rast</a:t>
            </a:r>
            <a:r>
              <a:rPr lang="en-US" sz="2400" i="1" dirty="0"/>
              <a:t> 3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8083DC-1418-C164-200A-C5108DB49A09}"/>
              </a:ext>
            </a:extLst>
          </p:cNvPr>
          <p:cNvSpPr txBox="1"/>
          <p:nvPr/>
        </p:nvSpPr>
        <p:spPr>
          <a:xfrm>
            <a:off x="7982854" y="5035336"/>
            <a:ext cx="11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rast</a:t>
            </a:r>
            <a:r>
              <a:rPr lang="en-US" sz="2400" i="1" dirty="0"/>
              <a:t> 4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737C6B-1BE8-D3B8-D9C8-AD521CD82B7E}"/>
              </a:ext>
            </a:extLst>
          </p:cNvPr>
          <p:cNvSpPr txBox="1"/>
          <p:nvPr/>
        </p:nvSpPr>
        <p:spPr>
          <a:xfrm>
            <a:off x="6004312" y="217757"/>
            <a:ext cx="10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rast</a:t>
            </a:r>
            <a:r>
              <a:rPr lang="en-US" sz="2400" i="1" dirty="0"/>
              <a:t> 5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D6947-00F8-3730-1B8F-566B74F6E662}"/>
              </a:ext>
            </a:extLst>
          </p:cNvPr>
          <p:cNvSpPr txBox="1"/>
          <p:nvPr/>
        </p:nvSpPr>
        <p:spPr>
          <a:xfrm>
            <a:off x="7566424" y="-38197"/>
            <a:ext cx="97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rast</a:t>
            </a:r>
            <a:r>
              <a:rPr lang="en-US" sz="2400" i="1" dirty="0"/>
              <a:t> 6</a:t>
            </a:r>
            <a:endParaRPr lang="en-US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7C1D4-65E4-529D-E656-8AAD86981CB8}"/>
              </a:ext>
            </a:extLst>
          </p:cNvPr>
          <p:cNvCxnSpPr>
            <a:cxnSpLocks/>
          </p:cNvCxnSpPr>
          <p:nvPr/>
        </p:nvCxnSpPr>
        <p:spPr>
          <a:xfrm flipV="1">
            <a:off x="9843879" y="3691174"/>
            <a:ext cx="1072768" cy="513756"/>
          </a:xfrm>
          <a:prstGeom prst="line">
            <a:avLst/>
          </a:prstGeom>
          <a:ln w="14605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8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533D5F-D9AC-402C-6547-A2EBF707B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" r="5154" b="2858"/>
          <a:stretch/>
        </p:blipFill>
        <p:spPr>
          <a:xfrm>
            <a:off x="877186" y="121298"/>
            <a:ext cx="9899672" cy="65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7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0FB8E3-3B0E-9EDD-975C-0B43B5DB4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58900" r="56445" b="5501"/>
          <a:stretch/>
        </p:blipFill>
        <p:spPr bwMode="auto">
          <a:xfrm>
            <a:off x="843378" y="4039340"/>
            <a:ext cx="4545367" cy="24413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79356-3C10-EFEF-837D-C16EB937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2504"/>
            <a:ext cx="4554107" cy="25605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38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DB1EAF87-E5DA-B569-7E4B-0CF49AF79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1" t="59160" r="6445" b="5760"/>
          <a:stretch/>
        </p:blipFill>
        <p:spPr bwMode="auto">
          <a:xfrm>
            <a:off x="6338655" y="4057095"/>
            <a:ext cx="4536491" cy="2405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049E207-2A3C-47CC-5648-F282A8B7BCD9}"/>
              </a:ext>
            </a:extLst>
          </p:cNvPr>
          <p:cNvSpPr/>
          <p:nvPr/>
        </p:nvSpPr>
        <p:spPr>
          <a:xfrm>
            <a:off x="6338655" y="4057095"/>
            <a:ext cx="4536491" cy="2543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753</Words>
  <Application>Microsoft Office PowerPoint</Application>
  <PresentationFormat>Widescreen</PresentationFormat>
  <Paragraphs>228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Aptos</vt:lpstr>
      <vt:lpstr>Aptos Display</vt:lpstr>
      <vt:lpstr>Arial</vt:lpstr>
      <vt:lpstr>Avenir Next LT Pro</vt:lpstr>
      <vt:lpstr>Cambria Math</vt:lpstr>
      <vt:lpstr>Comic Sans MS</vt:lpstr>
      <vt:lpstr>Consolas</vt:lpstr>
      <vt:lpstr>Roboto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 Moisture Index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Vinit Sehgal</cp:lastModifiedBy>
  <cp:revision>1</cp:revision>
  <dcterms:created xsi:type="dcterms:W3CDTF">2024-02-06T14:13:22Z</dcterms:created>
  <dcterms:modified xsi:type="dcterms:W3CDTF">2024-03-26T17:35:41Z</dcterms:modified>
</cp:coreProperties>
</file>