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67" r:id="rId6"/>
    <p:sldId id="272" r:id="rId7"/>
    <p:sldId id="273" r:id="rId8"/>
    <p:sldId id="271" r:id="rId9"/>
    <p:sldId id="264" r:id="rId10"/>
    <p:sldId id="260" r:id="rId11"/>
    <p:sldId id="261" r:id="rId12"/>
    <p:sldId id="262" r:id="rId13"/>
    <p:sldId id="263" r:id="rId14"/>
    <p:sldId id="265" r:id="rId15"/>
    <p:sldId id="258" r:id="rId16"/>
    <p:sldId id="259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28" dt="2024-02-29T12:53:58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modSld">
      <pc:chgData name="Sehgal, Vinit" userId="ef721694-8436-4df6-8b9b-be9691359d6c" providerId="ADAL" clId="{26AAD9E8-4C42-4DE7-94A5-14A70A065374}" dt="2024-02-29T12:55:59.258" v="5026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2-27T16:29:01.036" v="4043" actId="1076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8T14:47:21.999" v="4868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8T14:47:21.999" v="4868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9T12:25:32.245" v="5023" actId="1076"/>
        <pc:sldMkLst>
          <pc:docMk/>
          <pc:sldMk cId="1777775388" sldId="272"/>
        </pc:sldMkLst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2" creationId="{B29EA4D5-4486-31E0-3D52-7F762D1C0046}"/>
          </ac:spMkLst>
        </pc:spChg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3" creationId="{159EC69D-AD0D-16E6-63E0-25BA1DB0FB73}"/>
          </ac:spMkLst>
        </pc:spChg>
        <pc:spChg chg="add mod">
          <ac:chgData name="Sehgal, Vinit" userId="ef721694-8436-4df6-8b9b-be9691359d6c" providerId="ADAL" clId="{26AAD9E8-4C42-4DE7-94A5-14A70A065374}" dt="2024-02-29T12:23:49.379" v="4902" actId="1076"/>
          <ac:spMkLst>
            <pc:docMk/>
            <pc:sldMk cId="1777775388" sldId="272"/>
            <ac:spMk id="5" creationId="{50DCD57E-EC1A-2BFE-73F4-AB09D902E6A6}"/>
          </ac:spMkLst>
        </pc:spChg>
        <pc:spChg chg="add mod">
          <ac:chgData name="Sehgal, Vinit" userId="ef721694-8436-4df6-8b9b-be9691359d6c" providerId="ADAL" clId="{26AAD9E8-4C42-4DE7-94A5-14A70A065374}" dt="2024-02-29T12:23:56.341" v="4907" actId="20577"/>
          <ac:spMkLst>
            <pc:docMk/>
            <pc:sldMk cId="1777775388" sldId="272"/>
            <ac:spMk id="6" creationId="{38FB4390-5D31-C63E-D77B-942928D7B97B}"/>
          </ac:spMkLst>
        </pc:spChg>
        <pc:spChg chg="add mod">
          <ac:chgData name="Sehgal, Vinit" userId="ef721694-8436-4df6-8b9b-be9691359d6c" providerId="ADAL" clId="{26AAD9E8-4C42-4DE7-94A5-14A70A065374}" dt="2024-02-29T12:24:20.700" v="4941" actId="20577"/>
          <ac:spMkLst>
            <pc:docMk/>
            <pc:sldMk cId="1777775388" sldId="272"/>
            <ac:spMk id="7" creationId="{B5C7B165-C6B3-8855-6C66-56CAE7D886B1}"/>
          </ac:spMkLst>
        </pc:spChg>
        <pc:spChg chg="add mod">
          <ac:chgData name="Sehgal, Vinit" userId="ef721694-8436-4df6-8b9b-be9691359d6c" providerId="ADAL" clId="{26AAD9E8-4C42-4DE7-94A5-14A70A065374}" dt="2024-02-29T12:24:31.388" v="4951" actId="20577"/>
          <ac:spMkLst>
            <pc:docMk/>
            <pc:sldMk cId="1777775388" sldId="272"/>
            <ac:spMk id="8" creationId="{ABBA5D5D-B473-C632-5F55-82CFD1DC8011}"/>
          </ac:spMkLst>
        </pc:spChg>
        <pc:spChg chg="add mod">
          <ac:chgData name="Sehgal, Vinit" userId="ef721694-8436-4df6-8b9b-be9691359d6c" providerId="ADAL" clId="{26AAD9E8-4C42-4DE7-94A5-14A70A065374}" dt="2024-02-29T12:24:43.106" v="4955" actId="20577"/>
          <ac:spMkLst>
            <pc:docMk/>
            <pc:sldMk cId="1777775388" sldId="272"/>
            <ac:spMk id="9" creationId="{00BE221C-41D0-B073-890C-5CDA2467EE6A}"/>
          </ac:spMkLst>
        </pc:spChg>
        <pc:spChg chg="add mod">
          <ac:chgData name="Sehgal, Vinit" userId="ef721694-8436-4df6-8b9b-be9691359d6c" providerId="ADAL" clId="{26AAD9E8-4C42-4DE7-94A5-14A70A065374}" dt="2024-02-29T12:25:32.245" v="5023" actId="1076"/>
          <ac:spMkLst>
            <pc:docMk/>
            <pc:sldMk cId="1777775388" sldId="272"/>
            <ac:spMk id="10" creationId="{0DE8C7D2-CAE8-7913-752B-4DFA58EC184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8" creationId="{7AA67C3D-6D28-4C64-81F8-295FC9396EB6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9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0" creationId="{CFC5F0E7-644F-4101-BE72-12825CF537E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1" creationId="{F3060C83-F051-4F0E-ABAD-AA0DFC48B218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2" creationId="{74283919-7E00-4FC2-BFC9-3F56E58808F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3" creationId="{83C98ABE-055B-441F-B07E-44F97F083C3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4" creationId="{2217FF4A-5EDF-43B7-90EE-BDD9F1E9EAC2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5" creationId="{29FDB030-9B49-4CED-8CCD-4D99382388AC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7" creationId="{3783CA14-24A1-485C-8B30-D6A5D87987AD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9" creationId="{9A97C86A-04D6-40F7-AE84-31AB43E6A846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1" creationId="{FF9F2414-84E8-453E-B1F3-389FDE8192D9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3" creationId="{3ECA69A1-7536-43AC-85EF-C7106179F5ED}"/>
          </ac:spMkLst>
        </pc:spChg>
        <pc:picChg chg="add mod">
          <ac:chgData name="Sehgal, Vinit" userId="ef721694-8436-4df6-8b9b-be9691359d6c" providerId="ADAL" clId="{26AAD9E8-4C42-4DE7-94A5-14A70A065374}" dt="2024-02-29T12:23:10.229" v="4883" actId="14100"/>
          <ac:picMkLst>
            <pc:docMk/>
            <pc:sldMk cId="1777775388" sldId="272"/>
            <ac:picMk id="4" creationId="{6B380357-F734-1DA0-B31F-0BE402AFAEA9}"/>
          </ac:picMkLst>
        </pc:picChg>
        <pc:picChg chg="add mod">
          <ac:chgData name="Sehgal, Vinit" userId="ef721694-8436-4df6-8b9b-be9691359d6c" providerId="ADAL" clId="{26AAD9E8-4C42-4DE7-94A5-14A70A065374}" dt="2024-02-29T12:23:15.272" v="4884" actId="732"/>
          <ac:picMkLst>
            <pc:docMk/>
            <pc:sldMk cId="1777775388" sldId="272"/>
            <ac:picMk id="1026" creationId="{B9B3B012-2ADB-7F9B-CBBC-9246AE9222FC}"/>
          </ac:picMkLst>
        </pc:picChg>
      </pc:sldChg>
      <pc:sldChg chg="addSp modSp new mod">
        <pc:chgData name="Sehgal, Vinit" userId="ef721694-8436-4df6-8b9b-be9691359d6c" providerId="ADAL" clId="{26AAD9E8-4C42-4DE7-94A5-14A70A065374}" dt="2024-02-29T12:55:59.258" v="5026"/>
        <pc:sldMkLst>
          <pc:docMk/>
          <pc:sldMk cId="2646407017" sldId="273"/>
        </pc:sldMkLst>
        <pc:spChg chg="mod">
          <ac:chgData name="Sehgal, Vinit" userId="ef721694-8436-4df6-8b9b-be9691359d6c" providerId="ADAL" clId="{26AAD9E8-4C42-4DE7-94A5-14A70A065374}" dt="2024-02-29T12:55:59.258" v="5026"/>
          <ac:spMkLst>
            <pc:docMk/>
            <pc:sldMk cId="2646407017" sldId="273"/>
            <ac:spMk id="2" creationId="{6044F1F2-128D-B6AC-5B24-6EF2980A6695}"/>
          </ac:spMkLst>
        </pc:spChg>
        <pc:picChg chg="add">
          <ac:chgData name="Sehgal, Vinit" userId="ef721694-8436-4df6-8b9b-be9691359d6c" providerId="ADAL" clId="{26AAD9E8-4C42-4DE7-94A5-14A70A065374}" dt="2024-02-29T12:53:58.804" v="5025"/>
          <ac:picMkLst>
            <pc:docMk/>
            <pc:sldMk cId="2646407017" sldId="273"/>
            <ac:picMk id="1026" creationId="{956A9CEE-81CE-329D-23D5-3CD328E323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0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eddit.com/r/MapPorn/comments/7oftvq/us_moisture_index_map_3841_241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B3B012-2ADB-7F9B-CBBC-9246AE92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7" r="9358" b="12362"/>
          <a:stretch/>
        </p:blipFill>
        <p:spPr bwMode="auto">
          <a:xfrm>
            <a:off x="609600" y="1180730"/>
            <a:ext cx="9945950" cy="48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380357-F734-1DA0-B31F-0BE402AF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5" t="19397" b="64293"/>
          <a:stretch/>
        </p:blipFill>
        <p:spPr bwMode="auto">
          <a:xfrm>
            <a:off x="1287261" y="3577498"/>
            <a:ext cx="1633491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D57E-EC1A-2BFE-73F4-AB09D902E6A6}"/>
              </a:ext>
            </a:extLst>
          </p:cNvPr>
          <p:cNvSpPr txBox="1"/>
          <p:nvPr/>
        </p:nvSpPr>
        <p:spPr>
          <a:xfrm>
            <a:off x="1636450" y="35774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Hyper arid</a:t>
            </a:r>
            <a:endParaRPr lang="en-US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4390-5D31-C63E-D77B-942928D7B97B}"/>
              </a:ext>
            </a:extLst>
          </p:cNvPr>
          <p:cNvSpPr txBox="1"/>
          <p:nvPr/>
        </p:nvSpPr>
        <p:spPr>
          <a:xfrm>
            <a:off x="1636450" y="397760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Arid</a:t>
            </a:r>
            <a:endParaRPr lang="en-US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B165-C6B3-8855-6C66-56CAE7D886B1}"/>
              </a:ext>
            </a:extLst>
          </p:cNvPr>
          <p:cNvSpPr txBox="1"/>
          <p:nvPr/>
        </p:nvSpPr>
        <p:spPr>
          <a:xfrm>
            <a:off x="1636450" y="43095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Semi arid </a:t>
            </a:r>
            <a:endParaRPr lang="en-US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5D5D-B473-C632-5F55-82CFD1DC8011}"/>
              </a:ext>
            </a:extLst>
          </p:cNvPr>
          <p:cNvSpPr txBox="1"/>
          <p:nvPr/>
        </p:nvSpPr>
        <p:spPr>
          <a:xfrm>
            <a:off x="1636450" y="4689066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Sub humid </a:t>
            </a:r>
            <a:endParaRPr lang="en-US" sz="20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E221C-41D0-B073-890C-5CDA2467EE6A}"/>
              </a:ext>
            </a:extLst>
          </p:cNvPr>
          <p:cNvSpPr txBox="1"/>
          <p:nvPr/>
        </p:nvSpPr>
        <p:spPr>
          <a:xfrm>
            <a:off x="1636450" y="5048312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Humid</a:t>
            </a:r>
            <a:endParaRPr lang="en-US" sz="20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C7D2-CAE8-7913-752B-4DFA58EC1849}"/>
              </a:ext>
            </a:extLst>
          </p:cNvPr>
          <p:cNvSpPr txBox="1"/>
          <p:nvPr/>
        </p:nvSpPr>
        <p:spPr>
          <a:xfrm>
            <a:off x="5428694" y="5048312"/>
            <a:ext cx="4993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Climate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777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F1F2-128D-B6AC-5B24-6EF2980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82C7FF"/>
                </a:solidFill>
                <a:effectLst/>
                <a:latin typeface="Roboto" panose="02000000000000000000" pitchFamily="2" charset="0"/>
                <a:hlinkClick r:id="rId2" tooltip="View page"/>
              </a:rPr>
              <a:t>US Moisture Index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DDC6-2048-9FB8-912B-79EBAD8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MapPorn - US Moisture Index Map [3841 × 2419]">
            <a:extLst>
              <a:ext uri="{FF2B5EF4-FFF2-40B4-BE49-F238E27FC236}">
                <a16:creationId xmlns:a16="http://schemas.microsoft.com/office/drawing/2014/main" id="{956A9CEE-81CE-329D-23D5-3CD328E3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09713"/>
            <a:ext cx="6096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terra::crop                                          Cut out raster/vector to 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extent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terra::mask                                         Cut out raster/vector to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shape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731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Moisture Index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2024-02-29T12:56:10Z</dcterms:modified>
</cp:coreProperties>
</file>