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0" r:id="rId6"/>
    <p:sldId id="261" r:id="rId7"/>
    <p:sldId id="262" r:id="rId8"/>
    <p:sldId id="263" r:id="rId9"/>
    <p:sldId id="265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B1"/>
    <a:srgbClr val="C34909"/>
    <a:srgbClr val="E5F1F7"/>
    <a:srgbClr val="BC4709"/>
    <a:srgbClr val="C54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AD9E8-4C42-4DE7-94A5-14A70A065374}" v="652" dt="2024-02-20T19:22:10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hgal, Vinit" userId="ef721694-8436-4df6-8b9b-be9691359d6c" providerId="ADAL" clId="{26AAD9E8-4C42-4DE7-94A5-14A70A065374}"/>
    <pc:docChg chg="undo custSel addSld modSld">
      <pc:chgData name="Sehgal, Vinit" userId="ef721694-8436-4df6-8b9b-be9691359d6c" providerId="ADAL" clId="{26AAD9E8-4C42-4DE7-94A5-14A70A065374}" dt="2024-02-20T22:45:14.953" v="2780" actId="22"/>
      <pc:docMkLst>
        <pc:docMk/>
      </pc:docMkLst>
      <pc:sldChg chg="addSp delSp modSp new mod">
        <pc:chgData name="Sehgal, Vinit" userId="ef721694-8436-4df6-8b9b-be9691359d6c" providerId="ADAL" clId="{26AAD9E8-4C42-4DE7-94A5-14A70A065374}" dt="2024-02-07T12:39:06.825" v="866" actId="14100"/>
        <pc:sldMkLst>
          <pc:docMk/>
          <pc:sldMk cId="232067652" sldId="256"/>
        </pc:sldMkLst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2" creationId="{2D44D2DB-EC35-6036-04D7-CC0F5229E5DC}"/>
          </ac:spMkLst>
        </pc:spChg>
        <pc:spChg chg="add mod">
          <ac:chgData name="Sehgal, Vinit" userId="ef721694-8436-4df6-8b9b-be9691359d6c" providerId="ADAL" clId="{26AAD9E8-4C42-4DE7-94A5-14A70A065374}" dt="2024-02-06T15:07:42.727" v="823" actId="1076"/>
          <ac:spMkLst>
            <pc:docMk/>
            <pc:sldMk cId="232067652" sldId="256"/>
            <ac:spMk id="2" creationId="{5A35EEE2-3FEF-E3E4-EDF0-7B6110416FC8}"/>
          </ac:spMkLst>
        </pc:spChg>
        <pc:spChg chg="add">
          <ac:chgData name="Sehgal, Vinit" userId="ef721694-8436-4df6-8b9b-be9691359d6c" providerId="ADAL" clId="{26AAD9E8-4C42-4DE7-94A5-14A70A065374}" dt="2024-02-07T12:38:41.842" v="855"/>
          <ac:spMkLst>
            <pc:docMk/>
            <pc:sldMk cId="232067652" sldId="256"/>
            <ac:spMk id="3" creationId="{6C225487-988F-45CE-F517-0CB33C1D0A1E}"/>
          </ac:spMkLst>
        </pc:spChg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3" creationId="{9616FB0A-BA3A-1688-A372-0C1D49F4E148}"/>
          </ac:spMkLst>
        </pc:spChg>
        <pc:spChg chg="add mod">
          <ac:chgData name="Sehgal, Vinit" userId="ef721694-8436-4df6-8b9b-be9691359d6c" providerId="ADAL" clId="{26AAD9E8-4C42-4DE7-94A5-14A70A065374}" dt="2024-02-06T15:07:57.996" v="826" actId="1076"/>
          <ac:spMkLst>
            <pc:docMk/>
            <pc:sldMk cId="232067652" sldId="256"/>
            <ac:spMk id="6" creationId="{96248E86-F719-42BE-5889-859E057F2079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7" creationId="{C2DFEE26-5C89-95C5-2574-29B0F287D85C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8" creationId="{F0DEEF62-032E-78A2-FEAA-273687FC94F2}"/>
          </ac:spMkLst>
        </pc:spChg>
        <pc:spChg chg="add mod">
          <ac:chgData name="Sehgal, Vinit" userId="ef721694-8436-4df6-8b9b-be9691359d6c" providerId="ADAL" clId="{26AAD9E8-4C42-4DE7-94A5-14A70A065374}" dt="2024-02-06T15:08:03.746" v="828" actId="20577"/>
          <ac:spMkLst>
            <pc:docMk/>
            <pc:sldMk cId="232067652" sldId="256"/>
            <ac:spMk id="10" creationId="{138ECA62-2C2E-7BC3-1A56-90AF53DBBA19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12" creationId="{C6A947DB-80FD-5F6C-0A75-11F77035F751}"/>
          </ac:spMkLst>
        </pc:spChg>
        <pc:spChg chg="add mod">
          <ac:chgData name="Sehgal, Vinit" userId="ef721694-8436-4df6-8b9b-be9691359d6c" providerId="ADAL" clId="{26AAD9E8-4C42-4DE7-94A5-14A70A065374}" dt="2024-02-07T12:39:06.825" v="866" actId="14100"/>
          <ac:spMkLst>
            <pc:docMk/>
            <pc:sldMk cId="232067652" sldId="256"/>
            <ac:spMk id="13" creationId="{482D95EE-F81B-FAB9-B402-BA9924FB746C}"/>
          </ac:spMkLst>
        </pc:spChg>
        <pc:spChg chg="add del mod">
          <ac:chgData name="Sehgal, Vinit" userId="ef721694-8436-4df6-8b9b-be9691359d6c" providerId="ADAL" clId="{26AAD9E8-4C42-4DE7-94A5-14A70A065374}" dt="2024-02-06T14:34:49.208" v="322" actId="478"/>
          <ac:spMkLst>
            <pc:docMk/>
            <pc:sldMk cId="232067652" sldId="256"/>
            <ac:spMk id="13" creationId="{6EF42F00-E583-CE6D-59D8-D1D386CE08E9}"/>
          </ac:spMkLst>
        </pc:spChg>
        <pc:spChg chg="add del mod topLvl">
          <ac:chgData name="Sehgal, Vinit" userId="ef721694-8436-4df6-8b9b-be9691359d6c" providerId="ADAL" clId="{26AAD9E8-4C42-4DE7-94A5-14A70A065374}" dt="2024-02-06T14:54:58.378" v="583" actId="478"/>
          <ac:spMkLst>
            <pc:docMk/>
            <pc:sldMk cId="232067652" sldId="256"/>
            <ac:spMk id="17" creationId="{494215AC-A7A7-BC73-EF3B-4D030E1FA410}"/>
          </ac:spMkLst>
        </pc:spChg>
        <pc:spChg chg="add mod">
          <ac:chgData name="Sehgal, Vinit" userId="ef721694-8436-4df6-8b9b-be9691359d6c" providerId="ADAL" clId="{26AAD9E8-4C42-4DE7-94A5-14A70A065374}" dt="2024-02-06T15:06:08.723" v="796" actId="1076"/>
          <ac:spMkLst>
            <pc:docMk/>
            <pc:sldMk cId="232067652" sldId="256"/>
            <ac:spMk id="19" creationId="{C9A21A3B-B651-6188-E24B-42F34379174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2" creationId="{6BB5C913-DAAB-C399-C921-A05419479F66}"/>
          </ac:spMkLst>
        </pc:spChg>
        <pc:spChg chg="add mod">
          <ac:chgData name="Sehgal, Vinit" userId="ef721694-8436-4df6-8b9b-be9691359d6c" providerId="ADAL" clId="{26AAD9E8-4C42-4DE7-94A5-14A70A065374}" dt="2024-02-06T15:06:57.141" v="807" actId="1076"/>
          <ac:spMkLst>
            <pc:docMk/>
            <pc:sldMk cId="232067652" sldId="256"/>
            <ac:spMk id="24" creationId="{39B3F59D-2CA9-F378-DACE-CFFB730BFF4C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25" creationId="{58F1C2F4-8505-A73C-9045-A1ECC52727C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6" creationId="{84A6DBED-F4D2-E7EC-E51C-65A83C1554B1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7" creationId="{95F8537E-1D3C-F9EA-B7C5-7779FE147154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28" creationId="{C5BD5C76-372E-9CD4-6328-9CDC4E9F62E5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3" creationId="{F88405F7-B418-38E0-9767-7528FA5ADBAB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6" creationId="{E79E8E50-E95A-8C2C-DFC0-5736180E8E10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8" creationId="{02D52A9E-F139-2584-6C2E-7091877735E9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0" creationId="{1C36AB88-F637-5218-67CB-B5C901ED50F6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1" creationId="{531F7ABB-A4F1-44A1-E06D-5D1E4BB2FC7F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2" creationId="{20D68A1D-F25F-03D1-6B44-2AA4D8E39A2D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3" creationId="{491D043B-4586-CD65-8531-1BDB4144BEDF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4" creationId="{5F27C232-B65B-EDBA-C30C-877AB34D52E3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5" creationId="{21A41012-8B1D-69EF-7F81-41FC57BD22A4}"/>
          </ac:spMkLst>
        </pc:spChg>
        <pc:spChg chg="add mod topLvl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46" creationId="{D4BBD582-86EC-9CFA-B671-FFF8F69895F4}"/>
          </ac:spMkLst>
        </pc:spChg>
        <pc:spChg chg="add mod">
          <ac:chgData name="Sehgal, Vinit" userId="ef721694-8436-4df6-8b9b-be9691359d6c" providerId="ADAL" clId="{26AAD9E8-4C42-4DE7-94A5-14A70A065374}" dt="2024-02-07T12:38:24.263" v="844" actId="14100"/>
          <ac:spMkLst>
            <pc:docMk/>
            <pc:sldMk cId="232067652" sldId="256"/>
            <ac:spMk id="47" creationId="{555CB469-BD46-B8F4-5DC5-B9DEE52ED7AB}"/>
          </ac:spMkLst>
        </pc:spChg>
        <pc:spChg chg="add">
          <ac:chgData name="Sehgal, Vinit" userId="ef721694-8436-4df6-8b9b-be9691359d6c" providerId="ADAL" clId="{26AAD9E8-4C42-4DE7-94A5-14A70A065374}" dt="2024-02-06T14:32:30.575" v="284"/>
          <ac:spMkLst>
            <pc:docMk/>
            <pc:sldMk cId="232067652" sldId="256"/>
            <ac:spMk id="48" creationId="{DB149920-A619-5FDA-F14E-908D06E0B05B}"/>
          </ac:spMkLst>
        </pc:spChg>
        <pc:spChg chg="add mod topLvl">
          <ac:chgData name="Sehgal, Vinit" userId="ef721694-8436-4df6-8b9b-be9691359d6c" providerId="ADAL" clId="{26AAD9E8-4C42-4DE7-94A5-14A70A065374}" dt="2024-02-07T12:38:31.059" v="854" actId="20577"/>
          <ac:spMkLst>
            <pc:docMk/>
            <pc:sldMk cId="232067652" sldId="256"/>
            <ac:spMk id="49" creationId="{B4F404C5-954B-CBFF-11BB-C0F6C9B238D8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1" creationId="{9E2982F6-252C-7579-7A9A-284FC29B652B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3" creationId="{430E2100-CC48-6592-57B3-8561B9568AE5}"/>
          </ac:spMkLst>
        </pc:spChg>
        <pc:spChg chg="add mod">
          <ac:chgData name="Sehgal, Vinit" userId="ef721694-8436-4df6-8b9b-be9691359d6c" providerId="ADAL" clId="{26AAD9E8-4C42-4DE7-94A5-14A70A065374}" dt="2024-02-06T15:05:24.417" v="791" actId="113"/>
          <ac:spMkLst>
            <pc:docMk/>
            <pc:sldMk cId="232067652" sldId="256"/>
            <ac:spMk id="54" creationId="{D3977B8D-C6D4-72F3-2643-DCAD489E612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57" creationId="{33214959-FD6F-B7CD-4CE4-9801508E2E3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0" creationId="{50F1DF6C-DCF3-694C-30C0-80BCE735F4A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2" creationId="{D6F285D6-B61A-BA2B-2887-4AB961F71646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1024" creationId="{FC80D7F9-47EB-5F1A-57E6-8241F9493751}"/>
          </ac:spMkLst>
        </pc:spChg>
        <pc:spChg chg="mod">
          <ac:chgData name="Sehgal, Vinit" userId="ef721694-8436-4df6-8b9b-be9691359d6c" providerId="ADAL" clId="{26AAD9E8-4C42-4DE7-94A5-14A70A065374}" dt="2024-02-06T14:49:04.935" v="525" actId="1076"/>
          <ac:spMkLst>
            <pc:docMk/>
            <pc:sldMk cId="232067652" sldId="256"/>
            <ac:spMk id="1025" creationId="{6325B412-D274-03CB-5687-7F066E595090}"/>
          </ac:spMkLst>
        </pc:spChg>
        <pc:spChg chg="mod">
          <ac:chgData name="Sehgal, Vinit" userId="ef721694-8436-4df6-8b9b-be9691359d6c" providerId="ADAL" clId="{26AAD9E8-4C42-4DE7-94A5-14A70A065374}" dt="2024-02-06T14:41:13.689" v="418" actId="6549"/>
          <ac:spMkLst>
            <pc:docMk/>
            <pc:sldMk cId="232067652" sldId="256"/>
            <ac:spMk id="1027" creationId="{12D3030A-D6D9-6555-CBD0-B29F1935BE36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1028" creationId="{68C653AC-4359-FE92-3376-EBEE4C52F6A6}"/>
          </ac:spMkLst>
        </pc:spChg>
        <pc:spChg chg="add del">
          <ac:chgData name="Sehgal, Vinit" userId="ef721694-8436-4df6-8b9b-be9691359d6c" providerId="ADAL" clId="{26AAD9E8-4C42-4DE7-94A5-14A70A065374}" dt="2024-02-06T14:46:48.801" v="486" actId="22"/>
          <ac:spMkLst>
            <pc:docMk/>
            <pc:sldMk cId="232067652" sldId="256"/>
            <ac:spMk id="1033" creationId="{C7D8A7F8-42E2-5B03-700A-979FD45324B0}"/>
          </ac:spMkLst>
        </pc:spChg>
        <pc:spChg chg="add mod topLvl">
          <ac:chgData name="Sehgal, Vinit" userId="ef721694-8436-4df6-8b9b-be9691359d6c" providerId="ADAL" clId="{26AAD9E8-4C42-4DE7-94A5-14A70A065374}" dt="2024-02-06T14:55:47.030" v="611" actId="21"/>
          <ac:spMkLst>
            <pc:docMk/>
            <pc:sldMk cId="232067652" sldId="256"/>
            <ac:spMk id="1034" creationId="{DAFA0074-95A7-D9C9-99CB-6B3CBBFBE511}"/>
          </ac:spMkLst>
        </pc:spChg>
        <pc:spChg chg="add mod">
          <ac:chgData name="Sehgal, Vinit" userId="ef721694-8436-4df6-8b9b-be9691359d6c" providerId="ADAL" clId="{26AAD9E8-4C42-4DE7-94A5-14A70A065374}" dt="2024-02-06T14:55:35.348" v="606" actId="1076"/>
          <ac:spMkLst>
            <pc:docMk/>
            <pc:sldMk cId="232067652" sldId="256"/>
            <ac:spMk id="1047" creationId="{8F5463A8-2870-19DD-4F05-FF67E30A799C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1049" creationId="{CD90AD25-DB8B-20D6-2C95-1646B640DA61}"/>
          </ac:spMkLst>
        </pc:spChg>
        <pc:spChg chg="add del mod ord">
          <ac:chgData name="Sehgal, Vinit" userId="ef721694-8436-4df6-8b9b-be9691359d6c" providerId="ADAL" clId="{26AAD9E8-4C42-4DE7-94A5-14A70A065374}" dt="2024-02-06T14:57:07.955" v="638" actId="478"/>
          <ac:spMkLst>
            <pc:docMk/>
            <pc:sldMk cId="232067652" sldId="256"/>
            <ac:spMk id="1051" creationId="{58C0A4C8-BFC7-96F0-3CF7-B7680DA3D1D0}"/>
          </ac:spMkLst>
        </pc:spChg>
        <pc:spChg chg="add mod ord">
          <ac:chgData name="Sehgal, Vinit" userId="ef721694-8436-4df6-8b9b-be9691359d6c" providerId="ADAL" clId="{26AAD9E8-4C42-4DE7-94A5-14A70A065374}" dt="2024-02-06T15:05:03.301" v="785" actId="1036"/>
          <ac:spMkLst>
            <pc:docMk/>
            <pc:sldMk cId="232067652" sldId="256"/>
            <ac:spMk id="1052" creationId="{A58C4EC8-203A-FEE6-E4B7-729F6C3A17B0}"/>
          </ac:spMkLst>
        </pc:spChg>
        <pc:spChg chg="add del mod">
          <ac:chgData name="Sehgal, Vinit" userId="ef721694-8436-4df6-8b9b-be9691359d6c" providerId="ADAL" clId="{26AAD9E8-4C42-4DE7-94A5-14A70A065374}" dt="2024-02-06T14:57:03.303" v="636" actId="21"/>
          <ac:spMkLst>
            <pc:docMk/>
            <pc:sldMk cId="232067652" sldId="256"/>
            <ac:spMk id="1053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31.820" v="660" actId="207"/>
          <ac:spMkLst>
            <pc:docMk/>
            <pc:sldMk cId="232067652" sldId="256"/>
            <ac:spMk id="1054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41.924" v="661" actId="207"/>
          <ac:spMkLst>
            <pc:docMk/>
            <pc:sldMk cId="232067652" sldId="256"/>
            <ac:spMk id="1055" creationId="{9327BFEC-06CF-72E0-399F-445DC96AA156}"/>
          </ac:spMkLst>
        </pc:spChg>
        <pc:spChg chg="add mod ord">
          <ac:chgData name="Sehgal, Vinit" userId="ef721694-8436-4df6-8b9b-be9691359d6c" providerId="ADAL" clId="{26AAD9E8-4C42-4DE7-94A5-14A70A065374}" dt="2024-02-06T14:58:45.696" v="656" actId="1076"/>
          <ac:spMkLst>
            <pc:docMk/>
            <pc:sldMk cId="232067652" sldId="256"/>
            <ac:spMk id="1056" creationId="{13DC400C-497C-6779-1BC4-92E2C7B198A8}"/>
          </ac:spMkLst>
        </pc:spChg>
        <pc:grpChg chg="add del mod ord">
          <ac:chgData name="Sehgal, Vinit" userId="ef721694-8436-4df6-8b9b-be9691359d6c" providerId="ADAL" clId="{26AAD9E8-4C42-4DE7-94A5-14A70A065374}" dt="2024-02-06T14:38:27.555" v="376" actId="165"/>
          <ac:grpSpMkLst>
            <pc:docMk/>
            <pc:sldMk cId="232067652" sldId="256"/>
            <ac:grpSpMk id="29" creationId="{A909EA44-5769-5D7A-553B-4013A879D98B}"/>
          </ac:grpSpMkLst>
        </pc:grpChg>
        <pc:grpChg chg="add mod">
          <ac:chgData name="Sehgal, Vinit" userId="ef721694-8436-4df6-8b9b-be9691359d6c" providerId="ADAL" clId="{26AAD9E8-4C42-4DE7-94A5-14A70A065374}" dt="2024-02-06T14:31:16.416" v="263"/>
          <ac:grpSpMkLst>
            <pc:docMk/>
            <pc:sldMk cId="232067652" sldId="256"/>
            <ac:grpSpMk id="31" creationId="{0230130B-0471-6C0F-4A5F-F3A35E5014AF}"/>
          </ac:grpSpMkLst>
        </pc:grpChg>
        <pc:grpChg chg="add mod">
          <ac:chgData name="Sehgal, Vinit" userId="ef721694-8436-4df6-8b9b-be9691359d6c" providerId="ADAL" clId="{26AAD9E8-4C42-4DE7-94A5-14A70A065374}" dt="2024-02-06T14:52:57.402" v="567" actId="1076"/>
          <ac:grpSpMkLst>
            <pc:docMk/>
            <pc:sldMk cId="232067652" sldId="256"/>
            <ac:grpSpMk id="55" creationId="{8BC101F7-A117-B7D7-E284-197666A9D7AB}"/>
          </ac:grpSpMkLst>
        </pc:grpChg>
        <pc:grpChg chg="add del mod">
          <ac:chgData name="Sehgal, Vinit" userId="ef721694-8436-4df6-8b9b-be9691359d6c" providerId="ADAL" clId="{26AAD9E8-4C42-4DE7-94A5-14A70A065374}" dt="2024-02-06T14:53:30.346" v="572" actId="165"/>
          <ac:grpSpMkLst>
            <pc:docMk/>
            <pc:sldMk cId="232067652" sldId="256"/>
            <ac:grpSpMk id="1035" creationId="{1C4B5859-9366-0D22-A5CD-C56C837AC49A}"/>
          </ac:grpSpMkLst>
        </pc:grpChg>
        <pc:grpChg chg="add del mod">
          <ac:chgData name="Sehgal, Vinit" userId="ef721694-8436-4df6-8b9b-be9691359d6c" providerId="ADAL" clId="{26AAD9E8-4C42-4DE7-94A5-14A70A065374}" dt="2024-02-06T14:53:19.619" v="570" actId="165"/>
          <ac:grpSpMkLst>
            <pc:docMk/>
            <pc:sldMk cId="232067652" sldId="256"/>
            <ac:grpSpMk id="1036" creationId="{5DFFB2BC-5A68-84F1-A703-75EA97357911}"/>
          </ac:grpSpMkLst>
        </pc:grpChg>
        <pc:grpChg chg="add del mod topLvl">
          <ac:chgData name="Sehgal, Vinit" userId="ef721694-8436-4df6-8b9b-be9691359d6c" providerId="ADAL" clId="{26AAD9E8-4C42-4DE7-94A5-14A70A065374}" dt="2024-02-06T14:55:23.512" v="592" actId="165"/>
          <ac:grpSpMkLst>
            <pc:docMk/>
            <pc:sldMk cId="232067652" sldId="256"/>
            <ac:grpSpMk id="1043" creationId="{ADF63D0D-17DC-C004-F55F-F10B5BBF9392}"/>
          </ac:grpSpMkLst>
        </pc:grpChg>
        <pc:grpChg chg="add mod topLvl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4" creationId="{2CECA05D-C4F9-8E2E-67DB-915AD2783DAB}"/>
          </ac:grpSpMkLst>
        </pc:grpChg>
        <pc:grpChg chg="add del mod">
          <ac:chgData name="Sehgal, Vinit" userId="ef721694-8436-4df6-8b9b-be9691359d6c" providerId="ADAL" clId="{26AAD9E8-4C42-4DE7-94A5-14A70A065374}" dt="2024-02-06T14:55:19.481" v="591" actId="165"/>
          <ac:grpSpMkLst>
            <pc:docMk/>
            <pc:sldMk cId="232067652" sldId="256"/>
            <ac:grpSpMk id="1045" creationId="{F20B9391-FCBA-F1A5-7247-2680CDB693BF}"/>
          </ac:grpSpMkLst>
        </pc:grpChg>
        <pc:grpChg chg="add del mod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6" creationId="{F494C9CC-31BF-ACEF-63C8-03CAC89F4879}"/>
          </ac:grpSpMkLst>
        </pc:grpChg>
        <pc:grpChg chg="add mod">
          <ac:chgData name="Sehgal, Vinit" userId="ef721694-8436-4df6-8b9b-be9691359d6c" providerId="ADAL" clId="{26AAD9E8-4C42-4DE7-94A5-14A70A065374}" dt="2024-02-06T14:58:45.696" v="656" actId="1076"/>
          <ac:grpSpMkLst>
            <pc:docMk/>
            <pc:sldMk cId="232067652" sldId="256"/>
            <ac:grpSpMk id="1050" creationId="{CFA47B13-DA9D-E65C-255A-7ECDC1F2616C}"/>
          </ac:grpSpMkLst>
        </pc:grpChg>
        <pc:picChg chg="add del mod">
          <ac:chgData name="Sehgal, Vinit" userId="ef721694-8436-4df6-8b9b-be9691359d6c" providerId="ADAL" clId="{26AAD9E8-4C42-4DE7-94A5-14A70A065374}" dt="2024-02-06T14:16:52.450" v="18" actId="478"/>
          <ac:picMkLst>
            <pc:docMk/>
            <pc:sldMk cId="232067652" sldId="256"/>
            <ac:picMk id="4" creationId="{36DE266A-D10B-7C52-4587-707323B8E46E}"/>
          </ac:picMkLst>
        </pc:picChg>
        <pc:picChg chg="add mod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5" creationId="{019B7352-8755-639E-84F5-4A401BAC04A6}"/>
          </ac:picMkLst>
        </pc:picChg>
        <pc:picChg chg="add del mod">
          <ac:chgData name="Sehgal, Vinit" userId="ef721694-8436-4df6-8b9b-be9691359d6c" providerId="ADAL" clId="{26AAD9E8-4C42-4DE7-94A5-14A70A065374}" dt="2024-02-06T14:18:49.163" v="70" actId="478"/>
          <ac:picMkLst>
            <pc:docMk/>
            <pc:sldMk cId="232067652" sldId="256"/>
            <ac:picMk id="6" creationId="{FA725532-2C4B-FC23-5515-29A128362B66}"/>
          </ac:picMkLst>
        </pc:picChg>
        <pc:picChg chg="add del mod">
          <ac:chgData name="Sehgal, Vinit" userId="ef721694-8436-4df6-8b9b-be9691359d6c" providerId="ADAL" clId="{26AAD9E8-4C42-4DE7-94A5-14A70A065374}" dt="2024-02-06T14:22:16.242" v="127" actId="478"/>
          <ac:picMkLst>
            <pc:docMk/>
            <pc:sldMk cId="232067652" sldId="256"/>
            <ac:picMk id="9" creationId="{99D05BA4-9693-006A-1F33-06B5B2E7BD42}"/>
          </ac:picMkLst>
        </pc:picChg>
        <pc:picChg chg="add del mod">
          <ac:chgData name="Sehgal, Vinit" userId="ef721694-8436-4df6-8b9b-be9691359d6c" providerId="ADAL" clId="{26AAD9E8-4C42-4DE7-94A5-14A70A065374}" dt="2024-02-06T14:49:50.291" v="534" actId="478"/>
          <ac:picMkLst>
            <pc:docMk/>
            <pc:sldMk cId="232067652" sldId="256"/>
            <ac:picMk id="10" creationId="{FCF7E11A-14EA-FD19-009A-4B6FD8996F8D}"/>
          </ac:picMkLst>
        </pc:picChg>
        <pc:picChg chg="add mod topLvl">
          <ac:chgData name="Sehgal, Vinit" userId="ef721694-8436-4df6-8b9b-be9691359d6c" providerId="ADAL" clId="{26AAD9E8-4C42-4DE7-94A5-14A70A065374}" dt="2024-02-06T14:55:23.512" v="592" actId="165"/>
          <ac:picMkLst>
            <pc:docMk/>
            <pc:sldMk cId="232067652" sldId="256"/>
            <ac:picMk id="11" creationId="{6BF4F051-E153-AF39-9232-3CA66F93325F}"/>
          </ac:picMkLst>
        </pc:picChg>
        <pc:picChg chg="add del mod">
          <ac:chgData name="Sehgal, Vinit" userId="ef721694-8436-4df6-8b9b-be9691359d6c" providerId="ADAL" clId="{26AAD9E8-4C42-4DE7-94A5-14A70A065374}" dt="2024-02-06T14:24:32.638" v="161" actId="478"/>
          <ac:picMkLst>
            <pc:docMk/>
            <pc:sldMk cId="232067652" sldId="256"/>
            <ac:picMk id="14" creationId="{9D9F5C3C-B277-1358-2E7F-BD86B510B274}"/>
          </ac:picMkLst>
        </pc:picChg>
        <pc:picChg chg="add del mod topLvl">
          <ac:chgData name="Sehgal, Vinit" userId="ef721694-8436-4df6-8b9b-be9691359d6c" providerId="ADAL" clId="{26AAD9E8-4C42-4DE7-94A5-14A70A065374}" dt="2024-02-06T14:43:36.297" v="433" actId="478"/>
          <ac:picMkLst>
            <pc:docMk/>
            <pc:sldMk cId="232067652" sldId="256"/>
            <ac:picMk id="15" creationId="{914EB5BA-E492-994B-678D-8698CC9B402C}"/>
          </ac:picMkLst>
        </pc:picChg>
        <pc:picChg chg="add mod or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6" creationId="{61E9C383-2F3F-A90D-0337-FB99FE1FC09A}"/>
          </ac:picMkLst>
        </pc:picChg>
        <pc:picChg chg="add mod topLvl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8" creationId="{96A332CF-CE70-D550-9870-E7E0E249A24B}"/>
          </ac:picMkLst>
        </pc:picChg>
        <pc:picChg chg="add del mod">
          <ac:chgData name="Sehgal, Vinit" userId="ef721694-8436-4df6-8b9b-be9691359d6c" providerId="ADAL" clId="{26AAD9E8-4C42-4DE7-94A5-14A70A065374}" dt="2024-02-06T14:51:53.118" v="557" actId="478"/>
          <ac:picMkLst>
            <pc:docMk/>
            <pc:sldMk cId="232067652" sldId="256"/>
            <ac:picMk id="30" creationId="{36B26BA8-5DE8-2858-13C6-88142D7323B0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2" creationId="{54BEF1BD-E91E-1843-7839-3DBFF6B751F3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4" creationId="{4BFF3D91-51ED-ED9B-26F8-F007CA0C399C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5" creationId="{BEAA0B64-E764-04B3-2CAF-E7A0766E9BA0}"/>
          </ac:picMkLst>
        </pc:picChg>
        <pc:picChg chg="mod">
          <ac:chgData name="Sehgal, Vinit" userId="ef721694-8436-4df6-8b9b-be9691359d6c" providerId="ADAL" clId="{26AAD9E8-4C42-4DE7-94A5-14A70A065374}" dt="2024-02-06T14:36:56.277" v="361"/>
          <ac:picMkLst>
            <pc:docMk/>
            <pc:sldMk cId="232067652" sldId="256"/>
            <ac:picMk id="56" creationId="{FC84897F-3332-A44C-7A01-DBD5E922437B}"/>
          </ac:picMkLst>
        </pc:picChg>
        <pc:picChg chg="del mod">
          <ac:chgData name="Sehgal, Vinit" userId="ef721694-8436-4df6-8b9b-be9691359d6c" providerId="ADAL" clId="{26AAD9E8-4C42-4DE7-94A5-14A70A065374}" dt="2024-02-06T14:37:19.317" v="364" actId="478"/>
          <ac:picMkLst>
            <pc:docMk/>
            <pc:sldMk cId="232067652" sldId="256"/>
            <ac:picMk id="58" creationId="{ED19F4F7-2C19-03CA-527E-D7865CBEAFAA}"/>
          </ac:picMkLst>
        </pc:picChg>
        <pc:picChg chg="mod modCrop">
          <ac:chgData name="Sehgal, Vinit" userId="ef721694-8436-4df6-8b9b-be9691359d6c" providerId="ADAL" clId="{26AAD9E8-4C42-4DE7-94A5-14A70A065374}" dt="2024-02-06T14:50:31.526" v="540" actId="732"/>
          <ac:picMkLst>
            <pc:docMk/>
            <pc:sldMk cId="232067652" sldId="256"/>
            <ac:picMk id="59" creationId="{BF70F745-DA2E-E0D4-3EDC-21782C45D1F4}"/>
          </ac:picMkLst>
        </pc:picChg>
        <pc:picChg chg="add mod modCrop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1026" creationId="{EB4D8F41-1CDE-B04E-9D4F-31986F4F3FBA}"/>
          </ac:picMkLst>
        </pc:picChg>
        <pc:picChg chg="add del mod modCrop">
          <ac:chgData name="Sehgal, Vinit" userId="ef721694-8436-4df6-8b9b-be9691359d6c" providerId="ADAL" clId="{26AAD9E8-4C42-4DE7-94A5-14A70A065374}" dt="2024-02-06T14:41:32.622" v="420" actId="478"/>
          <ac:picMkLst>
            <pc:docMk/>
            <pc:sldMk cId="232067652" sldId="256"/>
            <ac:picMk id="1029" creationId="{682EF0D1-4D9A-90FD-A3FA-FCE47562C471}"/>
          </ac:picMkLst>
        </pc:picChg>
        <pc:picChg chg="add del mod modCrop">
          <ac:chgData name="Sehgal, Vinit" userId="ef721694-8436-4df6-8b9b-be9691359d6c" providerId="ADAL" clId="{26AAD9E8-4C42-4DE7-94A5-14A70A065374}" dt="2024-02-06T14:43:14.340" v="431" actId="478"/>
          <ac:picMkLst>
            <pc:docMk/>
            <pc:sldMk cId="232067652" sldId="256"/>
            <ac:picMk id="1030" creationId="{4FF763BD-C460-099B-E350-88A0E361889F}"/>
          </ac:picMkLst>
        </pc:picChg>
        <pc:picChg chg="add mo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031" creationId="{3D716268-30B4-82D5-C95B-1EC41EE160D3}"/>
          </ac:picMkLst>
        </pc:picChg>
        <pc:picChg chg="add del mod modCrop">
          <ac:chgData name="Sehgal, Vinit" userId="ef721694-8436-4df6-8b9b-be9691359d6c" providerId="ADAL" clId="{26AAD9E8-4C42-4DE7-94A5-14A70A065374}" dt="2024-02-06T14:48:43.734" v="520" actId="21"/>
          <ac:picMkLst>
            <pc:docMk/>
            <pc:sldMk cId="232067652" sldId="256"/>
            <ac:picMk id="1037" creationId="{122020EC-F28F-FB0A-E9EA-475B623C35E8}"/>
          </ac:picMkLst>
        </pc:picChg>
        <pc:picChg chg="add del mod modCrop">
          <ac:chgData name="Sehgal, Vinit" userId="ef721694-8436-4df6-8b9b-be9691359d6c" providerId="ADAL" clId="{26AAD9E8-4C42-4DE7-94A5-14A70A065374}" dt="2024-02-06T14:50:36.635" v="541" actId="478"/>
          <ac:picMkLst>
            <pc:docMk/>
            <pc:sldMk cId="232067652" sldId="256"/>
            <ac:picMk id="1040" creationId="{2DF8EA3F-390A-2181-C1F4-AA7F479EE1E4}"/>
          </ac:picMkLst>
        </pc:picChg>
        <pc:picChg chg="add mod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041" creationId="{10799334-3F5E-05B8-CDC1-07B523D72697}"/>
          </ac:picMkLst>
        </pc:picChg>
        <pc:picChg chg="add del mod modCrop">
          <ac:chgData name="Sehgal, Vinit" userId="ef721694-8436-4df6-8b9b-be9691359d6c" providerId="ADAL" clId="{26AAD9E8-4C42-4DE7-94A5-14A70A065374}" dt="2024-02-06T14:52:42.829" v="565" actId="21"/>
          <ac:picMkLst>
            <pc:docMk/>
            <pc:sldMk cId="232067652" sldId="256"/>
            <ac:picMk id="1042" creationId="{82A8A7D4-1714-1121-BAE6-F8989445807B}"/>
          </ac:picMkLst>
        </pc:picChg>
        <pc:cxnChg chg="add mod">
          <ac:chgData name="Sehgal, Vinit" userId="ef721694-8436-4df6-8b9b-be9691359d6c" providerId="ADAL" clId="{26AAD9E8-4C42-4DE7-94A5-14A70A065374}" dt="2024-02-06T15:07:42.727" v="823" actId="1076"/>
          <ac:cxnSpMkLst>
            <pc:docMk/>
            <pc:sldMk cId="232067652" sldId="256"/>
            <ac:cxnSpMk id="4" creationId="{CA102FE8-197F-5ACA-4FD5-DF932D3E098C}"/>
          </ac:cxnSpMkLst>
        </pc:cxnChg>
        <pc:cxnChg chg="add mod">
          <ac:chgData name="Sehgal, Vinit" userId="ef721694-8436-4df6-8b9b-be9691359d6c" providerId="ADAL" clId="{26AAD9E8-4C42-4DE7-94A5-14A70A065374}" dt="2024-02-06T15:07:57.996" v="826" actId="1076"/>
          <ac:cxnSpMkLst>
            <pc:docMk/>
            <pc:sldMk cId="232067652" sldId="256"/>
            <ac:cxnSpMk id="9" creationId="{49CDEC40-6303-4EB7-C406-8FF3763F4DF7}"/>
          </ac:cxnSpMkLst>
        </pc:cxnChg>
        <pc:cxnChg chg="add del mod">
          <ac:chgData name="Sehgal, Vinit" userId="ef721694-8436-4df6-8b9b-be9691359d6c" providerId="ADAL" clId="{26AAD9E8-4C42-4DE7-94A5-14A70A065374}" dt="2024-02-06T15:04:44.472" v="762" actId="478"/>
          <ac:cxnSpMkLst>
            <pc:docMk/>
            <pc:sldMk cId="232067652" sldId="256"/>
            <ac:cxnSpMk id="13" creationId="{4864FBE1-BB6D-0F6D-8610-32BB219B2A0C}"/>
          </ac:cxnSpMkLst>
        </pc:cxnChg>
        <pc:cxnChg chg="add mod">
          <ac:chgData name="Sehgal, Vinit" userId="ef721694-8436-4df6-8b9b-be9691359d6c" providerId="ADAL" clId="{26AAD9E8-4C42-4DE7-94A5-14A70A065374}" dt="2024-02-06T15:07:48.291" v="824" actId="1076"/>
          <ac:cxnSpMkLst>
            <pc:docMk/>
            <pc:sldMk cId="232067652" sldId="256"/>
            <ac:cxnSpMk id="15" creationId="{E06C042E-C1E5-7FC2-B0A9-31DFD1241B27}"/>
          </ac:cxnSpMkLst>
        </pc:cxnChg>
        <pc:cxnChg chg="add mod">
          <ac:chgData name="Sehgal, Vinit" userId="ef721694-8436-4df6-8b9b-be9691359d6c" providerId="ADAL" clId="{26AAD9E8-4C42-4DE7-94A5-14A70A065374}" dt="2024-02-06T15:06:00.692" v="795" actId="208"/>
          <ac:cxnSpMkLst>
            <pc:docMk/>
            <pc:sldMk cId="232067652" sldId="256"/>
            <ac:cxnSpMk id="17" creationId="{30CA84ED-F7C9-56A9-4A99-2808D88E748A}"/>
          </ac:cxnSpMkLst>
        </pc:cxnChg>
        <pc:cxnChg chg="add mod topLvl">
          <ac:chgData name="Sehgal, Vinit" userId="ef721694-8436-4df6-8b9b-be9691359d6c" providerId="ADAL" clId="{26AAD9E8-4C42-4DE7-94A5-14A70A065374}" dt="2024-02-06T14:55:29.070" v="604" actId="1038"/>
          <ac:cxnSpMkLst>
            <pc:docMk/>
            <pc:sldMk cId="232067652" sldId="256"/>
            <ac:cxnSpMk id="20" creationId="{C6E073EA-FD73-BE99-980C-4C6C1E2A70CC}"/>
          </ac:cxnSpMkLst>
        </pc:cxnChg>
        <pc:cxnChg chg="add del mod">
          <ac:chgData name="Sehgal, Vinit" userId="ef721694-8436-4df6-8b9b-be9691359d6c" providerId="ADAL" clId="{26AAD9E8-4C42-4DE7-94A5-14A70A065374}" dt="2024-02-06T14:34:49.208" v="322" actId="478"/>
          <ac:cxnSpMkLst>
            <pc:docMk/>
            <pc:sldMk cId="232067652" sldId="256"/>
            <ac:cxnSpMk id="21" creationId="{7F1865F4-D5BA-50EC-E04B-B68ED721E3F9}"/>
          </ac:cxnSpMkLst>
        </pc:cxnChg>
        <pc:cxnChg chg="add mod topLvl">
          <ac:chgData name="Sehgal, Vinit" userId="ef721694-8436-4df6-8b9b-be9691359d6c" providerId="ADAL" clId="{26AAD9E8-4C42-4DE7-94A5-14A70A065374}" dt="2024-02-06T14:55:23.512" v="592" actId="165"/>
          <ac:cxnSpMkLst>
            <pc:docMk/>
            <pc:sldMk cId="232067652" sldId="256"/>
            <ac:cxnSpMk id="23" creationId="{164F1941-0DF8-E7A6-F9E6-4AADC3C507A0}"/>
          </ac:cxnSpMkLst>
        </pc:cxnChg>
        <pc:cxnChg chg="add mod">
          <ac:chgData name="Sehgal, Vinit" userId="ef721694-8436-4df6-8b9b-be9691359d6c" providerId="ADAL" clId="{26AAD9E8-4C42-4DE7-94A5-14A70A065374}" dt="2024-02-06T15:06:54.679" v="806" actId="1076"/>
          <ac:cxnSpMkLst>
            <pc:docMk/>
            <pc:sldMk cId="232067652" sldId="256"/>
            <ac:cxnSpMk id="29" creationId="{ADFEC354-98A4-9D34-4769-2FAB5B586622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7" creationId="{DE52397F-595D-8602-E854-8D9ABCD83336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9" creationId="{77745A76-AB84-EDC7-B927-C4388418D27C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0" creationId="{C6080335-5D04-B976-D0BD-32A57885E8B6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2" creationId="{DCE7702D-9B3C-3098-BA26-311D87D7A9AA}"/>
          </ac:cxnSpMkLst>
        </pc:cxnChg>
        <pc:cxnChg chg="mod">
          <ac:chgData name="Sehgal, Vinit" userId="ef721694-8436-4df6-8b9b-be9691359d6c" providerId="ADAL" clId="{26AAD9E8-4C42-4DE7-94A5-14A70A065374}" dt="2024-02-06T14:49:02.191" v="524" actId="14100"/>
          <ac:cxnSpMkLst>
            <pc:docMk/>
            <pc:sldMk cId="232067652" sldId="256"/>
            <ac:cxnSpMk id="61" creationId="{16CD9A12-25A4-4AF4-A68C-F705EA0D5171}"/>
          </ac:cxnSpMkLst>
        </pc:cxnChg>
        <pc:cxnChg chg="mod">
          <ac:chgData name="Sehgal, Vinit" userId="ef721694-8436-4df6-8b9b-be9691359d6c" providerId="ADAL" clId="{26AAD9E8-4C42-4DE7-94A5-14A70A065374}" dt="2024-02-06T14:36:56.277" v="361"/>
          <ac:cxnSpMkLst>
            <pc:docMk/>
            <pc:sldMk cId="232067652" sldId="256"/>
            <ac:cxnSpMk id="63" creationId="{7AE08600-9077-956B-177B-B47703F95039}"/>
          </ac:cxnSpMkLst>
        </pc:cxnChg>
      </pc:sldChg>
      <pc:sldChg chg="delSp modSp new mod">
        <pc:chgData name="Sehgal, Vinit" userId="ef721694-8436-4df6-8b9b-be9691359d6c" providerId="ADAL" clId="{26AAD9E8-4C42-4DE7-94A5-14A70A065374}" dt="2024-02-20T17:03:50.236" v="1900" actId="20578"/>
        <pc:sldMkLst>
          <pc:docMk/>
          <pc:sldMk cId="191037155" sldId="257"/>
        </pc:sldMkLst>
        <pc:spChg chg="del">
          <ac:chgData name="Sehgal, Vinit" userId="ef721694-8436-4df6-8b9b-be9691359d6c" providerId="ADAL" clId="{26AAD9E8-4C42-4DE7-94A5-14A70A065374}" dt="2024-02-18T14:01:17.244" v="868" actId="478"/>
          <ac:spMkLst>
            <pc:docMk/>
            <pc:sldMk cId="191037155" sldId="257"/>
            <ac:spMk id="2" creationId="{212D2939-64A8-71C4-4D1F-8386E2046080}"/>
          </ac:spMkLst>
        </pc:spChg>
        <pc:spChg chg="mod">
          <ac:chgData name="Sehgal, Vinit" userId="ef721694-8436-4df6-8b9b-be9691359d6c" providerId="ADAL" clId="{26AAD9E8-4C42-4DE7-94A5-14A70A065374}" dt="2024-02-20T17:03:50.236" v="1900" actId="20578"/>
          <ac:spMkLst>
            <pc:docMk/>
            <pc:sldMk cId="191037155" sldId="257"/>
            <ac:spMk id="3" creationId="{E53AFAB8-E6A1-C078-8492-FA1A7182E5B6}"/>
          </ac:spMkLst>
        </pc:spChg>
      </pc:sldChg>
      <pc:sldChg chg="addSp delSp modSp new mod">
        <pc:chgData name="Sehgal, Vinit" userId="ef721694-8436-4df6-8b9b-be9691359d6c" providerId="ADAL" clId="{26AAD9E8-4C42-4DE7-94A5-14A70A065374}" dt="2024-02-20T19:22:12.364" v="2774" actId="21"/>
        <pc:sldMkLst>
          <pc:docMk/>
          <pc:sldMk cId="3913206283" sldId="258"/>
        </pc:sldMkLst>
        <pc:spChg chg="add del mod">
          <ac:chgData name="Sehgal, Vinit" userId="ef721694-8436-4df6-8b9b-be9691359d6c" providerId="ADAL" clId="{26AAD9E8-4C42-4DE7-94A5-14A70A065374}" dt="2024-02-20T17:59:13.896" v="1988" actId="478"/>
          <ac:spMkLst>
            <pc:docMk/>
            <pc:sldMk cId="3913206283" sldId="258"/>
            <ac:spMk id="2" creationId="{92BD5857-CE16-8A65-588F-34D5070CF0DA}"/>
          </ac:spMkLst>
        </pc:spChg>
        <pc:spChg chg="del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2" creationId="{B7348EB0-7FD4-DADA-36A3-3E2E601002F2}"/>
          </ac:spMkLst>
        </pc:spChg>
        <pc:spChg chg="del">
          <ac:chgData name="Sehgal, Vinit" userId="ef721694-8436-4df6-8b9b-be9691359d6c" providerId="ADAL" clId="{26AAD9E8-4C42-4DE7-94A5-14A70A065374}" dt="2024-02-18T19:36:29.188" v="1388" actId="3680"/>
          <ac:spMkLst>
            <pc:docMk/>
            <pc:sldMk cId="3913206283" sldId="258"/>
            <ac:spMk id="3" creationId="{53FEA5B3-5951-1170-3147-3FC4CF898B6C}"/>
          </ac:spMkLst>
        </pc:spChg>
        <pc:spChg chg="add del mod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6" creationId="{8FEB0029-06F1-5225-004F-58C67635C09D}"/>
          </ac:spMkLst>
        </pc:spChg>
        <pc:spChg chg="add mod">
          <ac:chgData name="Sehgal, Vinit" userId="ef721694-8436-4df6-8b9b-be9691359d6c" providerId="ADAL" clId="{26AAD9E8-4C42-4DE7-94A5-14A70A065374}" dt="2024-02-20T16:56:55.426" v="1898" actId="20577"/>
          <ac:spMkLst>
            <pc:docMk/>
            <pc:sldMk cId="3913206283" sldId="258"/>
            <ac:spMk id="8" creationId="{C86D6E60-56E0-AFA5-3533-AD73667E987D}"/>
          </ac:spMkLst>
        </pc:spChg>
        <pc:spChg chg="add del mod">
          <ac:chgData name="Sehgal, Vinit" userId="ef721694-8436-4df6-8b9b-be9691359d6c" providerId="ADAL" clId="{26AAD9E8-4C42-4DE7-94A5-14A70A065374}" dt="2024-02-18T19:38:53.792" v="1420" actId="478"/>
          <ac:spMkLst>
            <pc:docMk/>
            <pc:sldMk cId="3913206283" sldId="258"/>
            <ac:spMk id="9" creationId="{18243007-3A16-BE7C-F382-FAD00DD12869}"/>
          </ac:spMkLst>
        </pc:spChg>
        <pc:spChg chg="add del mod">
          <ac:chgData name="Sehgal, Vinit" userId="ef721694-8436-4df6-8b9b-be9691359d6c" providerId="ADAL" clId="{26AAD9E8-4C42-4DE7-94A5-14A70A065374}" dt="2024-02-18T19:39:01.105" v="1424" actId="478"/>
          <ac:spMkLst>
            <pc:docMk/>
            <pc:sldMk cId="3913206283" sldId="258"/>
            <ac:spMk id="10" creationId="{D57AE51C-55EF-E6B1-3622-FEFCDDA440FE}"/>
          </ac:spMkLst>
        </pc:spChg>
        <pc:spChg chg="add del mod">
          <ac:chgData name="Sehgal, Vinit" userId="ef721694-8436-4df6-8b9b-be9691359d6c" providerId="ADAL" clId="{26AAD9E8-4C42-4DE7-94A5-14A70A065374}" dt="2024-02-18T19:39:02.619" v="1425" actId="478"/>
          <ac:spMkLst>
            <pc:docMk/>
            <pc:sldMk cId="3913206283" sldId="258"/>
            <ac:spMk id="11" creationId="{0BCBD48E-D4E6-BC74-1F43-07196E90565C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2" creationId="{23DF8B20-2FCB-9843-E4FD-0436F27DD632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3" creationId="{30EA034A-14AA-4E66-86AA-8D5CB928961B}"/>
          </ac:spMkLst>
        </pc:spChg>
        <pc:spChg chg="add mod">
          <ac:chgData name="Sehgal, Vinit" userId="ef721694-8436-4df6-8b9b-be9691359d6c" providerId="ADAL" clId="{26AAD9E8-4C42-4DE7-94A5-14A70A065374}" dt="2024-02-20T16:56:53.848" v="1896" actId="20577"/>
          <ac:spMkLst>
            <pc:docMk/>
            <pc:sldMk cId="3913206283" sldId="258"/>
            <ac:spMk id="14" creationId="{5C65C887-D470-DAA2-E8B0-FD7B5F8CC7D7}"/>
          </ac:spMkLst>
        </pc:spChg>
        <pc:spChg chg="add mod">
          <ac:chgData name="Sehgal, Vinit" userId="ef721694-8436-4df6-8b9b-be9691359d6c" providerId="ADAL" clId="{26AAD9E8-4C42-4DE7-94A5-14A70A065374}" dt="2024-02-20T16:56:50.941" v="1894" actId="20577"/>
          <ac:spMkLst>
            <pc:docMk/>
            <pc:sldMk cId="3913206283" sldId="258"/>
            <ac:spMk id="15" creationId="{AEADC1C3-DB48-CF12-E970-02311C1305B8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8" creationId="{50D92172-25B5-3EBD-273A-5687957848BF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9" creationId="{AC74BE92-9E6A-02C1-44DE-1F3202280B8A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1" creationId="{AD4056B8-534E-6E7B-A266-F4812DDB2E52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2" creationId="{B13363DF-E492-77A0-2A2C-DAECC79B9618}"/>
          </ac:spMkLst>
        </pc:spChg>
        <pc:spChg chg="add mod">
          <ac:chgData name="Sehgal, Vinit" userId="ef721694-8436-4df6-8b9b-be9691359d6c" providerId="ADAL" clId="{26AAD9E8-4C42-4DE7-94A5-14A70A065374}" dt="2024-02-20T19:22:12.364" v="2774" actId="21"/>
          <ac:spMkLst>
            <pc:docMk/>
            <pc:sldMk cId="3913206283" sldId="258"/>
            <ac:spMk id="2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20:05:28.007" v="1892" actId="20577"/>
          <ac:spMkLst>
            <pc:docMk/>
            <pc:sldMk cId="3913206283" sldId="258"/>
            <ac:spMk id="25" creationId="{734C83C3-AAB1-BE3E-7164-FE1477E3A63B}"/>
          </ac:spMkLst>
        </pc:spChg>
        <pc:graphicFrameChg chg="add del mod ord modGraphic">
          <ac:chgData name="Sehgal, Vinit" userId="ef721694-8436-4df6-8b9b-be9691359d6c" providerId="ADAL" clId="{26AAD9E8-4C42-4DE7-94A5-14A70A065374}" dt="2024-02-18T19:36:32.744" v="1389" actId="478"/>
          <ac:graphicFrameMkLst>
            <pc:docMk/>
            <pc:sldMk cId="3913206283" sldId="258"/>
            <ac:graphicFrameMk id="4" creationId="{803722B3-23E0-DF08-E342-C41BC8758287}"/>
          </ac:graphicFrameMkLst>
        </pc:graphicFrameChg>
        <pc:picChg chg="add del mod">
          <ac:chgData name="Sehgal, Vinit" userId="ef721694-8436-4df6-8b9b-be9691359d6c" providerId="ADAL" clId="{26AAD9E8-4C42-4DE7-94A5-14A70A065374}" dt="2024-02-18T19:45:57.684" v="1566" actId="478"/>
          <ac:picMkLst>
            <pc:docMk/>
            <pc:sldMk cId="3913206283" sldId="258"/>
            <ac:picMk id="16" creationId="{AFA9D108-9270-5972-AA51-70171D7594F0}"/>
          </ac:picMkLst>
        </pc:picChg>
        <pc:picChg chg="add del mod">
          <ac:chgData name="Sehgal, Vinit" userId="ef721694-8436-4df6-8b9b-be9691359d6c" providerId="ADAL" clId="{26AAD9E8-4C42-4DE7-94A5-14A70A065374}" dt="2024-02-18T19:53:43.174" v="1644" actId="478"/>
          <ac:picMkLst>
            <pc:docMk/>
            <pc:sldMk cId="3913206283" sldId="258"/>
            <ac:picMk id="20" creationId="{4674EE0D-BB38-9586-610C-66F18BE7C534}"/>
          </ac:picMkLst>
        </pc:picChg>
        <pc:picChg chg="add mod">
          <ac:chgData name="Sehgal, Vinit" userId="ef721694-8436-4df6-8b9b-be9691359d6c" providerId="ADAL" clId="{26AAD9E8-4C42-4DE7-94A5-14A70A065374}" dt="2024-02-18T20:05:14.292" v="1862" actId="1076"/>
          <ac:picMkLst>
            <pc:docMk/>
            <pc:sldMk cId="3913206283" sldId="258"/>
            <ac:picMk id="1026" creationId="{8B199BF9-E99E-C6BE-355E-2399C0840F97}"/>
          </ac:picMkLst>
        </pc:picChg>
      </pc:sldChg>
      <pc:sldChg chg="addSp delSp modSp add mod">
        <pc:chgData name="Sehgal, Vinit" userId="ef721694-8436-4df6-8b9b-be9691359d6c" providerId="ADAL" clId="{26AAD9E8-4C42-4DE7-94A5-14A70A065374}" dt="2024-02-20T17:44:02.191" v="1941" actId="20577"/>
        <pc:sldMkLst>
          <pc:docMk/>
          <pc:sldMk cId="987061410" sldId="259"/>
        </pc:sldMkLst>
        <pc:spChg chg="add del mod">
          <ac:chgData name="Sehgal, Vinit" userId="ef721694-8436-4df6-8b9b-be9691359d6c" providerId="ADAL" clId="{26AAD9E8-4C42-4DE7-94A5-14A70A065374}" dt="2024-02-18T19:53:39.919" v="1643" actId="21"/>
          <ac:spMkLst>
            <pc:docMk/>
            <pc:sldMk cId="987061410" sldId="259"/>
            <ac:spMk id="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19:59:53.343" v="1709" actId="1076"/>
          <ac:spMkLst>
            <pc:docMk/>
            <pc:sldMk cId="987061410" sldId="259"/>
            <ac:spMk id="4" creationId="{4FB5476B-0EF0-6459-7308-DA0FF11D46C1}"/>
          </ac:spMkLst>
        </pc:spChg>
        <pc:spChg chg="add mod">
          <ac:chgData name="Sehgal, Vinit" userId="ef721694-8436-4df6-8b9b-be9691359d6c" providerId="ADAL" clId="{26AAD9E8-4C42-4DE7-94A5-14A70A065374}" dt="2024-02-20T17:44:02.191" v="1941" actId="20577"/>
          <ac:spMkLst>
            <pc:docMk/>
            <pc:sldMk cId="987061410" sldId="259"/>
            <ac:spMk id="5" creationId="{B27B8B85-08AB-197C-BB28-94E50500F8AB}"/>
          </ac:spMkLst>
        </pc:spChg>
        <pc:spChg chg="mod">
          <ac:chgData name="Sehgal, Vinit" userId="ef721694-8436-4df6-8b9b-be9691359d6c" providerId="ADAL" clId="{26AAD9E8-4C42-4DE7-94A5-14A70A065374}" dt="2024-02-20T17:44:00.675" v="1939" actId="20577"/>
          <ac:spMkLst>
            <pc:docMk/>
            <pc:sldMk cId="987061410" sldId="259"/>
            <ac:spMk id="8" creationId="{772A0625-2633-DCE5-E0F7-CBAD02BECC49}"/>
          </ac:spMkLst>
        </pc:spChg>
        <pc:spChg chg="del mod">
          <ac:chgData name="Sehgal, Vinit" userId="ef721694-8436-4df6-8b9b-be9691359d6c" providerId="ADAL" clId="{26AAD9E8-4C42-4DE7-94A5-14A70A065374}" dt="2024-02-18T19:50:37.977" v="1594" actId="478"/>
          <ac:spMkLst>
            <pc:docMk/>
            <pc:sldMk cId="987061410" sldId="259"/>
            <ac:spMk id="14" creationId="{F3F04566-557D-ABB5-91BA-91E3AA1D1566}"/>
          </ac:spMkLst>
        </pc:spChg>
        <pc:spChg chg="del">
          <ac:chgData name="Sehgal, Vinit" userId="ef721694-8436-4df6-8b9b-be9691359d6c" providerId="ADAL" clId="{26AAD9E8-4C42-4DE7-94A5-14A70A065374}" dt="2024-02-18T19:50:40.030" v="1595" actId="478"/>
          <ac:spMkLst>
            <pc:docMk/>
            <pc:sldMk cId="987061410" sldId="259"/>
            <ac:spMk id="15" creationId="{30C7288C-65A7-6B5D-1510-0EC2688D7F57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8" creationId="{205D85E8-FE58-2808-7FD8-41BD594A3ED6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9" creationId="{A89FE9E3-395B-82CE-DAF5-F64F6E376802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1" creationId="{08F218C7-98C8-0F5B-07B7-22FEEA4FF65C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2" creationId="{CF4584D8-DD33-C747-F977-F7271EF95B7C}"/>
          </ac:spMkLst>
        </pc:spChg>
        <pc:picChg chg="del">
          <ac:chgData name="Sehgal, Vinit" userId="ef721694-8436-4df6-8b9b-be9691359d6c" providerId="ADAL" clId="{26AAD9E8-4C42-4DE7-94A5-14A70A065374}" dt="2024-02-18T19:50:35.047" v="1593" actId="478"/>
          <ac:picMkLst>
            <pc:docMk/>
            <pc:sldMk cId="987061410" sldId="259"/>
            <ac:picMk id="20" creationId="{C1097E00-B187-AAAD-9C52-40473A6FDBF7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0T17:43:02.956" v="1937" actId="2161"/>
        <pc:sldMkLst>
          <pc:docMk/>
          <pc:sldMk cId="4182436610" sldId="260"/>
        </pc:sldMkLst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2" creationId="{878FD8CA-01EF-20B8-B191-291C9790649C}"/>
          </ac:spMkLst>
        </pc:spChg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3" creationId="{4D5C1835-FF14-C430-B22E-E718D0B2FF18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9" creationId="{8950AD4C-6AF3-49F8-94E1-DBCAFB39478B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1" creationId="{2F0E00C3-4613-415F-BE3A-78FBAD9061C0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3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5" creationId="{CFC5F0E7-644F-4101-BE72-12825CF537E7}"/>
          </ac:spMkLst>
        </pc:spChg>
        <pc:graphicFrameChg chg="add mod modGraphic">
          <ac:chgData name="Sehgal, Vinit" userId="ef721694-8436-4df6-8b9b-be9691359d6c" providerId="ADAL" clId="{26AAD9E8-4C42-4DE7-94A5-14A70A065374}" dt="2024-02-20T17:43:02.956" v="1937" actId="2161"/>
          <ac:graphicFrameMkLst>
            <pc:docMk/>
            <pc:sldMk cId="4182436610" sldId="260"/>
            <ac:graphicFrameMk id="4" creationId="{36079657-0AD0-07B5-D9D1-34B54CAECE47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0:57.378" v="1924" actId="14734"/>
        <pc:sldMkLst>
          <pc:docMk/>
          <pc:sldMk cId="3012818675" sldId="261"/>
        </pc:sldMkLst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2" creationId="{14EC5443-B6F0-F553-2134-29CF5D62A20D}"/>
          </ac:spMkLst>
        </pc:spChg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3" creationId="{AD895B07-7490-5AD0-4213-8FAF21979819}"/>
          </ac:spMkLst>
        </pc:spChg>
        <pc:graphicFrameChg chg="add mod modGraphic">
          <ac:chgData name="Sehgal, Vinit" userId="ef721694-8436-4df6-8b9b-be9691359d6c" providerId="ADAL" clId="{26AAD9E8-4C42-4DE7-94A5-14A70A065374}" dt="2024-02-20T17:40:57.378" v="1924" actId="14734"/>
          <ac:graphicFrameMkLst>
            <pc:docMk/>
            <pc:sldMk cId="3012818675" sldId="261"/>
            <ac:graphicFrameMk id="4" creationId="{C9E2F4E2-13E5-D516-B2C6-ABE02F83D113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1:03.949" v="1926" actId="14734"/>
        <pc:sldMkLst>
          <pc:docMk/>
          <pc:sldMk cId="3028515490" sldId="262"/>
        </pc:sldMkLst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2" creationId="{207CE66F-DB6B-E2EA-38DD-573C33D1BFFB}"/>
          </ac:spMkLst>
        </pc:spChg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3" creationId="{1BCEA219-AE0A-D9D5-ED8F-600310475642}"/>
          </ac:spMkLst>
        </pc:spChg>
        <pc:graphicFrameChg chg="add mod modGraphic">
          <ac:chgData name="Sehgal, Vinit" userId="ef721694-8436-4df6-8b9b-be9691359d6c" providerId="ADAL" clId="{26AAD9E8-4C42-4DE7-94A5-14A70A065374}" dt="2024-02-20T17:41:03.949" v="1926" actId="14734"/>
          <ac:graphicFrameMkLst>
            <pc:docMk/>
            <pc:sldMk cId="3028515490" sldId="262"/>
            <ac:graphicFrameMk id="4" creationId="{D307A52A-B464-CD32-F87A-2BA9A8A50211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2:14.052" v="1930" actId="26606"/>
        <pc:sldMkLst>
          <pc:docMk/>
          <pc:sldMk cId="568072646" sldId="263"/>
        </pc:sldMkLst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2" creationId="{E4CA69D7-2FF7-34EF-7C9E-CE3984CF6647}"/>
          </ac:spMkLst>
        </pc:spChg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3" creationId="{2DD4575D-6BC4-47F1-ACED-C4A62E51232B}"/>
          </ac:spMkLst>
        </pc:spChg>
        <pc:graphicFrameChg chg="add mod">
          <ac:chgData name="Sehgal, Vinit" userId="ef721694-8436-4df6-8b9b-be9691359d6c" providerId="ADAL" clId="{26AAD9E8-4C42-4DE7-94A5-14A70A065374}" dt="2024-02-20T17:42:14.052" v="1930" actId="26606"/>
          <ac:graphicFrameMkLst>
            <pc:docMk/>
            <pc:sldMk cId="568072646" sldId="263"/>
            <ac:graphicFrameMk id="4" creationId="{4FAB23BF-ECC8-C455-2212-7DC3B361EC27}"/>
          </ac:graphicFrameMkLst>
        </pc:graphicFrameChg>
      </pc:sldChg>
      <pc:sldChg chg="delSp modSp new mod">
        <pc:chgData name="Sehgal, Vinit" userId="ef721694-8436-4df6-8b9b-be9691359d6c" providerId="ADAL" clId="{26AAD9E8-4C42-4DE7-94A5-14A70A065374}" dt="2024-02-20T17:46:32.963" v="1972" actId="1076"/>
        <pc:sldMkLst>
          <pc:docMk/>
          <pc:sldMk cId="3162076565" sldId="264"/>
        </pc:sldMkLst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2" creationId="{B4EA28D9-BC34-E0EB-DC1E-DB13A4025BE4}"/>
          </ac:spMkLst>
        </pc:spChg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3" creationId="{EC031C04-9D42-0707-E2D5-501A018F9D66}"/>
          </ac:spMkLst>
        </pc:spChg>
        <pc:picChg chg="mod modCrop">
          <ac:chgData name="Sehgal, Vinit" userId="ef721694-8436-4df6-8b9b-be9691359d6c" providerId="ADAL" clId="{26AAD9E8-4C42-4DE7-94A5-14A70A065374}" dt="2024-02-20T17:45:35.865" v="1956" actId="1076"/>
          <ac:picMkLst>
            <pc:docMk/>
            <pc:sldMk cId="3162076565" sldId="264"/>
            <ac:picMk id="4" creationId="{4B97C8FE-71B0-E7E1-7637-49072EAC7695}"/>
          </ac:picMkLst>
        </pc:picChg>
        <pc:picChg chg="mod">
          <ac:chgData name="Sehgal, Vinit" userId="ef721694-8436-4df6-8b9b-be9691359d6c" providerId="ADAL" clId="{26AAD9E8-4C42-4DE7-94A5-14A70A065374}" dt="2024-02-20T17:46:27.828" v="1971" actId="1076"/>
          <ac:picMkLst>
            <pc:docMk/>
            <pc:sldMk cId="3162076565" sldId="264"/>
            <ac:picMk id="5" creationId="{0FE4CD18-2300-F742-EA20-2B8282D483D1}"/>
          </ac:picMkLst>
        </pc:picChg>
        <pc:picChg chg="mod">
          <ac:chgData name="Sehgal, Vinit" userId="ef721694-8436-4df6-8b9b-be9691359d6c" providerId="ADAL" clId="{26AAD9E8-4C42-4DE7-94A5-14A70A065374}" dt="2024-02-20T17:46:32.963" v="1972" actId="1076"/>
          <ac:picMkLst>
            <pc:docMk/>
            <pc:sldMk cId="3162076565" sldId="264"/>
            <ac:picMk id="6" creationId="{6B2107BB-1850-F3CA-4643-0531893D7703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0T18:08:01.050" v="2349" actId="1076"/>
        <pc:sldMkLst>
          <pc:docMk/>
          <pc:sldMk cId="3973621338" sldId="265"/>
        </pc:sldMkLst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2" creationId="{B6A5F54B-1CD2-DD8F-72EB-F11DD751299B}"/>
          </ac:spMkLst>
        </pc:spChg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3" creationId="{21361BC8-E6F2-DC73-F546-2E97A69B2F99}"/>
          </ac:spMkLst>
        </pc:spChg>
        <pc:spChg chg="add del mod">
          <ac:chgData name="Sehgal, Vinit" userId="ef721694-8436-4df6-8b9b-be9691359d6c" providerId="ADAL" clId="{26AAD9E8-4C42-4DE7-94A5-14A70A065374}" dt="2024-02-20T17:52:14.724" v="1983" actId="21"/>
          <ac:spMkLst>
            <pc:docMk/>
            <pc:sldMk cId="3973621338" sldId="265"/>
            <ac:spMk id="4" creationId="{C0C0A892-E5A4-9930-0C12-059B4D631E2A}"/>
          </ac:spMkLst>
        </pc:spChg>
        <pc:spChg chg="add mod">
          <ac:chgData name="Sehgal, Vinit" userId="ef721694-8436-4df6-8b9b-be9691359d6c" providerId="ADAL" clId="{26AAD9E8-4C42-4DE7-94A5-14A70A065374}" dt="2024-02-20T18:04:07.600" v="2188" actId="14100"/>
          <ac:spMkLst>
            <pc:docMk/>
            <pc:sldMk cId="3973621338" sldId="265"/>
            <ac:spMk id="6" creationId="{167ABB47-3C39-156F-439E-E5119CFCE3B1}"/>
          </ac:spMkLst>
        </pc:spChg>
        <pc:spChg chg="add mod">
          <ac:chgData name="Sehgal, Vinit" userId="ef721694-8436-4df6-8b9b-be9691359d6c" providerId="ADAL" clId="{26AAD9E8-4C42-4DE7-94A5-14A70A065374}" dt="2024-02-20T17:59:27.859" v="1995" actId="14100"/>
          <ac:spMkLst>
            <pc:docMk/>
            <pc:sldMk cId="3973621338" sldId="265"/>
            <ac:spMk id="8" creationId="{EDA85445-DD82-C620-D0A3-1E31D0AE0340}"/>
          </ac:spMkLst>
        </pc:spChg>
        <pc:spChg chg="add mod">
          <ac:chgData name="Sehgal, Vinit" userId="ef721694-8436-4df6-8b9b-be9691359d6c" providerId="ADAL" clId="{26AAD9E8-4C42-4DE7-94A5-14A70A065374}" dt="2024-02-20T18:00:40.725" v="2076" actId="1076"/>
          <ac:spMkLst>
            <pc:docMk/>
            <pc:sldMk cId="3973621338" sldId="265"/>
            <ac:spMk id="12" creationId="{E9BD6A6E-D53D-0585-6E41-940585CC7FEB}"/>
          </ac:spMkLst>
        </pc:spChg>
        <pc:spChg chg="add mod">
          <ac:chgData name="Sehgal, Vinit" userId="ef721694-8436-4df6-8b9b-be9691359d6c" providerId="ADAL" clId="{26AAD9E8-4C42-4DE7-94A5-14A70A065374}" dt="2024-02-20T18:00:46.133" v="2080" actId="20577"/>
          <ac:spMkLst>
            <pc:docMk/>
            <pc:sldMk cId="3973621338" sldId="265"/>
            <ac:spMk id="13" creationId="{AF2F3AD8-6AD8-6040-0F41-5702CEA574D0}"/>
          </ac:spMkLst>
        </pc:spChg>
        <pc:spChg chg="add mod">
          <ac:chgData name="Sehgal, Vinit" userId="ef721694-8436-4df6-8b9b-be9691359d6c" providerId="ADAL" clId="{26AAD9E8-4C42-4DE7-94A5-14A70A065374}" dt="2024-02-20T18:00:54.071" v="2084" actId="20577"/>
          <ac:spMkLst>
            <pc:docMk/>
            <pc:sldMk cId="3973621338" sldId="265"/>
            <ac:spMk id="14" creationId="{33C8326E-1D13-DE5E-0762-9C407ED0B12F}"/>
          </ac:spMkLst>
        </pc:spChg>
        <pc:spChg chg="add mod">
          <ac:chgData name="Sehgal, Vinit" userId="ef721694-8436-4df6-8b9b-be9691359d6c" providerId="ADAL" clId="{26AAD9E8-4C42-4DE7-94A5-14A70A065374}" dt="2024-02-20T18:01:02.461" v="2088" actId="20577"/>
          <ac:spMkLst>
            <pc:docMk/>
            <pc:sldMk cId="3973621338" sldId="265"/>
            <ac:spMk id="15" creationId="{836B3311-E202-B84E-5732-11E0F580FB42}"/>
          </ac:spMkLst>
        </pc:spChg>
        <pc:spChg chg="add del mod">
          <ac:chgData name="Sehgal, Vinit" userId="ef721694-8436-4df6-8b9b-be9691359d6c" providerId="ADAL" clId="{26AAD9E8-4C42-4DE7-94A5-14A70A065374}" dt="2024-02-20T18:02:05.040" v="2115" actId="478"/>
          <ac:spMkLst>
            <pc:docMk/>
            <pc:sldMk cId="3973621338" sldId="265"/>
            <ac:spMk id="17" creationId="{40704C9E-D3D9-4628-503E-FEF0250E4499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18" creationId="{79D82FF5-C58C-4E2C-D223-2F49F4CB9385}"/>
          </ac:spMkLst>
        </pc:spChg>
        <pc:spChg chg="add del mod">
          <ac:chgData name="Sehgal, Vinit" userId="ef721694-8436-4df6-8b9b-be9691359d6c" providerId="ADAL" clId="{26AAD9E8-4C42-4DE7-94A5-14A70A065374}" dt="2024-02-20T18:02:02.462" v="2114" actId="478"/>
          <ac:spMkLst>
            <pc:docMk/>
            <pc:sldMk cId="3973621338" sldId="265"/>
            <ac:spMk id="19" creationId="{120D00C4-7B8E-976B-09C2-C9B85D90FD95}"/>
          </ac:spMkLst>
        </pc:spChg>
        <pc:spChg chg="add mod">
          <ac:chgData name="Sehgal, Vinit" userId="ef721694-8436-4df6-8b9b-be9691359d6c" providerId="ADAL" clId="{26AAD9E8-4C42-4DE7-94A5-14A70A065374}" dt="2024-02-20T18:02:42.615" v="2131" actId="1076"/>
          <ac:spMkLst>
            <pc:docMk/>
            <pc:sldMk cId="3973621338" sldId="265"/>
            <ac:spMk id="20" creationId="{FCD2E186-6F6E-0D36-5F12-8411686A197C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21" creationId="{B129A25F-149E-0D5F-AD43-141992A7FA1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2" creationId="{12CF75E8-EF18-9898-CD49-13EE501FC90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3" creationId="{AD4AB4C5-92A8-7923-5C40-479FC5D8A6C1}"/>
          </ac:spMkLst>
        </pc:spChg>
        <pc:spChg chg="add del mod">
          <ac:chgData name="Sehgal, Vinit" userId="ef721694-8436-4df6-8b9b-be9691359d6c" providerId="ADAL" clId="{26AAD9E8-4C42-4DE7-94A5-14A70A065374}" dt="2024-02-20T18:03:10.821" v="2145" actId="478"/>
          <ac:spMkLst>
            <pc:docMk/>
            <pc:sldMk cId="3973621338" sldId="265"/>
            <ac:spMk id="24" creationId="{042C523D-1DEB-0FA0-4141-661278FFCAE3}"/>
          </ac:spMkLst>
        </pc:spChg>
        <pc:spChg chg="add mod">
          <ac:chgData name="Sehgal, Vinit" userId="ef721694-8436-4df6-8b9b-be9691359d6c" providerId="ADAL" clId="{26AAD9E8-4C42-4DE7-94A5-14A70A065374}" dt="2024-02-20T18:02:54.766" v="2136" actId="1076"/>
          <ac:spMkLst>
            <pc:docMk/>
            <pc:sldMk cId="3973621338" sldId="265"/>
            <ac:spMk id="25" creationId="{04962047-5A97-C38D-718F-85EA76252492}"/>
          </ac:spMkLst>
        </pc:spChg>
        <pc:spChg chg="add mod">
          <ac:chgData name="Sehgal, Vinit" userId="ef721694-8436-4df6-8b9b-be9691359d6c" providerId="ADAL" clId="{26AAD9E8-4C42-4DE7-94A5-14A70A065374}" dt="2024-02-20T18:02:57.312" v="2138" actId="1076"/>
          <ac:spMkLst>
            <pc:docMk/>
            <pc:sldMk cId="3973621338" sldId="265"/>
            <ac:spMk id="26" creationId="{754FD3A5-3EBA-78A2-8499-4C23FDD4F9CA}"/>
          </ac:spMkLst>
        </pc:spChg>
        <pc:spChg chg="add mod">
          <ac:chgData name="Sehgal, Vinit" userId="ef721694-8436-4df6-8b9b-be9691359d6c" providerId="ADAL" clId="{26AAD9E8-4C42-4DE7-94A5-14A70A065374}" dt="2024-02-20T18:03:03.680" v="2140" actId="1076"/>
          <ac:spMkLst>
            <pc:docMk/>
            <pc:sldMk cId="3973621338" sldId="265"/>
            <ac:spMk id="27" creationId="{B3008CEF-57B5-4895-92C9-B3CADD5F1352}"/>
          </ac:spMkLst>
        </pc:spChg>
        <pc:spChg chg="add mod">
          <ac:chgData name="Sehgal, Vinit" userId="ef721694-8436-4df6-8b9b-be9691359d6c" providerId="ADAL" clId="{26AAD9E8-4C42-4DE7-94A5-14A70A065374}" dt="2024-02-20T18:03:07.697" v="2142" actId="1076"/>
          <ac:spMkLst>
            <pc:docMk/>
            <pc:sldMk cId="3973621338" sldId="265"/>
            <ac:spMk id="28" creationId="{44273094-0ED8-CE3E-7E3F-012C5EE49FD9}"/>
          </ac:spMkLst>
        </pc:spChg>
        <pc:spChg chg="add mod">
          <ac:chgData name="Sehgal, Vinit" userId="ef721694-8436-4df6-8b9b-be9691359d6c" providerId="ADAL" clId="{26AAD9E8-4C42-4DE7-94A5-14A70A065374}" dt="2024-02-20T18:03:43.672" v="2187" actId="1076"/>
          <ac:spMkLst>
            <pc:docMk/>
            <pc:sldMk cId="3973621338" sldId="265"/>
            <ac:spMk id="29" creationId="{F8C6FDB7-F319-AF36-F1B4-700D8D47833C}"/>
          </ac:spMkLst>
        </pc:spChg>
        <pc:spChg chg="add mod">
          <ac:chgData name="Sehgal, Vinit" userId="ef721694-8436-4df6-8b9b-be9691359d6c" providerId="ADAL" clId="{26AAD9E8-4C42-4DE7-94A5-14A70A065374}" dt="2024-02-20T18:06:04.947" v="2215" actId="20577"/>
          <ac:spMkLst>
            <pc:docMk/>
            <pc:sldMk cId="3973621338" sldId="265"/>
            <ac:spMk id="30" creationId="{4E2FCC2D-731A-AB12-5900-93A7AE466868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2" creationId="{E225FDAD-55ED-8F7A-41EE-9EB7CA4FF6B4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3" creationId="{21E25D38-4DFE-67F9-0F40-4CF8B19FF01A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4" creationId="{1E6012AF-3E53-83EC-8975-01DA14CC1571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5" creationId="{82E7E201-0897-F7BC-E761-7EAE2BCE2D82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6" creationId="{64A3C51C-1191-360D-02FB-FFFEEBC92D9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7" creationId="{BF258BB6-BDF0-ED88-79AD-D4EBE788B7F9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8" creationId="{9AB50530-2D72-02B6-B73A-F4C91B28535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9" creationId="{6627B2AF-36AF-F42C-EA46-90DD0DD8DFAF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40" creationId="{D25C2D5C-6EF4-B582-A1DB-3934203DAAF1}"/>
          </ac:spMkLst>
        </pc:spChg>
        <pc:spChg chg="add mod">
          <ac:chgData name="Sehgal, Vinit" userId="ef721694-8436-4df6-8b9b-be9691359d6c" providerId="ADAL" clId="{26AAD9E8-4C42-4DE7-94A5-14A70A065374}" dt="2024-02-20T18:04:28.088" v="2190" actId="1076"/>
          <ac:spMkLst>
            <pc:docMk/>
            <pc:sldMk cId="3973621338" sldId="265"/>
            <ac:spMk id="41" creationId="{396F3126-15B4-F194-4686-31DFE668D714}"/>
          </ac:spMkLst>
        </pc:spChg>
        <pc:picChg chg="add del mod">
          <ac:chgData name="Sehgal, Vinit" userId="ef721694-8436-4df6-8b9b-be9691359d6c" providerId="ADAL" clId="{26AAD9E8-4C42-4DE7-94A5-14A70A065374}" dt="2024-02-20T17:59:56.070" v="1997" actId="21"/>
          <ac:picMkLst>
            <pc:docMk/>
            <pc:sldMk cId="3973621338" sldId="265"/>
            <ac:picMk id="9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0:28.449" v="2071" actId="1076"/>
          <ac:picMkLst>
            <pc:docMk/>
            <pc:sldMk cId="3973621338" sldId="265"/>
            <ac:picMk id="10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7:50.588" v="2348" actId="14861"/>
          <ac:picMkLst>
            <pc:docMk/>
            <pc:sldMk cId="3973621338" sldId="265"/>
            <ac:picMk id="31" creationId="{5D728939-5109-5D38-257F-2DDEB819DD8C}"/>
          </ac:picMkLst>
        </pc:picChg>
        <pc:picChg chg="mod">
          <ac:chgData name="Sehgal, Vinit" userId="ef721694-8436-4df6-8b9b-be9691359d6c" providerId="ADAL" clId="{26AAD9E8-4C42-4DE7-94A5-14A70A065374}" dt="2024-02-20T18:07:22.456" v="2290" actId="1076"/>
          <ac:picMkLst>
            <pc:docMk/>
            <pc:sldMk cId="3973621338" sldId="265"/>
            <ac:picMk id="42" creationId="{AA2FE194-DE1D-339D-7457-3D4EBF724622}"/>
          </ac:picMkLst>
        </pc:picChg>
        <pc:picChg chg="mod">
          <ac:chgData name="Sehgal, Vinit" userId="ef721694-8436-4df6-8b9b-be9691359d6c" providerId="ADAL" clId="{26AAD9E8-4C42-4DE7-94A5-14A70A065374}" dt="2024-02-20T18:08:01.050" v="2349" actId="1076"/>
          <ac:picMkLst>
            <pc:docMk/>
            <pc:sldMk cId="3973621338" sldId="265"/>
            <ac:picMk id="43" creationId="{1CC1B56D-CE8B-AE0A-7C30-993075202AC1}"/>
          </ac:picMkLst>
        </pc:picChg>
      </pc:sldChg>
      <pc:sldChg chg="addSp delSp new mod">
        <pc:chgData name="Sehgal, Vinit" userId="ef721694-8436-4df6-8b9b-be9691359d6c" providerId="ADAL" clId="{26AAD9E8-4C42-4DE7-94A5-14A70A065374}" dt="2024-02-20T22:45:14.953" v="2780" actId="22"/>
        <pc:sldMkLst>
          <pc:docMk/>
          <pc:sldMk cId="538476958" sldId="266"/>
        </pc:sldMkLst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2" creationId="{14ACCF9B-CE5A-54F2-96E4-A24CF34CC97D}"/>
          </ac:spMkLst>
        </pc:spChg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3" creationId="{C23EED7E-B89E-2288-712B-7485EF99777F}"/>
          </ac:spMkLst>
        </pc:spChg>
        <pc:spChg chg="add del">
          <ac:chgData name="Sehgal, Vinit" userId="ef721694-8436-4df6-8b9b-be9691359d6c" providerId="ADAL" clId="{26AAD9E8-4C42-4DE7-94A5-14A70A065374}" dt="2024-02-20T22:45:11" v="2778" actId="22"/>
          <ac:spMkLst>
            <pc:docMk/>
            <pc:sldMk cId="538476958" sldId="266"/>
            <ac:spMk id="5" creationId="{5DB594D7-05BE-ACDB-B793-A958D165B2A9}"/>
          </ac:spMkLst>
        </pc:spChg>
        <pc:spChg chg="add del">
          <ac:chgData name="Sehgal, Vinit" userId="ef721694-8436-4df6-8b9b-be9691359d6c" providerId="ADAL" clId="{26AAD9E8-4C42-4DE7-94A5-14A70A065374}" dt="2024-02-20T22:45:14.953" v="2780" actId="22"/>
          <ac:spMkLst>
            <pc:docMk/>
            <pc:sldMk cId="538476958" sldId="266"/>
            <ac:spMk id="7" creationId="{5BAAC996-4B45-1844-63E0-8B4F4A756A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719-4555-7B5B-AA5F-B21B7FEB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6816-92B6-3F71-04F5-620D59E1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8215-9254-DF40-B1E2-6CBBE841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2F0D-9737-B7B0-BC90-34F7781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E497-5CAB-528B-78D0-05D75CA2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86B1-930E-C4AD-B18C-C6EBF37B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994C0-9169-323F-82FC-3751A93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7336-F728-817F-5278-DDB6ED3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F4AA-01D2-1B82-CA4B-C8CE7DE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B020-A028-1DBB-E770-673358B8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9B4A-4435-1376-B857-B462705BF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810EA-857C-1412-BF92-AAA026EF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C891-1740-8C2B-7A4E-FC3CEF4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DF5E-66F4-BF8F-8A22-3112004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9AD0-F988-766A-841B-790D13B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B63A-60B9-1D4C-369E-9C4B932B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5843-7F00-96D3-4C63-0DE2C1E5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7AF4-1EF6-473D-D421-EE02670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2E6D-F926-F69C-2C65-B16BBF6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94F2-5ED4-FD5A-4D4D-6082216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11F-E36B-4B49-98CD-3CEA9D08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7CBE-6D39-5BD7-F2C7-12F4114D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6A4-069A-BA06-6117-5421001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68D5-01E3-4AD9-DD46-8515B4A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093-7955-C7B5-BC95-449EEE6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254-00E5-9A92-72E0-E8E9FD0D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9ED9-DF69-C3A3-0744-CE811163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2BFE-48EB-A0EB-51AC-671A1AC7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CFED-C8BB-390B-D2A8-A75F179E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C58D-6981-196B-C440-E5FFC446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72208-AA0E-D204-30DC-F3AF24D9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F68F-1DAB-EAEA-90AA-E5E39DB0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51C5-93C3-ACFA-0D21-C1095AC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57BC-C3B7-5297-2638-E3E3134E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A52E-0C0D-E570-3854-AA515357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8C6B-18F8-0969-08CC-8A47CCD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7B5E-35BD-FCC0-DF2A-7371C7F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5CC24-650B-906E-6330-EC17DBFB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8145-4883-C170-060E-47970FC9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9D3F-813B-22C7-A0C8-28A17A1A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4072D-429F-E358-DCE0-C53A1430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7667-5324-4488-B5A0-C7723005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A6FC-D30B-5FB0-6221-A26EA47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8123C-6CFD-2620-2D30-A349263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37DA0-987D-2BAD-0521-7D46A73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3A3C9-1849-C93F-0D3C-02ED6475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87-049F-49C5-9603-D94F16BC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DD6B-1BD6-E893-0D2F-9EFBF1F2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ED62-E5DC-7A4A-F0DB-6F894FBB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31F9-9684-1BBA-67E1-5C7C2C4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372B-0D78-669B-0642-70DD43CA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06CC-A9A9-C62D-3D7F-07FF367C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82A-4092-01F0-7C76-36DD78F2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F3CE-041D-EBD6-6539-76E32841D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0EB9-BADB-39D0-C696-5C539C78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9580-8D84-7B91-5787-BE2F260F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9AB0-F891-CA85-A344-82407130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F477-1F31-D2D3-2B84-D74C7E7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2124F-F7A9-F093-9FC9-4F3ECDA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8C55-25D9-6770-3F41-691507B5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2381-7672-FE27-5325-77B2E0F6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6C8-2205-2424-0D23-807A9BE8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71C8-ADEC-A721-B936-22A500E4B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microsoft.com/office/2007/relationships/hdphoto" Target="../media/hdphoto2.wdp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DC400C-497C-6779-1BC4-92E2C7B198A8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327BFEC-06CF-72E0-399F-445DC96AA156}"/>
              </a:ext>
            </a:extLst>
          </p:cNvPr>
          <p:cNvSpPr/>
          <p:nvPr/>
        </p:nvSpPr>
        <p:spPr>
          <a:xfrm>
            <a:off x="3071674" y="4621548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F4FC17A-18A0-9A13-29E0-92CA20B68A61}"/>
              </a:ext>
            </a:extLst>
          </p:cNvPr>
          <p:cNvSpPr/>
          <p:nvPr/>
        </p:nvSpPr>
        <p:spPr>
          <a:xfrm>
            <a:off x="3071674" y="260196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8C4EC8-203A-FEE6-E4B7-729F6C3A17B0}"/>
              </a:ext>
            </a:extLst>
          </p:cNvPr>
          <p:cNvSpPr/>
          <p:nvPr/>
        </p:nvSpPr>
        <p:spPr>
          <a:xfrm>
            <a:off x="3071674" y="2433962"/>
            <a:ext cx="5956914" cy="2040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D5C76-372E-9CD4-6328-9CDC4E9F62E5}"/>
              </a:ext>
            </a:extLst>
          </p:cNvPr>
          <p:cNvSpPr txBox="1"/>
          <p:nvPr/>
        </p:nvSpPr>
        <p:spPr>
          <a:xfrm>
            <a:off x="3080943" y="842088"/>
            <a:ext cx="151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Upscaling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CB469-BD46-B8F4-5DC5-B9DEE52ED7AB}"/>
              </a:ext>
            </a:extLst>
          </p:cNvPr>
          <p:cNvSpPr txBox="1"/>
          <p:nvPr/>
        </p:nvSpPr>
        <p:spPr>
          <a:xfrm>
            <a:off x="3080943" y="1211420"/>
            <a:ext cx="175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terra::aggregate</a:t>
            </a:r>
            <a:r>
              <a:rPr lang="en-US" sz="1400" dirty="0"/>
              <a:t> 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FA47B13-DA9D-E65C-255A-7ECDC1F2616C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EB4D8F41-1CDE-B04E-9D4F-31986F4F3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019B7352-8755-639E-84F5-4A401BAC0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FEE26-5C89-95C5-2574-29B0F287D85C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DEEF62-032E-78A2-FEAA-273687FC94F2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080335-5D04-B976-D0BD-32A57885E8B6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2982F6-252C-7579-7A9A-284FC29B652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E7702D-9B3C-3098-BA26-311D87D7A9AA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0E2100-CC48-6592-57B3-8561B9568AE5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977B8D-C6D4-72F3-2643-DCAD489E612D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101F7-A117-B7D7-E284-197666A9D7AB}"/>
              </a:ext>
            </a:extLst>
          </p:cNvPr>
          <p:cNvGrpSpPr/>
          <p:nvPr/>
        </p:nvGrpSpPr>
        <p:grpSpPr>
          <a:xfrm>
            <a:off x="4773997" y="310366"/>
            <a:ext cx="3900966" cy="1951690"/>
            <a:chOff x="104509" y="2087642"/>
            <a:chExt cx="3900966" cy="1951690"/>
          </a:xfrm>
        </p:grpSpPr>
        <p:pic>
          <p:nvPicPr>
            <p:cNvPr id="5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C84897F-3332-A44C-7A01-DBD5E92243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76019" y="2456974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14959-FD6F-B7CD-4CE4-9801508E2E3D}"/>
                </a:ext>
              </a:extLst>
            </p:cNvPr>
            <p:cNvSpPr txBox="1"/>
            <p:nvPr/>
          </p:nvSpPr>
          <p:spPr>
            <a:xfrm>
              <a:off x="365789" y="2087642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BF70F745-DA2E-E0D4-3EDC-21782C45D1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" r="10" b="1347"/>
            <a:stretch/>
          </p:blipFill>
          <p:spPr bwMode="auto">
            <a:xfrm>
              <a:off x="2243439" y="2454608"/>
              <a:ext cx="1203665" cy="1187694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F1DF6C-DCF3-694C-30C0-80BCE735F4AD}"/>
                </a:ext>
              </a:extLst>
            </p:cNvPr>
            <p:cNvSpPr/>
            <p:nvPr/>
          </p:nvSpPr>
          <p:spPr>
            <a:xfrm>
              <a:off x="1757711" y="2804928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CD9A12-25A4-4AF4-A68C-F705EA0D517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333" y="2443124"/>
              <a:ext cx="0" cy="420806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F285D6-B61A-BA2B-2887-4AB961F71646}"/>
                </a:ext>
              </a:extLst>
            </p:cNvPr>
            <p:cNvSpPr txBox="1"/>
            <p:nvPr/>
          </p:nvSpPr>
          <p:spPr>
            <a:xfrm>
              <a:off x="2153363" y="2087642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E08600-9077-956B-177B-B47703F9503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89" y="2456974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C80D7F9-47EB-5F1A-57E6-8241F9493751}"/>
                </a:ext>
              </a:extLst>
            </p:cNvPr>
            <p:cNvSpPr txBox="1"/>
            <p:nvPr/>
          </p:nvSpPr>
          <p:spPr>
            <a:xfrm>
              <a:off x="104509" y="2435596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6325B412-D274-03CB-5687-7F066E595090}"/>
                </a:ext>
              </a:extLst>
            </p:cNvPr>
            <p:cNvSpPr txBox="1"/>
            <p:nvPr/>
          </p:nvSpPr>
          <p:spPr>
            <a:xfrm>
              <a:off x="3533604" y="2468861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12D3030A-D6D9-6555-CBD0-B29F1935BE36}"/>
                </a:ext>
              </a:extLst>
            </p:cNvPr>
            <p:cNvSpPr txBox="1"/>
            <p:nvPr/>
          </p:nvSpPr>
          <p:spPr>
            <a:xfrm>
              <a:off x="2393640" y="3670000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 </a:t>
              </a:r>
              <a:r>
                <a:rPr lang="en-US" i="1" dirty="0" err="1"/>
                <a:t>axL</a:t>
              </a:r>
              <a:endParaRPr lang="en-US" i="1" dirty="0"/>
            </a:p>
          </p:txBody>
        </p:sp>
      </p:grpSp>
      <p:pic>
        <p:nvPicPr>
          <p:cNvPr id="1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BF4F051-E153-AF39-9232-3CA66F933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65" b="49555"/>
          <a:stretch/>
        </p:blipFill>
        <p:spPr bwMode="auto">
          <a:xfrm>
            <a:off x="5103226" y="5012301"/>
            <a:ext cx="1203665" cy="1203908"/>
          </a:xfrm>
          <a:prstGeom prst="rect">
            <a:avLst/>
          </a:prstGeom>
          <a:solidFill>
            <a:srgbClr val="BC4709">
              <a:alpha val="10000"/>
            </a:srgb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947DB-80FD-5F6C-0A75-11F77035F751}"/>
              </a:ext>
            </a:extLst>
          </p:cNvPr>
          <p:cNvSpPr txBox="1"/>
          <p:nvPr/>
        </p:nvSpPr>
        <p:spPr>
          <a:xfrm>
            <a:off x="4992996" y="4642969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</a:t>
            </a:r>
          </a:p>
        </p:txBody>
      </p:sp>
      <p:pic>
        <p:nvPicPr>
          <p:cNvPr id="16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1E9C383-2F3F-A90D-0337-FB99FE1FC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78418" y="5026150"/>
            <a:ext cx="1203665" cy="1203908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073EA-FD73-BE99-980C-4C6C1E2A70CC}"/>
              </a:ext>
            </a:extLst>
          </p:cNvPr>
          <p:cNvCxnSpPr/>
          <p:nvPr/>
        </p:nvCxnSpPr>
        <p:spPr>
          <a:xfrm>
            <a:off x="8291076" y="4998451"/>
            <a:ext cx="0" cy="588104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B5C913-DAAB-C399-C921-A05419479F66}"/>
              </a:ext>
            </a:extLst>
          </p:cNvPr>
          <p:cNvSpPr txBox="1"/>
          <p:nvPr/>
        </p:nvSpPr>
        <p:spPr>
          <a:xfrm>
            <a:off x="6887106" y="4642969"/>
            <a:ext cx="13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4F1941-0DF8-E7A6-F9E6-4AADC3C507A0}"/>
              </a:ext>
            </a:extLst>
          </p:cNvPr>
          <p:cNvCxnSpPr>
            <a:cxnSpLocks/>
          </p:cNvCxnSpPr>
          <p:nvPr/>
        </p:nvCxnSpPr>
        <p:spPr>
          <a:xfrm>
            <a:off x="4992996" y="5012301"/>
            <a:ext cx="0" cy="280202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F1C2F4-8505-A73C-9045-A1ECC52727CB}"/>
              </a:ext>
            </a:extLst>
          </p:cNvPr>
          <p:cNvSpPr txBox="1"/>
          <p:nvPr/>
        </p:nvSpPr>
        <p:spPr>
          <a:xfrm>
            <a:off x="4731716" y="499092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6DBED-F4D2-E7EC-E51C-65A83C1554B1}"/>
              </a:ext>
            </a:extLst>
          </p:cNvPr>
          <p:cNvSpPr txBox="1"/>
          <p:nvPr/>
        </p:nvSpPr>
        <p:spPr>
          <a:xfrm>
            <a:off x="8253533" y="5107837"/>
            <a:ext cx="6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8537E-1D3C-F9EA-B7C5-7779FE147154}"/>
              </a:ext>
            </a:extLst>
          </p:cNvPr>
          <p:cNvSpPr txBox="1"/>
          <p:nvPr/>
        </p:nvSpPr>
        <p:spPr>
          <a:xfrm>
            <a:off x="6803681" y="6243907"/>
            <a:ext cx="15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 = L</a:t>
            </a:r>
            <a:r>
              <a:rPr lang="en-US" i="1" baseline="-25000" dirty="0"/>
              <a:t>B</a:t>
            </a:r>
            <a:r>
              <a:rPr lang="en-US" i="1" dirty="0"/>
              <a:t>= 2xL</a:t>
            </a:r>
            <a:r>
              <a:rPr lang="en-US" i="1" baseline="-25000" dirty="0"/>
              <a:t>A</a:t>
            </a:r>
          </a:p>
        </p:txBody>
      </p:sp>
      <p:pic>
        <p:nvPicPr>
          <p:cNvPr id="103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3D716268-30B4-82D5-C95B-1EC41EE1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94493" y="5039999"/>
            <a:ext cx="1203665" cy="1203908"/>
          </a:xfrm>
          <a:prstGeom prst="rect">
            <a:avLst/>
          </a:prstGeom>
          <a:solidFill>
            <a:srgbClr val="007AB1">
              <a:alpha val="4000"/>
            </a:srgbClr>
          </a:solidFill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DAFA0074-95A7-D9C9-99CB-6B3CBBFBE511}"/>
              </a:ext>
            </a:extLst>
          </p:cNvPr>
          <p:cNvSpPr txBox="1"/>
          <p:nvPr/>
        </p:nvSpPr>
        <p:spPr>
          <a:xfrm>
            <a:off x="3342376" y="5432666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BD582-86EC-9CFA-B671-FFF8F69895F4}"/>
              </a:ext>
            </a:extLst>
          </p:cNvPr>
          <p:cNvSpPr txBox="1"/>
          <p:nvPr/>
        </p:nvSpPr>
        <p:spPr>
          <a:xfrm>
            <a:off x="3080943" y="3050943"/>
            <a:ext cx="167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Downscaling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F404C5-954B-CBFF-11BB-C0F6C9B238D8}"/>
              </a:ext>
            </a:extLst>
          </p:cNvPr>
          <p:cNvSpPr txBox="1"/>
          <p:nvPr/>
        </p:nvSpPr>
        <p:spPr>
          <a:xfrm>
            <a:off x="3080943" y="3387111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</a:t>
            </a:r>
            <a:r>
              <a:rPr lang="en-US" sz="1400" i="1" dirty="0" err="1">
                <a:latin typeface="Consolas" panose="020B0609020204030204" pitchFamily="49" charset="0"/>
              </a:rPr>
              <a:t>disagg</a:t>
            </a:r>
            <a:endParaRPr lang="en-US" sz="1400" i="1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CECA05D-C4F9-8E2E-67DB-915AD2783DAB}"/>
              </a:ext>
            </a:extLst>
          </p:cNvPr>
          <p:cNvGrpSpPr/>
          <p:nvPr/>
        </p:nvGrpSpPr>
        <p:grpSpPr>
          <a:xfrm>
            <a:off x="4979479" y="2459318"/>
            <a:ext cx="3615039" cy="1928923"/>
            <a:chOff x="4898477" y="4830588"/>
            <a:chExt cx="3615039" cy="1928923"/>
          </a:xfrm>
        </p:grpSpPr>
        <p:pic>
          <p:nvPicPr>
            <p:cNvPr id="18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6A332CF-CE70-D550-9870-E7E0E249A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5008706" y="5199920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491D043B-4586-CD65-8531-1BDB4144BEDF}"/>
                </a:ext>
              </a:extLst>
            </p:cNvPr>
            <p:cNvSpPr/>
            <p:nvPr/>
          </p:nvSpPr>
          <p:spPr>
            <a:xfrm>
              <a:off x="6287949" y="5547874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27C232-B65B-EDBA-C30C-877AB34D52E3}"/>
                </a:ext>
              </a:extLst>
            </p:cNvPr>
            <p:cNvSpPr txBox="1"/>
            <p:nvPr/>
          </p:nvSpPr>
          <p:spPr>
            <a:xfrm>
              <a:off x="4898477" y="4830588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A41012-8B1D-69EF-7F81-41FC57BD22A4}"/>
                </a:ext>
              </a:extLst>
            </p:cNvPr>
            <p:cNvSpPr txBox="1"/>
            <p:nvPr/>
          </p:nvSpPr>
          <p:spPr>
            <a:xfrm>
              <a:off x="6715423" y="4830588"/>
              <a:ext cx="1317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B*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8C653AC-4359-FE92-3376-EBEE4C52F6A6}"/>
                </a:ext>
              </a:extLst>
            </p:cNvPr>
            <p:cNvSpPr txBox="1"/>
            <p:nvPr/>
          </p:nvSpPr>
          <p:spPr>
            <a:xfrm>
              <a:off x="7063128" y="6390179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L*=L/a</a:t>
              </a:r>
            </a:p>
          </p:txBody>
        </p:sp>
        <p:pic>
          <p:nvPicPr>
            <p:cNvPr id="1041" name="Picture 2">
              <a:extLst>
                <a:ext uri="{FF2B5EF4-FFF2-40B4-BE49-F238E27FC236}">
                  <a16:creationId xmlns:a16="http://schemas.microsoft.com/office/drawing/2014/main" id="{10799334-3F5E-05B8-CDC1-07B523D726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" b="327"/>
            <a:stretch/>
          </p:blipFill>
          <p:spPr bwMode="auto">
            <a:xfrm>
              <a:off x="6770166" y="5197698"/>
              <a:ext cx="1203665" cy="1187694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</p:grpSp>
      <p:sp>
        <p:nvSpPr>
          <p:cNvPr id="1047" name="Arrow: Left-Right 1046">
            <a:extLst>
              <a:ext uri="{FF2B5EF4-FFF2-40B4-BE49-F238E27FC236}">
                <a16:creationId xmlns:a16="http://schemas.microsoft.com/office/drawing/2014/main" id="{8F5463A8-2870-19DD-4F05-FF67E30A799C}"/>
              </a:ext>
            </a:extLst>
          </p:cNvPr>
          <p:cNvSpPr/>
          <p:nvPr/>
        </p:nvSpPr>
        <p:spPr>
          <a:xfrm>
            <a:off x="6319022" y="5420929"/>
            <a:ext cx="612937" cy="4143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D90AD25-DB8B-20D6-2C95-1646B640DA61}"/>
              </a:ext>
            </a:extLst>
          </p:cNvPr>
          <p:cNvSpPr txBox="1"/>
          <p:nvPr/>
        </p:nvSpPr>
        <p:spPr>
          <a:xfrm>
            <a:off x="3080943" y="5401888"/>
            <a:ext cx="163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5EEE2-3FEF-E3E4-EDF0-7B6110416FC8}"/>
              </a:ext>
            </a:extLst>
          </p:cNvPr>
          <p:cNvSpPr txBox="1"/>
          <p:nvPr/>
        </p:nvSpPr>
        <p:spPr>
          <a:xfrm>
            <a:off x="3007327" y="4132687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Coarse                Fine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02FE8-197F-5ACA-4FD5-DF932D3E098C}"/>
              </a:ext>
            </a:extLst>
          </p:cNvPr>
          <p:cNvCxnSpPr/>
          <p:nvPr/>
        </p:nvCxnSpPr>
        <p:spPr>
          <a:xfrm>
            <a:off x="3841033" y="4286575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248E86-F719-42BE-5889-859E057F2079}"/>
              </a:ext>
            </a:extLst>
          </p:cNvPr>
          <p:cNvSpPr txBox="1"/>
          <p:nvPr/>
        </p:nvSpPr>
        <p:spPr>
          <a:xfrm>
            <a:off x="2989818" y="198554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Fine                Coarse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DEC40-6303-4EB7-C406-8FF3763F4DF7}"/>
              </a:ext>
            </a:extLst>
          </p:cNvPr>
          <p:cNvCxnSpPr/>
          <p:nvPr/>
        </p:nvCxnSpPr>
        <p:spPr>
          <a:xfrm>
            <a:off x="3579037" y="2139430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ECA62-2C2E-7BC3-1A56-90AF53DBBA19}"/>
              </a:ext>
            </a:extLst>
          </p:cNvPr>
          <p:cNvSpPr txBox="1"/>
          <p:nvPr/>
        </p:nvSpPr>
        <p:spPr>
          <a:xfrm>
            <a:off x="3051796" y="635458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Res A                  Res B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C042E-C1E5-7FC2-B0A9-31DFD1241B27}"/>
              </a:ext>
            </a:extLst>
          </p:cNvPr>
          <p:cNvCxnSpPr/>
          <p:nvPr/>
        </p:nvCxnSpPr>
        <p:spPr>
          <a:xfrm>
            <a:off x="3726681" y="6505646"/>
            <a:ext cx="497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CA84ED-F7C9-56A9-4A99-2808D88E748A}"/>
              </a:ext>
            </a:extLst>
          </p:cNvPr>
          <p:cNvCxnSpPr>
            <a:cxnSpLocks/>
          </p:cNvCxnSpPr>
          <p:nvPr/>
        </p:nvCxnSpPr>
        <p:spPr>
          <a:xfrm flipH="1">
            <a:off x="5017810" y="2865111"/>
            <a:ext cx="4692" cy="563889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21A3B-B651-6188-E24B-42F34379174B}"/>
              </a:ext>
            </a:extLst>
          </p:cNvPr>
          <p:cNvSpPr txBox="1"/>
          <p:nvPr/>
        </p:nvSpPr>
        <p:spPr>
          <a:xfrm>
            <a:off x="4751301" y="286144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F59D-2CA9-F378-DACE-CFFB730BFF4C}"/>
              </a:ext>
            </a:extLst>
          </p:cNvPr>
          <p:cNvSpPr txBox="1"/>
          <p:nvPr/>
        </p:nvSpPr>
        <p:spPr>
          <a:xfrm>
            <a:off x="8109576" y="2849108"/>
            <a:ext cx="47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EC354-98A4-9D34-4769-2FAB5B586622}"/>
              </a:ext>
            </a:extLst>
          </p:cNvPr>
          <p:cNvCxnSpPr>
            <a:cxnSpLocks/>
          </p:cNvCxnSpPr>
          <p:nvPr/>
        </p:nvCxnSpPr>
        <p:spPr>
          <a:xfrm>
            <a:off x="8124760" y="2815850"/>
            <a:ext cx="0" cy="402590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D95EE-F81B-FAB9-B402-BA9924FB746C}"/>
              </a:ext>
            </a:extLst>
          </p:cNvPr>
          <p:cNvSpPr txBox="1"/>
          <p:nvPr/>
        </p:nvSpPr>
        <p:spPr>
          <a:xfrm>
            <a:off x="3079137" y="5739106"/>
            <a:ext cx="182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terra::resample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20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/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+</a:t>
                </a:r>
                <a:r>
                  <a:rPr lang="en-US" sz="2800" dirty="0"/>
                  <a:t>   1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/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x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/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^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/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&gt;3=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000" dirty="0"/>
                  <a:t>                                                                                                                         </a:t>
                </a:r>
                <a:br>
                  <a:rPr lang="en-US" sz="2000" dirty="0"/>
                </a:br>
                <a:r>
                  <a:rPr lang="en-US" sz="2000" dirty="0"/>
                  <a:t>                                                                                                                        1=TRUE; 0= FALSE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blipFill>
                <a:blip r:embed="rId5"/>
                <a:stretch>
                  <a:fillRect b="-4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always GIF">
            <a:extLst>
              <a:ext uri="{FF2B5EF4-FFF2-40B4-BE49-F238E27FC236}">
                <a16:creationId xmlns:a16="http://schemas.microsoft.com/office/drawing/2014/main" id="{8B199BF9-E99E-C6BE-355E-2399C084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62" y="609475"/>
            <a:ext cx="1804078" cy="180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34C83C3-AAB1-BE3E-7164-FE1477E3A63B}"/>
              </a:ext>
            </a:extLst>
          </p:cNvPr>
          <p:cNvSpPr txBox="1"/>
          <p:nvPr/>
        </p:nvSpPr>
        <p:spPr>
          <a:xfrm>
            <a:off x="336478" y="19994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operations are executed at grid level </a:t>
            </a:r>
          </a:p>
        </p:txBody>
      </p:sp>
    </p:spTree>
    <p:extLst>
      <p:ext uri="{BB962C8B-B14F-4D97-AF65-F5344CB8AC3E}">
        <p14:creationId xmlns:p14="http://schemas.microsoft.com/office/powerpoint/2010/main" val="391320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7071-C416-9838-5F26-C9F7AC9B8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/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/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&gt;6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NA</a:t>
                </a: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/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x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06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FAB8-E6A1-C078-8492-FA1A7182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82" y="572178"/>
            <a:ext cx="10515600" cy="4351338"/>
          </a:xfrm>
        </p:spPr>
        <p:txBody>
          <a:bodyPr/>
          <a:lstStyle/>
          <a:p>
            <a:r>
              <a:rPr lang="en-US" dirty="0"/>
              <a:t>Raster Arithmetic </a:t>
            </a:r>
          </a:p>
          <a:p>
            <a:pPr lvl="1"/>
            <a:r>
              <a:rPr lang="en-US" dirty="0"/>
              <a:t>Arithmetic operation on a raster (*,/, ^^, +, -) </a:t>
            </a:r>
          </a:p>
          <a:p>
            <a:pPr lvl="1"/>
            <a:r>
              <a:rPr lang="en-US" dirty="0"/>
              <a:t>Histogram, boxplot, etc. </a:t>
            </a:r>
          </a:p>
          <a:p>
            <a:pPr lvl="1"/>
            <a:r>
              <a:rPr lang="en-US" dirty="0"/>
              <a:t>Inter-raster operations (diff, average SM for n days, etc.)</a:t>
            </a:r>
          </a:p>
          <a:p>
            <a:pPr lvl="1"/>
            <a:r>
              <a:rPr lang="en-US" dirty="0"/>
              <a:t>Multivariate plots of </a:t>
            </a:r>
            <a:r>
              <a:rPr lang="en-US" dirty="0" err="1"/>
              <a:t>rasters</a:t>
            </a:r>
            <a:endParaRPr lang="en-US" dirty="0"/>
          </a:p>
          <a:p>
            <a:r>
              <a:rPr lang="en-US" dirty="0"/>
              <a:t>Raster Statistics</a:t>
            </a:r>
          </a:p>
          <a:p>
            <a:pPr lvl="1"/>
            <a:r>
              <a:rPr lang="en-US" dirty="0"/>
              <a:t>Applying user defined function</a:t>
            </a:r>
          </a:p>
          <a:p>
            <a:r>
              <a:rPr lang="en-US" dirty="0"/>
              <a:t>Value extraction</a:t>
            </a:r>
          </a:p>
          <a:p>
            <a:r>
              <a:rPr lang="en-US" dirty="0"/>
              <a:t>Aggregation, disaggregation and resampling</a:t>
            </a:r>
          </a:p>
        </p:txBody>
      </p:sp>
    </p:spTree>
    <p:extLst>
      <p:ext uri="{BB962C8B-B14F-4D97-AF65-F5344CB8AC3E}">
        <p14:creationId xmlns:p14="http://schemas.microsoft.com/office/powerpoint/2010/main" val="19103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47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7C8FE-71B0-E7E1-7637-49072EAC7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4"/>
          <a:stretch/>
        </p:blipFill>
        <p:spPr>
          <a:xfrm>
            <a:off x="65314" y="0"/>
            <a:ext cx="4746172" cy="2995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4CD18-2300-F742-EA20-2B8282D4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68" y="249378"/>
            <a:ext cx="3866819" cy="249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107BB-1850-F3CA-4643-0531893D7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2873829"/>
            <a:ext cx="3713584" cy="24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79657-0AD0-07B5-D9D1-34B54CAEC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03613"/>
              </p:ext>
            </p:extLst>
          </p:nvPr>
        </p:nvGraphicFramePr>
        <p:xfrm>
          <a:off x="1458292" y="643466"/>
          <a:ext cx="9275417" cy="55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59">
                  <a:extLst>
                    <a:ext uri="{9D8B030D-6E8A-4147-A177-3AD203B41FA5}">
                      <a16:colId xmlns:a16="http://schemas.microsoft.com/office/drawing/2014/main" val="2179890469"/>
                    </a:ext>
                  </a:extLst>
                </a:gridCol>
                <a:gridCol w="4739442">
                  <a:extLst>
                    <a:ext uri="{9D8B030D-6E8A-4147-A177-3AD203B41FA5}">
                      <a16:colId xmlns:a16="http://schemas.microsoft.com/office/drawing/2014/main" val="2644522850"/>
                    </a:ext>
                  </a:extLst>
                </a:gridCol>
                <a:gridCol w="2279316">
                  <a:extLst>
                    <a:ext uri="{9D8B030D-6E8A-4147-A177-3AD203B41FA5}">
                      <a16:colId xmlns:a16="http://schemas.microsoft.com/office/drawing/2014/main" val="1167237965"/>
                    </a:ext>
                  </a:extLst>
                </a:gridCol>
              </a:tblGrid>
              <a:tr h="4254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Operator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Example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extLst>
                  <a:ext uri="{0D108BD9-81ED-4DB2-BD59-A6C34878D82A}">
                    <a16:rowId xmlns:a16="http://schemas.microsoft.com/office/drawing/2014/main" val="40361380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+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Addition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 + 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35711611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Subtraction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-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0808840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*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Multiplication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*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47171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/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162764166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^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Exponent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^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506301313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Modulus (Remainder from division)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%%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4935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%/%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Integer 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x%/%y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81835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3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E2F4E2-13E5-D516-B2C6-ABE02F83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22009"/>
              </p:ext>
            </p:extLst>
          </p:nvPr>
        </p:nvGraphicFramePr>
        <p:xfrm>
          <a:off x="1728228" y="643466"/>
          <a:ext cx="8735543" cy="557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07">
                  <a:extLst>
                    <a:ext uri="{9D8B030D-6E8A-4147-A177-3AD203B41FA5}">
                      <a16:colId xmlns:a16="http://schemas.microsoft.com/office/drawing/2014/main" val="2572452434"/>
                    </a:ext>
                  </a:extLst>
                </a:gridCol>
                <a:gridCol w="3757938">
                  <a:extLst>
                    <a:ext uri="{9D8B030D-6E8A-4147-A177-3AD203B41FA5}">
                      <a16:colId xmlns:a16="http://schemas.microsoft.com/office/drawing/2014/main" val="1768650271"/>
                    </a:ext>
                  </a:extLst>
                </a:gridCol>
                <a:gridCol w="2512398">
                  <a:extLst>
                    <a:ext uri="{9D8B030D-6E8A-4147-A177-3AD203B41FA5}">
                      <a16:colId xmlns:a16="http://schemas.microsoft.com/office/drawing/2014/main" val="1721099963"/>
                    </a:ext>
                  </a:extLst>
                </a:gridCol>
              </a:tblGrid>
              <a:tr h="50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Operator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Name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Example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extLst>
                  <a:ext uri="{0D108BD9-81ED-4DB2-BD59-A6C34878D82A}">
                    <a16:rowId xmlns:a16="http://schemas.microsoft.com/office/drawing/2014/main" val="1542964264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==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Equal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==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1033745441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!=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Not equal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!=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239503667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563180102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&lt;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870440325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615708343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x &lt;= 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1990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07A52A-B464-CD32-F87A-2BA9A8A5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99331"/>
              </p:ext>
            </p:extLst>
          </p:nvPr>
        </p:nvGraphicFramePr>
        <p:xfrm>
          <a:off x="1909978" y="643466"/>
          <a:ext cx="8372045" cy="557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33">
                  <a:extLst>
                    <a:ext uri="{9D8B030D-6E8A-4147-A177-3AD203B41FA5}">
                      <a16:colId xmlns:a16="http://schemas.microsoft.com/office/drawing/2014/main" val="3773975104"/>
                    </a:ext>
                  </a:extLst>
                </a:gridCol>
                <a:gridCol w="6588912">
                  <a:extLst>
                    <a:ext uri="{9D8B030D-6E8A-4147-A177-3AD203B41FA5}">
                      <a16:colId xmlns:a16="http://schemas.microsoft.com/office/drawing/2014/main" val="3888585185"/>
                    </a:ext>
                  </a:extLst>
                </a:gridCol>
              </a:tblGrid>
              <a:tr h="39933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Operator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Description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7241" marB="0"/>
                </a:tc>
                <a:extLst>
                  <a:ext uri="{0D108BD9-81ED-4DB2-BD59-A6C34878D82A}">
                    <a16:rowId xmlns:a16="http://schemas.microsoft.com/office/drawing/2014/main" val="62386050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&amp;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Element-wise Logical AND operator. It returns TRUE if both elements are TRUE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273325657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&amp;&amp;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AND operator - Returns TRUE if both statements are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256523461"/>
                  </a:ext>
                </a:extLst>
              </a:tr>
              <a:tr h="1285274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Elementwise- Logical OR operator. It returns TRUE if one of the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89539303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Logical OR operator. It returns TRUE if one of the statement is TRUE.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895320962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!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NOT - returns FALSE if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06059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1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B23BF-ECC8-C455-2212-7DC3B361E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0004"/>
              </p:ext>
            </p:extLst>
          </p:nvPr>
        </p:nvGraphicFramePr>
        <p:xfrm>
          <a:off x="643467" y="872307"/>
          <a:ext cx="10905067" cy="51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718">
                  <a:extLst>
                    <a:ext uri="{9D8B030D-6E8A-4147-A177-3AD203B41FA5}">
                      <a16:colId xmlns:a16="http://schemas.microsoft.com/office/drawing/2014/main" val="4103445292"/>
                    </a:ext>
                  </a:extLst>
                </a:gridCol>
                <a:gridCol w="4543778">
                  <a:extLst>
                    <a:ext uri="{9D8B030D-6E8A-4147-A177-3AD203B41FA5}">
                      <a16:colId xmlns:a16="http://schemas.microsoft.com/office/drawing/2014/main" val="3525332060"/>
                    </a:ext>
                  </a:extLst>
                </a:gridCol>
                <a:gridCol w="3380571">
                  <a:extLst>
                    <a:ext uri="{9D8B030D-6E8A-4147-A177-3AD203B41FA5}">
                      <a16:colId xmlns:a16="http://schemas.microsoft.com/office/drawing/2014/main" val="806578343"/>
                    </a:ext>
                  </a:extLst>
                </a:gridCol>
              </a:tblGrid>
              <a:tr h="61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Operator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Description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Example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extLst>
                  <a:ext uri="{0D108BD9-81ED-4DB2-BD59-A6C34878D82A}">
                    <a16:rowId xmlns:a16="http://schemas.microsoft.com/office/drawing/2014/main" val="4186436921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: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Creates a series of numbers in a sequence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&lt;- 1:10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1996324649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%in%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Find out if an element belongs to a vector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%in% 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2435893394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%*%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Matrix Multiplication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Matrix1 %*% Matrix2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420296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7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/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/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5901F76-4C25-45C3-F9EF-CEAE4D68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 b="1347"/>
          <a:stretch/>
        </p:blipFill>
        <p:spPr bwMode="auto">
          <a:xfrm>
            <a:off x="3779111" y="377563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/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F2F3AD8-6AD8-6040-0F41-5702CEA574D0}"/>
              </a:ext>
            </a:extLst>
          </p:cNvPr>
          <p:cNvSpPr txBox="1"/>
          <p:nvPr/>
        </p:nvSpPr>
        <p:spPr>
          <a:xfrm>
            <a:off x="3779111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8326E-1D13-DE5E-0762-9C407ED0B12F}"/>
              </a:ext>
            </a:extLst>
          </p:cNvPr>
          <p:cNvSpPr txBox="1"/>
          <p:nvPr/>
        </p:nvSpPr>
        <p:spPr>
          <a:xfrm>
            <a:off x="4365039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3311-E202-B84E-5732-11E0F580FB42}"/>
              </a:ext>
            </a:extLst>
          </p:cNvPr>
          <p:cNvSpPr txBox="1"/>
          <p:nvPr/>
        </p:nvSpPr>
        <p:spPr>
          <a:xfrm>
            <a:off x="4331748" y="35002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/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/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/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/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/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/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/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5D728939-5109-5D38-257F-2DDEB819D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" r="99"/>
          <a:stretch/>
        </p:blipFill>
        <p:spPr bwMode="auto">
          <a:xfrm>
            <a:off x="3864187" y="2412029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/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1E25D38-4DFE-67F9-0F40-4CF8B19FF01A}"/>
              </a:ext>
            </a:extLst>
          </p:cNvPr>
          <p:cNvSpPr txBox="1"/>
          <p:nvPr/>
        </p:nvSpPr>
        <p:spPr>
          <a:xfrm>
            <a:off x="3864187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6012AF-3E53-83EC-8975-01DA14CC1571}"/>
              </a:ext>
            </a:extLst>
          </p:cNvPr>
          <p:cNvSpPr txBox="1"/>
          <p:nvPr/>
        </p:nvSpPr>
        <p:spPr>
          <a:xfrm>
            <a:off x="4450115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7E201-0897-F7BC-E761-7EAE2BCE2D82}"/>
              </a:ext>
            </a:extLst>
          </p:cNvPr>
          <p:cNvSpPr txBox="1"/>
          <p:nvPr/>
        </p:nvSpPr>
        <p:spPr>
          <a:xfrm>
            <a:off x="4416824" y="2384486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/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/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/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/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/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/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AA2FE194-DE1D-339D-7457-3D4EBF7246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4675" y="4200603"/>
            <a:ext cx="3090940" cy="13290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CC1B56D-CE8B-AE0A-7C30-993075202A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7330" y="4105598"/>
            <a:ext cx="3090940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424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1</cp:revision>
  <dcterms:created xsi:type="dcterms:W3CDTF">2024-02-06T14:13:22Z</dcterms:created>
  <dcterms:modified xsi:type="dcterms:W3CDTF">2024-02-20T22:45:16Z</dcterms:modified>
</cp:coreProperties>
</file>