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0" r:id="rId1"/>
    <p:sldMasterId id="2147483681" r:id="rId2"/>
  </p:sldMasterIdLst>
  <p:notesMasterIdLst>
    <p:notesMasterId r:id="rId14"/>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6642EB4-C2B7-428F-86ED-0BC003B9FAC8}">
  <a:tblStyle styleId="{46642EB4-C2B7-428F-86ED-0BC003B9FAC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29649f8b8ec_6_297: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9" name="Google Shape;349;g29649f8b8ec_6_29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29649f8b8ec_6_419: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7" name="Google Shape;427;g29649f8b8ec_6_4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29649f8b8ec_6_517: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4" name="Google Shape;434;g29649f8b8ec_6_5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29649f8b8ec_6_34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5" name="Google Shape;355;g29649f8b8ec_6_3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296592710db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296592710d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29685642c66_2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0" name="Google Shape;370;g29685642c66_2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29649f8b8ec_6_389: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7" name="Google Shape;377;g29649f8b8ec_6_3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29649f8b8ec_6_36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3" name="Google Shape;383;g29649f8b8ec_6_3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29649f8b8ec_6_39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5" name="Google Shape;395;g29649f8b8ec_6_3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296592710db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296592710db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29649f8b8ec_6_38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0" name="Google Shape;410;g29649f8b8ec_6_3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2"/>
        </a:solidFill>
        <a:effectLst/>
      </p:bgPr>
    </p:bg>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4812030" y="3326130"/>
            <a:ext cx="3706328" cy="841651"/>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rgbClr val="3F3F3F"/>
              </a:buClr>
              <a:buSzPts val="2700"/>
              <a:buFont typeface="Arial"/>
              <a:buNone/>
              <a:defRPr sz="2700" cap="none">
                <a:solidFill>
                  <a:srgbClr val="3F3F3F"/>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8" name="Google Shape;58;p14"/>
          <p:cNvSpPr txBox="1">
            <a:spLocks noGrp="1"/>
          </p:cNvSpPr>
          <p:nvPr>
            <p:ph type="subTitle" idx="1"/>
          </p:nvPr>
        </p:nvSpPr>
        <p:spPr>
          <a:xfrm>
            <a:off x="4812031" y="4190168"/>
            <a:ext cx="3706328" cy="297495"/>
          </a:xfrm>
          <a:prstGeom prst="rect">
            <a:avLst/>
          </a:prstGeom>
          <a:noFill/>
          <a:ln>
            <a:noFill/>
          </a:ln>
        </p:spPr>
        <p:txBody>
          <a:bodyPr spcFirstLastPara="1" wrap="square" lIns="68575" tIns="34275" rIns="68575" bIns="34275" anchor="t" anchorCtr="0">
            <a:normAutofit/>
          </a:bodyPr>
          <a:lstStyle>
            <a:lvl1pPr lvl="0" algn="l">
              <a:lnSpc>
                <a:spcPct val="100000"/>
              </a:lnSpc>
              <a:spcBef>
                <a:spcPts val="800"/>
              </a:spcBef>
              <a:spcAft>
                <a:spcPts val="0"/>
              </a:spcAft>
              <a:buClr>
                <a:srgbClr val="3F3F3F"/>
              </a:buClr>
              <a:buSzPts val="1200"/>
              <a:buNone/>
              <a:defRPr sz="1200">
                <a:solidFill>
                  <a:srgbClr val="3F3F3F"/>
                </a:solidFill>
              </a:defRPr>
            </a:lvl1pPr>
            <a:lvl2pPr lvl="1" algn="ctr">
              <a:lnSpc>
                <a:spcPct val="90000"/>
              </a:lnSpc>
              <a:spcBef>
                <a:spcPts val="400"/>
              </a:spcBef>
              <a:spcAft>
                <a:spcPts val="0"/>
              </a:spcAft>
              <a:buClr>
                <a:srgbClr val="3F3F3F"/>
              </a:buClr>
              <a:buSzPts val="1500"/>
              <a:buNone/>
              <a:defRPr sz="1500"/>
            </a:lvl2pPr>
            <a:lvl3pPr lvl="2" algn="ctr">
              <a:lnSpc>
                <a:spcPct val="90000"/>
              </a:lnSpc>
              <a:spcBef>
                <a:spcPts val="400"/>
              </a:spcBef>
              <a:spcAft>
                <a:spcPts val="0"/>
              </a:spcAft>
              <a:buClr>
                <a:srgbClr val="3F3F3F"/>
              </a:buClr>
              <a:buSzPts val="1400"/>
              <a:buNone/>
              <a:defRPr sz="1400"/>
            </a:lvl3pPr>
            <a:lvl4pPr lvl="3" algn="ctr">
              <a:lnSpc>
                <a:spcPct val="90000"/>
              </a:lnSpc>
              <a:spcBef>
                <a:spcPts val="400"/>
              </a:spcBef>
              <a:spcAft>
                <a:spcPts val="0"/>
              </a:spcAft>
              <a:buClr>
                <a:srgbClr val="3F3F3F"/>
              </a:buClr>
              <a:buSzPts val="1200"/>
              <a:buNone/>
              <a:defRPr sz="1200"/>
            </a:lvl4pPr>
            <a:lvl5pPr lvl="4" algn="ctr">
              <a:lnSpc>
                <a:spcPct val="90000"/>
              </a:lnSpc>
              <a:spcBef>
                <a:spcPts val="400"/>
              </a:spcBef>
              <a:spcAft>
                <a:spcPts val="0"/>
              </a:spcAft>
              <a:buClr>
                <a:srgbClr val="3F3F3F"/>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pic>
        <p:nvPicPr>
          <p:cNvPr id="59" name="Google Shape;59;p14"/>
          <p:cNvPicPr preferRelativeResize="0"/>
          <p:nvPr/>
        </p:nvPicPr>
        <p:blipFill rotWithShape="1">
          <a:blip r:embed="rId2">
            <a:alphaModFix/>
          </a:blip>
          <a:srcRect l="9358" t="23650" b="-1"/>
          <a:stretch/>
        </p:blipFill>
        <p:spPr>
          <a:xfrm>
            <a:off x="0" y="0"/>
            <a:ext cx="7116234" cy="3790742"/>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Agenda" type="obj">
  <p:cSld name="OBJECT">
    <p:bg>
      <p:bgPr>
        <a:solidFill>
          <a:schemeClr val="lt1"/>
        </a:solidFill>
        <a:effectLst/>
      </p:bgPr>
    </p:bg>
    <p:spTree>
      <p:nvGrpSpPr>
        <p:cNvPr id="1" name="Shape 60"/>
        <p:cNvGrpSpPr/>
        <p:nvPr/>
      </p:nvGrpSpPr>
      <p:grpSpPr>
        <a:xfrm>
          <a:off x="0" y="0"/>
          <a:ext cx="0" cy="0"/>
          <a:chOff x="0" y="0"/>
          <a:chExt cx="0" cy="0"/>
        </a:xfrm>
      </p:grpSpPr>
      <p:pic>
        <p:nvPicPr>
          <p:cNvPr id="61" name="Google Shape;61;p15"/>
          <p:cNvPicPr preferRelativeResize="0"/>
          <p:nvPr/>
        </p:nvPicPr>
        <p:blipFill rotWithShape="1">
          <a:blip r:embed="rId2">
            <a:alphaModFix/>
          </a:blip>
          <a:srcRect t="18301" r="28340" b="23070"/>
          <a:stretch/>
        </p:blipFill>
        <p:spPr>
          <a:xfrm>
            <a:off x="4116611" y="0"/>
            <a:ext cx="5027389" cy="5143500"/>
          </a:xfrm>
          <a:prstGeom prst="rect">
            <a:avLst/>
          </a:prstGeom>
          <a:noFill/>
          <a:ln>
            <a:noFill/>
          </a:ln>
        </p:spPr>
      </p:pic>
      <p:sp>
        <p:nvSpPr>
          <p:cNvPr id="62" name="Google Shape;62;p15"/>
          <p:cNvSpPr txBox="1">
            <a:spLocks noGrp="1"/>
          </p:cNvSpPr>
          <p:nvPr>
            <p:ph type="title"/>
          </p:nvPr>
        </p:nvSpPr>
        <p:spPr>
          <a:xfrm>
            <a:off x="1000124" y="765334"/>
            <a:ext cx="2378869" cy="994172"/>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rgbClr val="3F3F3F"/>
              </a:buClr>
              <a:buSzPts val="2100"/>
              <a:buFont typeface="Arial"/>
              <a:buNone/>
              <a:defRPr sz="2100">
                <a:solidFill>
                  <a:srgbClr val="3F3F3F"/>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3" name="Google Shape;63;p15"/>
          <p:cNvSpPr txBox="1">
            <a:spLocks noGrp="1"/>
          </p:cNvSpPr>
          <p:nvPr>
            <p:ph type="body" idx="1"/>
          </p:nvPr>
        </p:nvSpPr>
        <p:spPr>
          <a:xfrm>
            <a:off x="1000124" y="2193131"/>
            <a:ext cx="2378869" cy="1889522"/>
          </a:xfrm>
          <a:prstGeom prst="rect">
            <a:avLst/>
          </a:prstGeom>
          <a:noFill/>
          <a:ln>
            <a:noFill/>
          </a:ln>
        </p:spPr>
        <p:txBody>
          <a:bodyPr spcFirstLastPara="1" wrap="square" lIns="68575" tIns="34275" rIns="68575" bIns="34275" anchor="t" anchorCtr="0">
            <a:normAutofit/>
          </a:bodyPr>
          <a:lstStyle>
            <a:lvl1pPr marL="457200" lvl="0" indent="-228600" algn="l">
              <a:lnSpc>
                <a:spcPct val="120000"/>
              </a:lnSpc>
              <a:spcBef>
                <a:spcPts val="800"/>
              </a:spcBef>
              <a:spcAft>
                <a:spcPts val="0"/>
              </a:spcAft>
              <a:buClr>
                <a:srgbClr val="3F3F3F"/>
              </a:buClr>
              <a:buSzPts val="1100"/>
              <a:buNone/>
              <a:defRPr sz="1100">
                <a:solidFill>
                  <a:srgbClr val="3F3F3F"/>
                </a:solidFill>
              </a:defRPr>
            </a:lvl1pPr>
            <a:lvl2pPr marL="914400" lvl="1" indent="-228600" algn="l">
              <a:lnSpc>
                <a:spcPct val="120000"/>
              </a:lnSpc>
              <a:spcBef>
                <a:spcPts val="800"/>
              </a:spcBef>
              <a:spcAft>
                <a:spcPts val="0"/>
              </a:spcAft>
              <a:buClr>
                <a:srgbClr val="3F3F3F"/>
              </a:buClr>
              <a:buSzPts val="1100"/>
              <a:buNone/>
              <a:defRPr sz="1100">
                <a:solidFill>
                  <a:srgbClr val="3F3F3F"/>
                </a:solidFill>
              </a:defRPr>
            </a:lvl2pPr>
            <a:lvl3pPr marL="1371600" lvl="2" indent="-228600" algn="l">
              <a:lnSpc>
                <a:spcPct val="120000"/>
              </a:lnSpc>
              <a:spcBef>
                <a:spcPts val="800"/>
              </a:spcBef>
              <a:spcAft>
                <a:spcPts val="0"/>
              </a:spcAft>
              <a:buClr>
                <a:srgbClr val="3F3F3F"/>
              </a:buClr>
              <a:buSzPts val="1100"/>
              <a:buNone/>
              <a:defRPr sz="1100">
                <a:solidFill>
                  <a:srgbClr val="3F3F3F"/>
                </a:solidFill>
              </a:defRPr>
            </a:lvl3pPr>
            <a:lvl4pPr marL="1828800" lvl="3" indent="-228600" algn="l">
              <a:lnSpc>
                <a:spcPct val="120000"/>
              </a:lnSpc>
              <a:spcBef>
                <a:spcPts val="800"/>
              </a:spcBef>
              <a:spcAft>
                <a:spcPts val="0"/>
              </a:spcAft>
              <a:buClr>
                <a:srgbClr val="3F3F3F"/>
              </a:buClr>
              <a:buSzPts val="1100"/>
              <a:buNone/>
              <a:defRPr sz="1100">
                <a:solidFill>
                  <a:srgbClr val="3F3F3F"/>
                </a:solidFill>
              </a:defRPr>
            </a:lvl4pPr>
            <a:lvl5pPr marL="2286000" lvl="4" indent="-228600" algn="l">
              <a:lnSpc>
                <a:spcPct val="120000"/>
              </a:lnSpc>
              <a:spcBef>
                <a:spcPts val="800"/>
              </a:spcBef>
              <a:spcAft>
                <a:spcPts val="0"/>
              </a:spcAft>
              <a:buClr>
                <a:srgbClr val="3F3F3F"/>
              </a:buClr>
              <a:buSzPts val="1100"/>
              <a:buNone/>
              <a:defRPr sz="1100">
                <a:solidFill>
                  <a:srgbClr val="3F3F3F"/>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4" name="Google Shape;64;p15"/>
          <p:cNvSpPr txBox="1">
            <a:spLocks noGrp="1"/>
          </p:cNvSpPr>
          <p:nvPr>
            <p:ph type="dt" idx="10"/>
          </p:nvPr>
        </p:nvSpPr>
        <p:spPr>
          <a:xfrm>
            <a:off x="1000125" y="4767263"/>
            <a:ext cx="738868"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5" name="Google Shape;65;p15"/>
          <p:cNvSpPr txBox="1">
            <a:spLocks noGrp="1"/>
          </p:cNvSpPr>
          <p:nvPr>
            <p:ph type="ftr" idx="11"/>
          </p:nvPr>
        </p:nvSpPr>
        <p:spPr>
          <a:xfrm>
            <a:off x="2002414" y="4767262"/>
            <a:ext cx="1862131"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6" name="Google Shape;66;p15"/>
          <p:cNvSpPr txBox="1">
            <a:spLocks noGrp="1"/>
          </p:cNvSpPr>
          <p:nvPr>
            <p:ph type="sldNum" idx="12"/>
          </p:nvPr>
        </p:nvSpPr>
        <p:spPr>
          <a:xfrm>
            <a:off x="4152229" y="4767263"/>
            <a:ext cx="740664"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sz="700" b="0" i="0" u="none" strike="noStrike" cap="none">
                <a:solidFill>
                  <a:srgbClr val="888888"/>
                </a:solidFill>
                <a:latin typeface="Arial"/>
                <a:ea typeface="Arial"/>
                <a:cs typeface="Arial"/>
                <a:sym typeface="Arial"/>
              </a:defRPr>
            </a:lvl1pPr>
            <a:lvl2pPr marL="0" lvl="1" indent="0" algn="r">
              <a:spcBef>
                <a:spcPts val="0"/>
              </a:spcBef>
              <a:buNone/>
              <a:defRPr sz="700" b="0" i="0" u="none" strike="noStrike" cap="none">
                <a:solidFill>
                  <a:srgbClr val="888888"/>
                </a:solidFill>
                <a:latin typeface="Arial"/>
                <a:ea typeface="Arial"/>
                <a:cs typeface="Arial"/>
                <a:sym typeface="Arial"/>
              </a:defRPr>
            </a:lvl2pPr>
            <a:lvl3pPr marL="0" lvl="2" indent="0" algn="r">
              <a:spcBef>
                <a:spcPts val="0"/>
              </a:spcBef>
              <a:buNone/>
              <a:defRPr sz="700" b="0" i="0" u="none" strike="noStrike" cap="none">
                <a:solidFill>
                  <a:srgbClr val="888888"/>
                </a:solidFill>
                <a:latin typeface="Arial"/>
                <a:ea typeface="Arial"/>
                <a:cs typeface="Arial"/>
                <a:sym typeface="Arial"/>
              </a:defRPr>
            </a:lvl3pPr>
            <a:lvl4pPr marL="0" lvl="3" indent="0" algn="r">
              <a:spcBef>
                <a:spcPts val="0"/>
              </a:spcBef>
              <a:buNone/>
              <a:defRPr sz="700" b="0" i="0" u="none" strike="noStrike" cap="none">
                <a:solidFill>
                  <a:srgbClr val="888888"/>
                </a:solidFill>
                <a:latin typeface="Arial"/>
                <a:ea typeface="Arial"/>
                <a:cs typeface="Arial"/>
                <a:sym typeface="Arial"/>
              </a:defRPr>
            </a:lvl4pPr>
            <a:lvl5pPr marL="0" lvl="4" indent="0" algn="r">
              <a:spcBef>
                <a:spcPts val="0"/>
              </a:spcBef>
              <a:buNone/>
              <a:defRPr sz="700" b="0" i="0" u="none" strike="noStrike" cap="none">
                <a:solidFill>
                  <a:srgbClr val="888888"/>
                </a:solidFill>
                <a:latin typeface="Arial"/>
                <a:ea typeface="Arial"/>
                <a:cs typeface="Arial"/>
                <a:sym typeface="Arial"/>
              </a:defRPr>
            </a:lvl5pPr>
            <a:lvl6pPr marL="0" lvl="5" indent="0" algn="r">
              <a:spcBef>
                <a:spcPts val="0"/>
              </a:spcBef>
              <a:buNone/>
              <a:defRPr sz="700" b="0" i="0" u="none" strike="noStrike" cap="none">
                <a:solidFill>
                  <a:srgbClr val="888888"/>
                </a:solidFill>
                <a:latin typeface="Arial"/>
                <a:ea typeface="Arial"/>
                <a:cs typeface="Arial"/>
                <a:sym typeface="Arial"/>
              </a:defRPr>
            </a:lvl6pPr>
            <a:lvl7pPr marL="0" lvl="6" indent="0" algn="r">
              <a:spcBef>
                <a:spcPts val="0"/>
              </a:spcBef>
              <a:buNone/>
              <a:defRPr sz="700" b="0" i="0" u="none" strike="noStrike" cap="none">
                <a:solidFill>
                  <a:srgbClr val="888888"/>
                </a:solidFill>
                <a:latin typeface="Arial"/>
                <a:ea typeface="Arial"/>
                <a:cs typeface="Arial"/>
                <a:sym typeface="Arial"/>
              </a:defRPr>
            </a:lvl7pPr>
            <a:lvl8pPr marL="0" lvl="7" indent="0" algn="r">
              <a:spcBef>
                <a:spcPts val="0"/>
              </a:spcBef>
              <a:buNone/>
              <a:defRPr sz="700" b="0" i="0" u="none" strike="noStrike" cap="none">
                <a:solidFill>
                  <a:srgbClr val="888888"/>
                </a:solidFill>
                <a:latin typeface="Arial"/>
                <a:ea typeface="Arial"/>
                <a:cs typeface="Arial"/>
                <a:sym typeface="Arial"/>
              </a:defRPr>
            </a:lvl8pPr>
            <a:lvl9pPr marL="0" lvl="8" indent="0" algn="r">
              <a:spcBef>
                <a:spcPts val="0"/>
              </a:spcBef>
              <a:buNone/>
              <a:defRPr sz="7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meline">
  <p:cSld name="Timeline">
    <p:spTree>
      <p:nvGrpSpPr>
        <p:cNvPr id="1" name="Shape 67"/>
        <p:cNvGrpSpPr/>
        <p:nvPr/>
      </p:nvGrpSpPr>
      <p:grpSpPr>
        <a:xfrm>
          <a:off x="0" y="0"/>
          <a:ext cx="0" cy="0"/>
          <a:chOff x="0" y="0"/>
          <a:chExt cx="0" cy="0"/>
        </a:xfrm>
      </p:grpSpPr>
      <p:sp>
        <p:nvSpPr>
          <p:cNvPr id="68" name="Google Shape;68;p16"/>
          <p:cNvSpPr/>
          <p:nvPr/>
        </p:nvSpPr>
        <p:spPr>
          <a:xfrm>
            <a:off x="1585413" y="0"/>
            <a:ext cx="7558587" cy="5143500"/>
          </a:xfrm>
          <a:custGeom>
            <a:avLst/>
            <a:gdLst/>
            <a:ahLst/>
            <a:cxnLst/>
            <a:rect l="l" t="t" r="r" b="b"/>
            <a:pathLst>
              <a:path w="10078116" h="6858000" extrusionOk="0">
                <a:moveTo>
                  <a:pt x="3793236" y="6858000"/>
                </a:moveTo>
                <a:lnTo>
                  <a:pt x="0" y="0"/>
                </a:lnTo>
                <a:lnTo>
                  <a:pt x="10078116" y="0"/>
                </a:lnTo>
                <a:lnTo>
                  <a:pt x="10078116" y="685800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69" name="Google Shape;69;p16"/>
          <p:cNvSpPr txBox="1">
            <a:spLocks noGrp="1"/>
          </p:cNvSpPr>
          <p:nvPr>
            <p:ph type="title"/>
          </p:nvPr>
        </p:nvSpPr>
        <p:spPr>
          <a:xfrm>
            <a:off x="628650" y="4132064"/>
            <a:ext cx="3061607" cy="439341"/>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rgbClr val="3F3F3F"/>
              </a:buClr>
              <a:buSzPts val="2100"/>
              <a:buFont typeface="Arial"/>
              <a:buNone/>
              <a:defRPr sz="2100" cap="none">
                <a:solidFill>
                  <a:srgbClr val="3F3F3F"/>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0" name="Google Shape;70;p16"/>
          <p:cNvSpPr txBox="1">
            <a:spLocks noGrp="1"/>
          </p:cNvSpPr>
          <p:nvPr>
            <p:ph type="body" idx="1"/>
          </p:nvPr>
        </p:nvSpPr>
        <p:spPr>
          <a:xfrm>
            <a:off x="111238" y="1110854"/>
            <a:ext cx="1606323" cy="385763"/>
          </a:xfrm>
          <a:prstGeom prst="rect">
            <a:avLst/>
          </a:prstGeom>
          <a:noFill/>
          <a:ln>
            <a:noFill/>
          </a:ln>
        </p:spPr>
        <p:txBody>
          <a:bodyPr spcFirstLastPara="1" wrap="square" lIns="68575" tIns="34275" rIns="68575" bIns="34275" anchor="ctr" anchorCtr="0">
            <a:noAutofit/>
          </a:bodyPr>
          <a:lstStyle>
            <a:lvl1pPr marL="457200" lvl="0" indent="-228600" algn="r">
              <a:lnSpc>
                <a:spcPct val="90000"/>
              </a:lnSpc>
              <a:spcBef>
                <a:spcPts val="800"/>
              </a:spcBef>
              <a:spcAft>
                <a:spcPts val="0"/>
              </a:spcAft>
              <a:buClr>
                <a:srgbClr val="3F3F3F"/>
              </a:buClr>
              <a:buSzPts val="1200"/>
              <a:buNone/>
              <a:defRPr sz="1200" cap="none">
                <a:solidFill>
                  <a:srgbClr val="3F3F3F"/>
                </a:solidFil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1" name="Google Shape;71;p16"/>
          <p:cNvSpPr txBox="1">
            <a:spLocks noGrp="1"/>
          </p:cNvSpPr>
          <p:nvPr>
            <p:ph type="body" idx="2"/>
          </p:nvPr>
        </p:nvSpPr>
        <p:spPr>
          <a:xfrm>
            <a:off x="535781" y="1918097"/>
            <a:ext cx="1606323" cy="385763"/>
          </a:xfrm>
          <a:prstGeom prst="rect">
            <a:avLst/>
          </a:prstGeom>
          <a:noFill/>
          <a:ln>
            <a:noFill/>
          </a:ln>
        </p:spPr>
        <p:txBody>
          <a:bodyPr spcFirstLastPara="1" wrap="square" lIns="68575" tIns="34275" rIns="68575" bIns="34275" anchor="ctr" anchorCtr="0">
            <a:noAutofit/>
          </a:bodyPr>
          <a:lstStyle>
            <a:lvl1pPr marL="457200" lvl="0" indent="-228600" algn="r">
              <a:lnSpc>
                <a:spcPct val="90000"/>
              </a:lnSpc>
              <a:spcBef>
                <a:spcPts val="800"/>
              </a:spcBef>
              <a:spcAft>
                <a:spcPts val="0"/>
              </a:spcAft>
              <a:buClr>
                <a:srgbClr val="3F3F3F"/>
              </a:buClr>
              <a:buSzPts val="1200"/>
              <a:buNone/>
              <a:defRPr sz="1200" cap="none">
                <a:solidFill>
                  <a:srgbClr val="3F3F3F"/>
                </a:solidFil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2" name="Google Shape;72;p16"/>
          <p:cNvSpPr txBox="1">
            <a:spLocks noGrp="1"/>
          </p:cNvSpPr>
          <p:nvPr>
            <p:ph type="body" idx="3"/>
          </p:nvPr>
        </p:nvSpPr>
        <p:spPr>
          <a:xfrm>
            <a:off x="990600" y="2725341"/>
            <a:ext cx="1606323" cy="385763"/>
          </a:xfrm>
          <a:prstGeom prst="rect">
            <a:avLst/>
          </a:prstGeom>
          <a:noFill/>
          <a:ln>
            <a:noFill/>
          </a:ln>
        </p:spPr>
        <p:txBody>
          <a:bodyPr spcFirstLastPara="1" wrap="square" lIns="68575" tIns="34275" rIns="68575" bIns="34275" anchor="ctr" anchorCtr="0">
            <a:noAutofit/>
          </a:bodyPr>
          <a:lstStyle>
            <a:lvl1pPr marL="457200" lvl="0" indent="-228600" algn="r">
              <a:lnSpc>
                <a:spcPct val="90000"/>
              </a:lnSpc>
              <a:spcBef>
                <a:spcPts val="800"/>
              </a:spcBef>
              <a:spcAft>
                <a:spcPts val="0"/>
              </a:spcAft>
              <a:buClr>
                <a:srgbClr val="3F3F3F"/>
              </a:buClr>
              <a:buSzPts val="1200"/>
              <a:buNone/>
              <a:defRPr sz="1200" cap="none">
                <a:solidFill>
                  <a:srgbClr val="3F3F3F"/>
                </a:solidFil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3" name="Google Shape;73;p16"/>
          <p:cNvSpPr txBox="1">
            <a:spLocks noGrp="1"/>
          </p:cNvSpPr>
          <p:nvPr>
            <p:ph type="body" idx="4"/>
          </p:nvPr>
        </p:nvSpPr>
        <p:spPr>
          <a:xfrm>
            <a:off x="1428750" y="3532585"/>
            <a:ext cx="1606323" cy="385763"/>
          </a:xfrm>
          <a:prstGeom prst="rect">
            <a:avLst/>
          </a:prstGeom>
          <a:noFill/>
          <a:ln>
            <a:noFill/>
          </a:ln>
        </p:spPr>
        <p:txBody>
          <a:bodyPr spcFirstLastPara="1" wrap="square" lIns="68575" tIns="34275" rIns="68575" bIns="34275" anchor="ctr" anchorCtr="0">
            <a:noAutofit/>
          </a:bodyPr>
          <a:lstStyle>
            <a:lvl1pPr marL="457200" lvl="0" indent="-228600" algn="r">
              <a:lnSpc>
                <a:spcPct val="90000"/>
              </a:lnSpc>
              <a:spcBef>
                <a:spcPts val="800"/>
              </a:spcBef>
              <a:spcAft>
                <a:spcPts val="0"/>
              </a:spcAft>
              <a:buClr>
                <a:srgbClr val="3F3F3F"/>
              </a:buClr>
              <a:buSzPts val="1200"/>
              <a:buNone/>
              <a:defRPr sz="1200" cap="none">
                <a:solidFill>
                  <a:srgbClr val="3F3F3F"/>
                </a:solidFil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4" name="Google Shape;74;p16"/>
          <p:cNvSpPr txBox="1">
            <a:spLocks noGrp="1"/>
          </p:cNvSpPr>
          <p:nvPr>
            <p:ph type="body" idx="5"/>
          </p:nvPr>
        </p:nvSpPr>
        <p:spPr>
          <a:xfrm>
            <a:off x="3301151" y="1195859"/>
            <a:ext cx="4154321" cy="758132"/>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800"/>
              </a:spcBef>
              <a:spcAft>
                <a:spcPts val="0"/>
              </a:spcAft>
              <a:buClr>
                <a:srgbClr val="3F3F3F"/>
              </a:buClr>
              <a:buSzPts val="1100"/>
              <a:buNone/>
              <a:defRPr sz="1100">
                <a:solidFill>
                  <a:srgbClr val="3F3F3F"/>
                </a:solidFil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5" name="Google Shape;75;p16"/>
          <p:cNvSpPr txBox="1">
            <a:spLocks noGrp="1"/>
          </p:cNvSpPr>
          <p:nvPr>
            <p:ph type="body" idx="6"/>
          </p:nvPr>
        </p:nvSpPr>
        <p:spPr>
          <a:xfrm>
            <a:off x="3739521" y="2011923"/>
            <a:ext cx="4154321" cy="758131"/>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800"/>
              </a:spcBef>
              <a:spcAft>
                <a:spcPts val="0"/>
              </a:spcAft>
              <a:buClr>
                <a:srgbClr val="3F3F3F"/>
              </a:buClr>
              <a:buSzPts val="1100"/>
              <a:buNone/>
              <a:defRPr sz="1100">
                <a:solidFill>
                  <a:srgbClr val="3F3F3F"/>
                </a:solidFil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6" name="Google Shape;76;p16"/>
          <p:cNvSpPr txBox="1">
            <a:spLocks noGrp="1"/>
          </p:cNvSpPr>
          <p:nvPr>
            <p:ph type="body" idx="7"/>
          </p:nvPr>
        </p:nvSpPr>
        <p:spPr>
          <a:xfrm>
            <a:off x="4182703" y="2816546"/>
            <a:ext cx="4154321" cy="758132"/>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800"/>
              </a:spcBef>
              <a:spcAft>
                <a:spcPts val="0"/>
              </a:spcAft>
              <a:buClr>
                <a:srgbClr val="3F3F3F"/>
              </a:buClr>
              <a:buSzPts val="1100"/>
              <a:buNone/>
              <a:defRPr sz="1100">
                <a:solidFill>
                  <a:srgbClr val="3F3F3F"/>
                </a:solidFil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7" name="Google Shape;77;p16"/>
          <p:cNvSpPr txBox="1">
            <a:spLocks noGrp="1"/>
          </p:cNvSpPr>
          <p:nvPr>
            <p:ph type="body" idx="8"/>
          </p:nvPr>
        </p:nvSpPr>
        <p:spPr>
          <a:xfrm>
            <a:off x="4631459" y="3618323"/>
            <a:ext cx="4154321" cy="758132"/>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800"/>
              </a:spcBef>
              <a:spcAft>
                <a:spcPts val="0"/>
              </a:spcAft>
              <a:buClr>
                <a:srgbClr val="3F3F3F"/>
              </a:buClr>
              <a:buSzPts val="1100"/>
              <a:buNone/>
              <a:defRPr sz="1100">
                <a:solidFill>
                  <a:srgbClr val="3F3F3F"/>
                </a:solidFil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78" name="Google Shape;78;p16"/>
          <p:cNvCxnSpPr/>
          <p:nvPr/>
        </p:nvCxnSpPr>
        <p:spPr>
          <a:xfrm>
            <a:off x="3265136" y="3767950"/>
            <a:ext cx="1134908" cy="0"/>
          </a:xfrm>
          <a:prstGeom prst="straightConnector1">
            <a:avLst/>
          </a:prstGeom>
          <a:noFill/>
          <a:ln w="9525" cap="flat" cmpd="sng">
            <a:solidFill>
              <a:srgbClr val="E2B08C"/>
            </a:solidFill>
            <a:prstDash val="solid"/>
            <a:miter lim="800000"/>
            <a:headEnd type="none" w="sm" len="sm"/>
            <a:tailEnd type="none" w="sm" len="sm"/>
          </a:ln>
        </p:spPr>
      </p:cxnSp>
      <p:cxnSp>
        <p:nvCxnSpPr>
          <p:cNvPr id="79" name="Google Shape;79;p16"/>
          <p:cNvCxnSpPr/>
          <p:nvPr/>
        </p:nvCxnSpPr>
        <p:spPr>
          <a:xfrm>
            <a:off x="2819938" y="2961338"/>
            <a:ext cx="1134908" cy="0"/>
          </a:xfrm>
          <a:prstGeom prst="straightConnector1">
            <a:avLst/>
          </a:prstGeom>
          <a:noFill/>
          <a:ln w="9525" cap="flat" cmpd="sng">
            <a:solidFill>
              <a:srgbClr val="E2B08C"/>
            </a:solidFill>
            <a:prstDash val="solid"/>
            <a:miter lim="800000"/>
            <a:headEnd type="none" w="sm" len="sm"/>
            <a:tailEnd type="none" w="sm" len="sm"/>
          </a:ln>
        </p:spPr>
      </p:cxnSp>
      <p:cxnSp>
        <p:nvCxnSpPr>
          <p:cNvPr id="80" name="Google Shape;80;p16"/>
          <p:cNvCxnSpPr/>
          <p:nvPr/>
        </p:nvCxnSpPr>
        <p:spPr>
          <a:xfrm>
            <a:off x="2380090" y="2154515"/>
            <a:ext cx="1134908" cy="0"/>
          </a:xfrm>
          <a:prstGeom prst="straightConnector1">
            <a:avLst/>
          </a:prstGeom>
          <a:noFill/>
          <a:ln w="9525" cap="flat" cmpd="sng">
            <a:solidFill>
              <a:srgbClr val="E2B08C"/>
            </a:solidFill>
            <a:prstDash val="solid"/>
            <a:miter lim="800000"/>
            <a:headEnd type="none" w="sm" len="sm"/>
            <a:tailEnd type="none" w="sm" len="sm"/>
          </a:ln>
        </p:spPr>
      </p:cxnSp>
      <p:cxnSp>
        <p:nvCxnSpPr>
          <p:cNvPr id="81" name="Google Shape;81;p16"/>
          <p:cNvCxnSpPr/>
          <p:nvPr/>
        </p:nvCxnSpPr>
        <p:spPr>
          <a:xfrm>
            <a:off x="1939697" y="1347062"/>
            <a:ext cx="1134908" cy="0"/>
          </a:xfrm>
          <a:prstGeom prst="straightConnector1">
            <a:avLst/>
          </a:prstGeom>
          <a:noFill/>
          <a:ln w="9525" cap="flat" cmpd="sng">
            <a:solidFill>
              <a:srgbClr val="E2B08C"/>
            </a:solidFill>
            <a:prstDash val="solid"/>
            <a:miter lim="800000"/>
            <a:headEnd type="none" w="sm" len="sm"/>
            <a:tailEnd type="none" w="sm" len="sm"/>
          </a:ln>
        </p:spPr>
      </p:cxnSp>
      <p:sp>
        <p:nvSpPr>
          <p:cNvPr id="82" name="Google Shape;82;p1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sz="700">
                <a:solidFill>
                  <a:srgbClr val="898989"/>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3" name="Google Shape;83;p16"/>
          <p:cNvSpPr txBox="1">
            <a:spLocks noGrp="1"/>
          </p:cNvSpPr>
          <p:nvPr>
            <p:ph type="ftr" idx="11"/>
          </p:nvPr>
        </p:nvSpPr>
        <p:spPr>
          <a:xfrm>
            <a:off x="4616867" y="4767263"/>
            <a:ext cx="1356534"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4" name="Google Shape;84;p16"/>
          <p:cNvSpPr txBox="1">
            <a:spLocks noGrp="1"/>
          </p:cNvSpPr>
          <p:nvPr>
            <p:ph type="sldNum" idx="12"/>
          </p:nvPr>
        </p:nvSpPr>
        <p:spPr>
          <a:xfrm>
            <a:off x="8108156" y="4767263"/>
            <a:ext cx="407194"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sz="700" b="0" i="0" u="none" strike="noStrike" cap="none">
                <a:solidFill>
                  <a:srgbClr val="888888"/>
                </a:solidFill>
                <a:latin typeface="Arial"/>
                <a:ea typeface="Arial"/>
                <a:cs typeface="Arial"/>
                <a:sym typeface="Arial"/>
              </a:defRPr>
            </a:lvl1pPr>
            <a:lvl2pPr marL="0" lvl="1" indent="0" algn="r">
              <a:spcBef>
                <a:spcPts val="0"/>
              </a:spcBef>
              <a:buNone/>
              <a:defRPr sz="700" b="0" i="0" u="none" strike="noStrike" cap="none">
                <a:solidFill>
                  <a:srgbClr val="888888"/>
                </a:solidFill>
                <a:latin typeface="Arial"/>
                <a:ea typeface="Arial"/>
                <a:cs typeface="Arial"/>
                <a:sym typeface="Arial"/>
              </a:defRPr>
            </a:lvl2pPr>
            <a:lvl3pPr marL="0" lvl="2" indent="0" algn="r">
              <a:spcBef>
                <a:spcPts val="0"/>
              </a:spcBef>
              <a:buNone/>
              <a:defRPr sz="700" b="0" i="0" u="none" strike="noStrike" cap="none">
                <a:solidFill>
                  <a:srgbClr val="888888"/>
                </a:solidFill>
                <a:latin typeface="Arial"/>
                <a:ea typeface="Arial"/>
                <a:cs typeface="Arial"/>
                <a:sym typeface="Arial"/>
              </a:defRPr>
            </a:lvl3pPr>
            <a:lvl4pPr marL="0" lvl="3" indent="0" algn="r">
              <a:spcBef>
                <a:spcPts val="0"/>
              </a:spcBef>
              <a:buNone/>
              <a:defRPr sz="700" b="0" i="0" u="none" strike="noStrike" cap="none">
                <a:solidFill>
                  <a:srgbClr val="888888"/>
                </a:solidFill>
                <a:latin typeface="Arial"/>
                <a:ea typeface="Arial"/>
                <a:cs typeface="Arial"/>
                <a:sym typeface="Arial"/>
              </a:defRPr>
            </a:lvl4pPr>
            <a:lvl5pPr marL="0" lvl="4" indent="0" algn="r">
              <a:spcBef>
                <a:spcPts val="0"/>
              </a:spcBef>
              <a:buNone/>
              <a:defRPr sz="700" b="0" i="0" u="none" strike="noStrike" cap="none">
                <a:solidFill>
                  <a:srgbClr val="888888"/>
                </a:solidFill>
                <a:latin typeface="Arial"/>
                <a:ea typeface="Arial"/>
                <a:cs typeface="Arial"/>
                <a:sym typeface="Arial"/>
              </a:defRPr>
            </a:lvl5pPr>
            <a:lvl6pPr marL="0" lvl="5" indent="0" algn="r">
              <a:spcBef>
                <a:spcPts val="0"/>
              </a:spcBef>
              <a:buNone/>
              <a:defRPr sz="700" b="0" i="0" u="none" strike="noStrike" cap="none">
                <a:solidFill>
                  <a:srgbClr val="888888"/>
                </a:solidFill>
                <a:latin typeface="Arial"/>
                <a:ea typeface="Arial"/>
                <a:cs typeface="Arial"/>
                <a:sym typeface="Arial"/>
              </a:defRPr>
            </a:lvl6pPr>
            <a:lvl7pPr marL="0" lvl="6" indent="0" algn="r">
              <a:spcBef>
                <a:spcPts val="0"/>
              </a:spcBef>
              <a:buNone/>
              <a:defRPr sz="700" b="0" i="0" u="none" strike="noStrike" cap="none">
                <a:solidFill>
                  <a:srgbClr val="888888"/>
                </a:solidFill>
                <a:latin typeface="Arial"/>
                <a:ea typeface="Arial"/>
                <a:cs typeface="Arial"/>
                <a:sym typeface="Arial"/>
              </a:defRPr>
            </a:lvl7pPr>
            <a:lvl8pPr marL="0" lvl="7" indent="0" algn="r">
              <a:spcBef>
                <a:spcPts val="0"/>
              </a:spcBef>
              <a:buNone/>
              <a:defRPr sz="700" b="0" i="0" u="none" strike="noStrike" cap="none">
                <a:solidFill>
                  <a:srgbClr val="888888"/>
                </a:solidFill>
                <a:latin typeface="Arial"/>
                <a:ea typeface="Arial"/>
                <a:cs typeface="Arial"/>
                <a:sym typeface="Arial"/>
              </a:defRPr>
            </a:lvl8pPr>
            <a:lvl9pPr marL="0" lvl="8" indent="0" algn="r">
              <a:spcBef>
                <a:spcPts val="0"/>
              </a:spcBef>
              <a:buNone/>
              <a:defRPr sz="7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mart Art">
  <p:cSld name="Smart Art">
    <p:bg>
      <p:bgPr>
        <a:solidFill>
          <a:schemeClr val="lt1"/>
        </a:solidFill>
        <a:effectLst/>
      </p:bgPr>
    </p:bg>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ctr">
              <a:lnSpc>
                <a:spcPct val="90000"/>
              </a:lnSpc>
              <a:spcBef>
                <a:spcPts val="0"/>
              </a:spcBef>
              <a:spcAft>
                <a:spcPts val="0"/>
              </a:spcAft>
              <a:buClr>
                <a:srgbClr val="3F3F3F"/>
              </a:buClr>
              <a:buSzPts val="2100"/>
              <a:buFont typeface="Arial"/>
              <a:buNone/>
              <a:defRPr sz="2100">
                <a:solidFill>
                  <a:srgbClr val="3F3F3F"/>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7" name="Google Shape;87;p1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8" name="Google Shape;88;p1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cxnSp>
        <p:nvCxnSpPr>
          <p:cNvPr id="89" name="Google Shape;89;p17"/>
          <p:cNvCxnSpPr/>
          <p:nvPr/>
        </p:nvCxnSpPr>
        <p:spPr>
          <a:xfrm rot="10800000" flipH="1">
            <a:off x="0" y="0"/>
            <a:ext cx="1943100" cy="571500"/>
          </a:xfrm>
          <a:prstGeom prst="straightConnector1">
            <a:avLst/>
          </a:prstGeom>
          <a:noFill/>
          <a:ln w="9525" cap="flat" cmpd="sng">
            <a:solidFill>
              <a:srgbClr val="E2B08C"/>
            </a:solidFill>
            <a:prstDash val="solid"/>
            <a:miter lim="800000"/>
            <a:headEnd type="none" w="sm" len="sm"/>
            <a:tailEnd type="none" w="sm" len="sm"/>
          </a:ln>
        </p:spPr>
      </p:cxnSp>
      <p:cxnSp>
        <p:nvCxnSpPr>
          <p:cNvPr id="90" name="Google Shape;90;p17"/>
          <p:cNvCxnSpPr/>
          <p:nvPr/>
        </p:nvCxnSpPr>
        <p:spPr>
          <a:xfrm flipH="1">
            <a:off x="0" y="0"/>
            <a:ext cx="528638" cy="770929"/>
          </a:xfrm>
          <a:prstGeom prst="straightConnector1">
            <a:avLst/>
          </a:prstGeom>
          <a:noFill/>
          <a:ln w="9525" cap="flat" cmpd="sng">
            <a:solidFill>
              <a:srgbClr val="E2B08C"/>
            </a:solidFill>
            <a:prstDash val="solid"/>
            <a:miter lim="800000"/>
            <a:headEnd type="none" w="sm" len="sm"/>
            <a:tailEnd type="none" w="sm" len="sm"/>
          </a:ln>
        </p:spPr>
      </p:cxnSp>
      <p:sp>
        <p:nvSpPr>
          <p:cNvPr id="91" name="Google Shape;91;p1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sz="700">
                <a:solidFill>
                  <a:srgbClr val="888888"/>
                </a:solidFill>
                <a:latin typeface="Arial"/>
                <a:ea typeface="Arial"/>
                <a:cs typeface="Arial"/>
                <a:sym typeface="Arial"/>
              </a:defRPr>
            </a:lvl1pPr>
            <a:lvl2pPr marL="0" lvl="1" indent="0" algn="r">
              <a:spcBef>
                <a:spcPts val="0"/>
              </a:spcBef>
              <a:buNone/>
              <a:defRPr sz="700">
                <a:solidFill>
                  <a:srgbClr val="888888"/>
                </a:solidFill>
                <a:latin typeface="Arial"/>
                <a:ea typeface="Arial"/>
                <a:cs typeface="Arial"/>
                <a:sym typeface="Arial"/>
              </a:defRPr>
            </a:lvl2pPr>
            <a:lvl3pPr marL="0" lvl="2" indent="0" algn="r">
              <a:spcBef>
                <a:spcPts val="0"/>
              </a:spcBef>
              <a:buNone/>
              <a:defRPr sz="700">
                <a:solidFill>
                  <a:srgbClr val="888888"/>
                </a:solidFill>
                <a:latin typeface="Arial"/>
                <a:ea typeface="Arial"/>
                <a:cs typeface="Arial"/>
                <a:sym typeface="Arial"/>
              </a:defRPr>
            </a:lvl3pPr>
            <a:lvl4pPr marL="0" lvl="3" indent="0" algn="r">
              <a:spcBef>
                <a:spcPts val="0"/>
              </a:spcBef>
              <a:buNone/>
              <a:defRPr sz="700">
                <a:solidFill>
                  <a:srgbClr val="888888"/>
                </a:solidFill>
                <a:latin typeface="Arial"/>
                <a:ea typeface="Arial"/>
                <a:cs typeface="Arial"/>
                <a:sym typeface="Arial"/>
              </a:defRPr>
            </a:lvl4pPr>
            <a:lvl5pPr marL="0" lvl="4" indent="0" algn="r">
              <a:spcBef>
                <a:spcPts val="0"/>
              </a:spcBef>
              <a:buNone/>
              <a:defRPr sz="700">
                <a:solidFill>
                  <a:srgbClr val="888888"/>
                </a:solidFill>
                <a:latin typeface="Arial"/>
                <a:ea typeface="Arial"/>
                <a:cs typeface="Arial"/>
                <a:sym typeface="Arial"/>
              </a:defRPr>
            </a:lvl5pPr>
            <a:lvl6pPr marL="0" lvl="5" indent="0" algn="r">
              <a:spcBef>
                <a:spcPts val="0"/>
              </a:spcBef>
              <a:buNone/>
              <a:defRPr sz="700">
                <a:solidFill>
                  <a:srgbClr val="888888"/>
                </a:solidFill>
                <a:latin typeface="Arial"/>
                <a:ea typeface="Arial"/>
                <a:cs typeface="Arial"/>
                <a:sym typeface="Arial"/>
              </a:defRPr>
            </a:lvl6pPr>
            <a:lvl7pPr marL="0" lvl="6" indent="0" algn="r">
              <a:spcBef>
                <a:spcPts val="0"/>
              </a:spcBef>
              <a:buNone/>
              <a:defRPr sz="700">
                <a:solidFill>
                  <a:srgbClr val="888888"/>
                </a:solidFill>
                <a:latin typeface="Arial"/>
                <a:ea typeface="Arial"/>
                <a:cs typeface="Arial"/>
                <a:sym typeface="Arial"/>
              </a:defRPr>
            </a:lvl7pPr>
            <a:lvl8pPr marL="0" lvl="7" indent="0" algn="r">
              <a:spcBef>
                <a:spcPts val="0"/>
              </a:spcBef>
              <a:buNone/>
              <a:defRPr sz="700">
                <a:solidFill>
                  <a:srgbClr val="888888"/>
                </a:solidFill>
                <a:latin typeface="Arial"/>
                <a:ea typeface="Arial"/>
                <a:cs typeface="Arial"/>
                <a:sym typeface="Arial"/>
              </a:defRPr>
            </a:lvl8pPr>
            <a:lvl9pPr marL="0" lvl="8" indent="0" algn="r">
              <a:spcBef>
                <a:spcPts val="0"/>
              </a:spcBef>
              <a:buNone/>
              <a:defRPr sz="7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92" name="Google Shape;92;p17"/>
          <p:cNvSpPr txBox="1">
            <a:spLocks noGrp="1"/>
          </p:cNvSpPr>
          <p:nvPr>
            <p:ph type="body" idx="1"/>
          </p:nvPr>
        </p:nvSpPr>
        <p:spPr>
          <a:xfrm>
            <a:off x="628649" y="1602581"/>
            <a:ext cx="7886699" cy="2772966"/>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rgbClr val="3F3F3F"/>
              </a:buClr>
              <a:buSzPts val="1400"/>
              <a:buChar char="•"/>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ntent 3 Column">
  <p:cSld name="Content 3 Column">
    <p:bg>
      <p:bgPr>
        <a:solidFill>
          <a:schemeClr val="accent2"/>
        </a:solidFill>
        <a:effectLst/>
      </p:bgPr>
    </p:bg>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1413867" y="669133"/>
            <a:ext cx="6316266" cy="994172"/>
          </a:xfrm>
          <a:prstGeom prst="rect">
            <a:avLst/>
          </a:prstGeom>
          <a:noFill/>
          <a:ln>
            <a:noFill/>
          </a:ln>
        </p:spPr>
        <p:txBody>
          <a:bodyPr spcFirstLastPara="1" wrap="square" lIns="68575" tIns="34275" rIns="68575" bIns="34275" anchor="ctr" anchorCtr="0">
            <a:normAutofit/>
          </a:bodyPr>
          <a:lstStyle>
            <a:lvl1pPr lvl="0" algn="ctr">
              <a:lnSpc>
                <a:spcPct val="90000"/>
              </a:lnSpc>
              <a:spcBef>
                <a:spcPts val="0"/>
              </a:spcBef>
              <a:spcAft>
                <a:spcPts val="0"/>
              </a:spcAft>
              <a:buClr>
                <a:srgbClr val="3F3F3F"/>
              </a:buClr>
              <a:buSzPts val="2100"/>
              <a:buFont typeface="Arial"/>
              <a:buNone/>
              <a:defRPr sz="2100">
                <a:solidFill>
                  <a:srgbClr val="3F3F3F"/>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5" name="Google Shape;95;p18"/>
          <p:cNvSpPr txBox="1">
            <a:spLocks noGrp="1"/>
          </p:cNvSpPr>
          <p:nvPr>
            <p:ph type="body" idx="1"/>
          </p:nvPr>
        </p:nvSpPr>
        <p:spPr>
          <a:xfrm>
            <a:off x="1114425" y="1922342"/>
            <a:ext cx="3023959" cy="273844"/>
          </a:xfrm>
          <a:prstGeom prst="rect">
            <a:avLst/>
          </a:prstGeom>
          <a:noFill/>
          <a:ln>
            <a:noFill/>
          </a:ln>
        </p:spPr>
        <p:txBody>
          <a:bodyPr spcFirstLastPara="1" wrap="square" lIns="68575" tIns="34275" rIns="68575" bIns="34275" anchor="t" anchorCtr="0">
            <a:normAutofit/>
          </a:bodyPr>
          <a:lstStyle>
            <a:lvl1pPr marL="457200" lvl="0" indent="-228600" algn="ctr">
              <a:lnSpc>
                <a:spcPct val="90000"/>
              </a:lnSpc>
              <a:spcBef>
                <a:spcPts val="800"/>
              </a:spcBef>
              <a:spcAft>
                <a:spcPts val="0"/>
              </a:spcAft>
              <a:buClr>
                <a:srgbClr val="3F3F3F"/>
              </a:buClr>
              <a:buSzPts val="1500"/>
              <a:buNone/>
              <a:defRPr sz="1500">
                <a:solidFill>
                  <a:srgbClr val="3F3F3F"/>
                </a:solidFill>
                <a:latin typeface="Arial"/>
                <a:ea typeface="Arial"/>
                <a:cs typeface="Arial"/>
                <a:sym typeface="Aria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6" name="Google Shape;96;p18"/>
          <p:cNvSpPr txBox="1">
            <a:spLocks noGrp="1"/>
          </p:cNvSpPr>
          <p:nvPr>
            <p:ph type="body" idx="2"/>
          </p:nvPr>
        </p:nvSpPr>
        <p:spPr>
          <a:xfrm>
            <a:off x="1114248" y="2302761"/>
            <a:ext cx="3023273" cy="792981"/>
          </a:xfrm>
          <a:prstGeom prst="rect">
            <a:avLst/>
          </a:prstGeom>
          <a:noFill/>
          <a:ln>
            <a:noFill/>
          </a:ln>
        </p:spPr>
        <p:txBody>
          <a:bodyPr spcFirstLastPara="1" wrap="square" lIns="68575" tIns="34275" rIns="68575" bIns="34275" anchor="t" anchorCtr="0">
            <a:normAutofit/>
          </a:bodyPr>
          <a:lstStyle>
            <a:lvl1pPr marL="457200" lvl="0" indent="-228600" algn="ctr">
              <a:lnSpc>
                <a:spcPct val="100000"/>
              </a:lnSpc>
              <a:spcBef>
                <a:spcPts val="800"/>
              </a:spcBef>
              <a:spcAft>
                <a:spcPts val="0"/>
              </a:spcAft>
              <a:buClr>
                <a:srgbClr val="3F3F3F"/>
              </a:buClr>
              <a:buSzPts val="1100"/>
              <a:buFont typeface="Arial"/>
              <a:buNone/>
              <a:defRPr sz="1100">
                <a:solidFill>
                  <a:srgbClr val="3F3F3F"/>
                </a:solidFil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7" name="Google Shape;97;p18"/>
          <p:cNvSpPr txBox="1">
            <a:spLocks noGrp="1"/>
          </p:cNvSpPr>
          <p:nvPr>
            <p:ph type="body" idx="3"/>
          </p:nvPr>
        </p:nvSpPr>
        <p:spPr>
          <a:xfrm>
            <a:off x="5004753" y="1922342"/>
            <a:ext cx="3023959" cy="273844"/>
          </a:xfrm>
          <a:prstGeom prst="rect">
            <a:avLst/>
          </a:prstGeom>
          <a:noFill/>
          <a:ln>
            <a:noFill/>
          </a:ln>
        </p:spPr>
        <p:txBody>
          <a:bodyPr spcFirstLastPara="1" wrap="square" lIns="68575" tIns="34275" rIns="68575" bIns="34275" anchor="t" anchorCtr="0">
            <a:normAutofit/>
          </a:bodyPr>
          <a:lstStyle>
            <a:lvl1pPr marL="457200" lvl="0" indent="-228600" algn="ctr">
              <a:lnSpc>
                <a:spcPct val="90000"/>
              </a:lnSpc>
              <a:spcBef>
                <a:spcPts val="800"/>
              </a:spcBef>
              <a:spcAft>
                <a:spcPts val="0"/>
              </a:spcAft>
              <a:buClr>
                <a:srgbClr val="3F3F3F"/>
              </a:buClr>
              <a:buSzPts val="1500"/>
              <a:buNone/>
              <a:defRPr sz="1500">
                <a:solidFill>
                  <a:srgbClr val="3F3F3F"/>
                </a:solidFill>
                <a:latin typeface="Arial"/>
                <a:ea typeface="Arial"/>
                <a:cs typeface="Arial"/>
                <a:sym typeface="Aria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8" name="Google Shape;98;p18"/>
          <p:cNvSpPr txBox="1">
            <a:spLocks noGrp="1"/>
          </p:cNvSpPr>
          <p:nvPr>
            <p:ph type="body" idx="4"/>
          </p:nvPr>
        </p:nvSpPr>
        <p:spPr>
          <a:xfrm>
            <a:off x="5004857" y="2302761"/>
            <a:ext cx="3023273" cy="792981"/>
          </a:xfrm>
          <a:prstGeom prst="rect">
            <a:avLst/>
          </a:prstGeom>
          <a:noFill/>
          <a:ln>
            <a:noFill/>
          </a:ln>
        </p:spPr>
        <p:txBody>
          <a:bodyPr spcFirstLastPara="1" wrap="square" lIns="68575" tIns="34275" rIns="68575" bIns="34275" anchor="t" anchorCtr="0">
            <a:normAutofit/>
          </a:bodyPr>
          <a:lstStyle>
            <a:lvl1pPr marL="457200" lvl="0" indent="-228600" algn="ctr">
              <a:lnSpc>
                <a:spcPct val="100000"/>
              </a:lnSpc>
              <a:spcBef>
                <a:spcPts val="800"/>
              </a:spcBef>
              <a:spcAft>
                <a:spcPts val="0"/>
              </a:spcAft>
              <a:buClr>
                <a:srgbClr val="3F3F3F"/>
              </a:buClr>
              <a:buSzPts val="1100"/>
              <a:buFont typeface="Arial"/>
              <a:buNone/>
              <a:defRPr sz="1100">
                <a:solidFill>
                  <a:srgbClr val="3F3F3F"/>
                </a:solidFil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9" name="Google Shape;99;p18"/>
          <p:cNvSpPr txBox="1">
            <a:spLocks noGrp="1"/>
          </p:cNvSpPr>
          <p:nvPr>
            <p:ph type="body" idx="5"/>
          </p:nvPr>
        </p:nvSpPr>
        <p:spPr>
          <a:xfrm>
            <a:off x="1114424" y="3239573"/>
            <a:ext cx="3023959" cy="273844"/>
          </a:xfrm>
          <a:prstGeom prst="rect">
            <a:avLst/>
          </a:prstGeom>
          <a:noFill/>
          <a:ln>
            <a:noFill/>
          </a:ln>
        </p:spPr>
        <p:txBody>
          <a:bodyPr spcFirstLastPara="1" wrap="square" lIns="68575" tIns="34275" rIns="68575" bIns="34275" anchor="t" anchorCtr="0">
            <a:normAutofit/>
          </a:bodyPr>
          <a:lstStyle>
            <a:lvl1pPr marL="457200" lvl="0" indent="-228600" algn="ctr">
              <a:lnSpc>
                <a:spcPct val="90000"/>
              </a:lnSpc>
              <a:spcBef>
                <a:spcPts val="800"/>
              </a:spcBef>
              <a:spcAft>
                <a:spcPts val="0"/>
              </a:spcAft>
              <a:buClr>
                <a:srgbClr val="3F3F3F"/>
              </a:buClr>
              <a:buSzPts val="1500"/>
              <a:buNone/>
              <a:defRPr sz="1500">
                <a:solidFill>
                  <a:srgbClr val="3F3F3F"/>
                </a:solidFill>
                <a:latin typeface="Arial"/>
                <a:ea typeface="Arial"/>
                <a:cs typeface="Arial"/>
                <a:sym typeface="Aria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0" name="Google Shape;100;p18"/>
          <p:cNvSpPr txBox="1">
            <a:spLocks noGrp="1"/>
          </p:cNvSpPr>
          <p:nvPr>
            <p:ph type="body" idx="6"/>
          </p:nvPr>
        </p:nvSpPr>
        <p:spPr>
          <a:xfrm>
            <a:off x="1114809" y="3619992"/>
            <a:ext cx="3023273" cy="792981"/>
          </a:xfrm>
          <a:prstGeom prst="rect">
            <a:avLst/>
          </a:prstGeom>
          <a:noFill/>
          <a:ln>
            <a:noFill/>
          </a:ln>
        </p:spPr>
        <p:txBody>
          <a:bodyPr spcFirstLastPara="1" wrap="square" lIns="68575" tIns="34275" rIns="68575" bIns="34275" anchor="t" anchorCtr="0">
            <a:normAutofit/>
          </a:bodyPr>
          <a:lstStyle>
            <a:lvl1pPr marL="457200" lvl="0" indent="-228600" algn="ctr">
              <a:lnSpc>
                <a:spcPct val="100000"/>
              </a:lnSpc>
              <a:spcBef>
                <a:spcPts val="800"/>
              </a:spcBef>
              <a:spcAft>
                <a:spcPts val="0"/>
              </a:spcAft>
              <a:buClr>
                <a:srgbClr val="3F3F3F"/>
              </a:buClr>
              <a:buSzPts val="1100"/>
              <a:buFont typeface="Arial"/>
              <a:buNone/>
              <a:defRPr sz="1100">
                <a:solidFill>
                  <a:srgbClr val="3F3F3F"/>
                </a:solidFil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1" name="Google Shape;101;p18"/>
          <p:cNvSpPr txBox="1">
            <a:spLocks noGrp="1"/>
          </p:cNvSpPr>
          <p:nvPr>
            <p:ph type="body" idx="7"/>
          </p:nvPr>
        </p:nvSpPr>
        <p:spPr>
          <a:xfrm>
            <a:off x="5004473" y="3239573"/>
            <a:ext cx="3023959" cy="273844"/>
          </a:xfrm>
          <a:prstGeom prst="rect">
            <a:avLst/>
          </a:prstGeom>
          <a:noFill/>
          <a:ln>
            <a:noFill/>
          </a:ln>
        </p:spPr>
        <p:txBody>
          <a:bodyPr spcFirstLastPara="1" wrap="square" lIns="68575" tIns="34275" rIns="68575" bIns="34275" anchor="t" anchorCtr="0">
            <a:normAutofit/>
          </a:bodyPr>
          <a:lstStyle>
            <a:lvl1pPr marL="457200" lvl="0" indent="-228600" algn="ctr">
              <a:lnSpc>
                <a:spcPct val="90000"/>
              </a:lnSpc>
              <a:spcBef>
                <a:spcPts val="800"/>
              </a:spcBef>
              <a:spcAft>
                <a:spcPts val="0"/>
              </a:spcAft>
              <a:buClr>
                <a:srgbClr val="3F3F3F"/>
              </a:buClr>
              <a:buSzPts val="1500"/>
              <a:buNone/>
              <a:defRPr sz="1500">
                <a:solidFill>
                  <a:srgbClr val="3F3F3F"/>
                </a:solidFill>
                <a:latin typeface="Arial"/>
                <a:ea typeface="Arial"/>
                <a:cs typeface="Arial"/>
                <a:sym typeface="Aria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2" name="Google Shape;102;p18"/>
          <p:cNvSpPr txBox="1">
            <a:spLocks noGrp="1"/>
          </p:cNvSpPr>
          <p:nvPr>
            <p:ph type="body" idx="8"/>
          </p:nvPr>
        </p:nvSpPr>
        <p:spPr>
          <a:xfrm>
            <a:off x="5004857" y="3619992"/>
            <a:ext cx="3023273" cy="792981"/>
          </a:xfrm>
          <a:prstGeom prst="rect">
            <a:avLst/>
          </a:prstGeom>
          <a:noFill/>
          <a:ln>
            <a:noFill/>
          </a:ln>
        </p:spPr>
        <p:txBody>
          <a:bodyPr spcFirstLastPara="1" wrap="square" lIns="68575" tIns="34275" rIns="68575" bIns="34275" anchor="t" anchorCtr="0">
            <a:normAutofit/>
          </a:bodyPr>
          <a:lstStyle>
            <a:lvl1pPr marL="457200" lvl="0" indent="-228600" algn="ctr">
              <a:lnSpc>
                <a:spcPct val="100000"/>
              </a:lnSpc>
              <a:spcBef>
                <a:spcPts val="800"/>
              </a:spcBef>
              <a:spcAft>
                <a:spcPts val="0"/>
              </a:spcAft>
              <a:buClr>
                <a:srgbClr val="3F3F3F"/>
              </a:buClr>
              <a:buSzPts val="1100"/>
              <a:buFont typeface="Arial"/>
              <a:buNone/>
              <a:defRPr sz="1100">
                <a:solidFill>
                  <a:srgbClr val="3F3F3F"/>
                </a:solidFil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3" name="Google Shape;103;p1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4" name="Google Shape;104;p1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5" name="Google Shape;105;p1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cxnSp>
        <p:nvCxnSpPr>
          <p:cNvPr id="106" name="Google Shape;106;p18"/>
          <p:cNvCxnSpPr/>
          <p:nvPr/>
        </p:nvCxnSpPr>
        <p:spPr>
          <a:xfrm>
            <a:off x="6516291" y="0"/>
            <a:ext cx="2627709" cy="1764718"/>
          </a:xfrm>
          <a:prstGeom prst="straightConnector1">
            <a:avLst/>
          </a:prstGeom>
          <a:noFill/>
          <a:ln w="9525" cap="flat" cmpd="sng">
            <a:solidFill>
              <a:schemeClr val="accent1"/>
            </a:solidFill>
            <a:prstDash val="solid"/>
            <a:miter lim="800000"/>
            <a:headEnd type="none" w="sm" len="sm"/>
            <a:tailEnd type="none" w="sm" len="sm"/>
          </a:ln>
        </p:spPr>
      </p:cxnSp>
      <p:cxnSp>
        <p:nvCxnSpPr>
          <p:cNvPr id="107" name="Google Shape;107;p18"/>
          <p:cNvCxnSpPr/>
          <p:nvPr/>
        </p:nvCxnSpPr>
        <p:spPr>
          <a:xfrm>
            <a:off x="7290707" y="0"/>
            <a:ext cx="1853293" cy="2024274"/>
          </a:xfrm>
          <a:prstGeom prst="straightConnector1">
            <a:avLst/>
          </a:prstGeom>
          <a:noFill/>
          <a:ln w="9525" cap="flat" cmpd="sng">
            <a:solidFill>
              <a:schemeClr val="accent1"/>
            </a:solidFill>
            <a:prstDash val="solid"/>
            <a:miter lim="800000"/>
            <a:headEnd type="none" w="sm" len="sm"/>
            <a:tailEnd type="none" w="sm" len="sm"/>
          </a:ln>
        </p:spPr>
      </p:cxnSp>
      <p:pic>
        <p:nvPicPr>
          <p:cNvPr id="108" name="Google Shape;108;p18"/>
          <p:cNvPicPr preferRelativeResize="0"/>
          <p:nvPr/>
        </p:nvPicPr>
        <p:blipFill rotWithShape="1">
          <a:blip r:embed="rId2">
            <a:alphaModFix/>
          </a:blip>
          <a:srcRect/>
          <a:stretch/>
        </p:blipFill>
        <p:spPr>
          <a:xfrm>
            <a:off x="0" y="355465"/>
            <a:ext cx="1543050" cy="1235869"/>
          </a:xfrm>
          <a:prstGeom prst="rect">
            <a:avLst/>
          </a:prstGeom>
          <a:noFill/>
          <a:ln>
            <a:noFill/>
          </a:ln>
        </p:spPr>
      </p:pic>
      <p:pic>
        <p:nvPicPr>
          <p:cNvPr id="109" name="Google Shape;109;p18"/>
          <p:cNvPicPr preferRelativeResize="0"/>
          <p:nvPr/>
        </p:nvPicPr>
        <p:blipFill rotWithShape="1">
          <a:blip r:embed="rId3">
            <a:alphaModFix/>
          </a:blip>
          <a:srcRect/>
          <a:stretch/>
        </p:blipFill>
        <p:spPr>
          <a:xfrm>
            <a:off x="8286750" y="3885667"/>
            <a:ext cx="857250" cy="6858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ntent 2 Column">
  <p:cSld name="Content 2 Column">
    <p:bg>
      <p:bgPr>
        <a:solidFill>
          <a:schemeClr val="lt1"/>
        </a:solidFill>
        <a:effectLst/>
      </p:bgPr>
    </p:bg>
    <p:spTree>
      <p:nvGrpSpPr>
        <p:cNvPr id="1" name="Shape 110"/>
        <p:cNvGrpSpPr/>
        <p:nvPr/>
      </p:nvGrpSpPr>
      <p:grpSpPr>
        <a:xfrm>
          <a:off x="0" y="0"/>
          <a:ext cx="0" cy="0"/>
          <a:chOff x="0" y="0"/>
          <a:chExt cx="0" cy="0"/>
        </a:xfrm>
      </p:grpSpPr>
      <p:sp>
        <p:nvSpPr>
          <p:cNvPr id="111" name="Google Shape;111;p19"/>
          <p:cNvSpPr txBox="1">
            <a:spLocks noGrp="1"/>
          </p:cNvSpPr>
          <p:nvPr>
            <p:ph type="title"/>
          </p:nvPr>
        </p:nvSpPr>
        <p:spPr>
          <a:xfrm>
            <a:off x="1131570" y="3117304"/>
            <a:ext cx="2354580" cy="994172"/>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rgbClr val="3F3F3F"/>
              </a:buClr>
              <a:buSzPts val="2100"/>
              <a:buFont typeface="Arial"/>
              <a:buNone/>
              <a:defRPr sz="2100">
                <a:solidFill>
                  <a:srgbClr val="3F3F3F"/>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2" name="Google Shape;112;p19"/>
          <p:cNvSpPr txBox="1">
            <a:spLocks noGrp="1"/>
          </p:cNvSpPr>
          <p:nvPr>
            <p:ph type="body" idx="1"/>
          </p:nvPr>
        </p:nvSpPr>
        <p:spPr>
          <a:xfrm>
            <a:off x="4441691" y="1147976"/>
            <a:ext cx="4074903" cy="273844"/>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3F3F3F"/>
              </a:buClr>
              <a:buSzPts val="1500"/>
              <a:buNone/>
              <a:defRPr sz="1500">
                <a:solidFill>
                  <a:srgbClr val="3F3F3F"/>
                </a:solidFill>
                <a:latin typeface="Arial"/>
                <a:ea typeface="Arial"/>
                <a:cs typeface="Arial"/>
                <a:sym typeface="Aria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3" name="Google Shape;113;p19"/>
          <p:cNvSpPr txBox="1">
            <a:spLocks noGrp="1"/>
          </p:cNvSpPr>
          <p:nvPr>
            <p:ph type="body" idx="2"/>
          </p:nvPr>
        </p:nvSpPr>
        <p:spPr>
          <a:xfrm>
            <a:off x="4441371" y="1395045"/>
            <a:ext cx="4073978" cy="418462"/>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800"/>
              </a:spcBef>
              <a:spcAft>
                <a:spcPts val="0"/>
              </a:spcAft>
              <a:buClr>
                <a:srgbClr val="3F3F3F"/>
              </a:buClr>
              <a:buSzPts val="1100"/>
              <a:buFont typeface="Arial"/>
              <a:buNone/>
              <a:defRPr sz="1100">
                <a:solidFill>
                  <a:srgbClr val="3F3F3F"/>
                </a:solidFil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4" name="Google Shape;114;p19"/>
          <p:cNvSpPr txBox="1">
            <a:spLocks noGrp="1"/>
          </p:cNvSpPr>
          <p:nvPr>
            <p:ph type="body" idx="3"/>
          </p:nvPr>
        </p:nvSpPr>
        <p:spPr>
          <a:xfrm>
            <a:off x="4441691" y="1972823"/>
            <a:ext cx="4074903" cy="273844"/>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3F3F3F"/>
              </a:buClr>
              <a:buSzPts val="1500"/>
              <a:buNone/>
              <a:defRPr sz="1500">
                <a:solidFill>
                  <a:srgbClr val="3F3F3F"/>
                </a:solidFill>
                <a:latin typeface="Arial"/>
                <a:ea typeface="Arial"/>
                <a:cs typeface="Arial"/>
                <a:sym typeface="Aria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5" name="Google Shape;115;p19"/>
          <p:cNvSpPr txBox="1">
            <a:spLocks noGrp="1"/>
          </p:cNvSpPr>
          <p:nvPr>
            <p:ph type="body" idx="4"/>
          </p:nvPr>
        </p:nvSpPr>
        <p:spPr>
          <a:xfrm>
            <a:off x="4441371" y="2219892"/>
            <a:ext cx="4073978" cy="418463"/>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800"/>
              </a:spcBef>
              <a:spcAft>
                <a:spcPts val="0"/>
              </a:spcAft>
              <a:buClr>
                <a:srgbClr val="3F3F3F"/>
              </a:buClr>
              <a:buSzPts val="1100"/>
              <a:buFont typeface="Arial"/>
              <a:buNone/>
              <a:defRPr sz="1100">
                <a:solidFill>
                  <a:srgbClr val="3F3F3F"/>
                </a:solidFil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6" name="Google Shape;116;p19"/>
          <p:cNvSpPr txBox="1">
            <a:spLocks noGrp="1"/>
          </p:cNvSpPr>
          <p:nvPr>
            <p:ph type="body" idx="5"/>
          </p:nvPr>
        </p:nvSpPr>
        <p:spPr>
          <a:xfrm>
            <a:off x="4441691" y="2797670"/>
            <a:ext cx="4074903" cy="273844"/>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3F3F3F"/>
              </a:buClr>
              <a:buSzPts val="1500"/>
              <a:buNone/>
              <a:defRPr sz="1500">
                <a:solidFill>
                  <a:srgbClr val="3F3F3F"/>
                </a:solidFill>
                <a:latin typeface="Arial"/>
                <a:ea typeface="Arial"/>
                <a:cs typeface="Arial"/>
                <a:sym typeface="Aria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7" name="Google Shape;117;p19"/>
          <p:cNvSpPr txBox="1">
            <a:spLocks noGrp="1"/>
          </p:cNvSpPr>
          <p:nvPr>
            <p:ph type="body" idx="6"/>
          </p:nvPr>
        </p:nvSpPr>
        <p:spPr>
          <a:xfrm>
            <a:off x="4441371" y="3044739"/>
            <a:ext cx="4073978" cy="418463"/>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800"/>
              </a:spcBef>
              <a:spcAft>
                <a:spcPts val="0"/>
              </a:spcAft>
              <a:buClr>
                <a:srgbClr val="3F3F3F"/>
              </a:buClr>
              <a:buSzPts val="1100"/>
              <a:buFont typeface="Arial"/>
              <a:buNone/>
              <a:defRPr sz="1100">
                <a:solidFill>
                  <a:srgbClr val="3F3F3F"/>
                </a:solidFil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8" name="Google Shape;118;p19"/>
          <p:cNvSpPr txBox="1">
            <a:spLocks noGrp="1"/>
          </p:cNvSpPr>
          <p:nvPr>
            <p:ph type="body" idx="7"/>
          </p:nvPr>
        </p:nvSpPr>
        <p:spPr>
          <a:xfrm>
            <a:off x="4440080" y="3622518"/>
            <a:ext cx="4074903" cy="273844"/>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3F3F3F"/>
              </a:buClr>
              <a:buSzPts val="1500"/>
              <a:buNone/>
              <a:defRPr sz="1500">
                <a:solidFill>
                  <a:srgbClr val="3F3F3F"/>
                </a:solidFill>
                <a:latin typeface="Arial"/>
                <a:ea typeface="Arial"/>
                <a:cs typeface="Arial"/>
                <a:sym typeface="Aria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9" name="Google Shape;119;p19"/>
          <p:cNvSpPr txBox="1">
            <a:spLocks noGrp="1"/>
          </p:cNvSpPr>
          <p:nvPr>
            <p:ph type="body" idx="8"/>
          </p:nvPr>
        </p:nvSpPr>
        <p:spPr>
          <a:xfrm>
            <a:off x="4439760" y="3869587"/>
            <a:ext cx="4073978" cy="418463"/>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800"/>
              </a:spcBef>
              <a:spcAft>
                <a:spcPts val="0"/>
              </a:spcAft>
              <a:buClr>
                <a:srgbClr val="3F3F3F"/>
              </a:buClr>
              <a:buSzPts val="1100"/>
              <a:buFont typeface="Arial"/>
              <a:buNone/>
              <a:defRPr sz="1100">
                <a:solidFill>
                  <a:srgbClr val="3F3F3F"/>
                </a:solidFil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0" name="Google Shape;120;p19"/>
          <p:cNvSpPr txBox="1">
            <a:spLocks noGrp="1"/>
          </p:cNvSpPr>
          <p:nvPr>
            <p:ph type="dt" idx="10"/>
          </p:nvPr>
        </p:nvSpPr>
        <p:spPr>
          <a:xfrm>
            <a:off x="4439760" y="4767263"/>
            <a:ext cx="710637"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1" name="Google Shape;121;p19"/>
          <p:cNvSpPr txBox="1">
            <a:spLocks noGrp="1"/>
          </p:cNvSpPr>
          <p:nvPr>
            <p:ph type="ftr" idx="11"/>
          </p:nvPr>
        </p:nvSpPr>
        <p:spPr>
          <a:xfrm>
            <a:off x="5371466" y="4767263"/>
            <a:ext cx="2432957"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2" name="Google Shape;122;p19"/>
          <p:cNvSpPr txBox="1">
            <a:spLocks noGrp="1"/>
          </p:cNvSpPr>
          <p:nvPr>
            <p:ph type="sldNum" idx="12"/>
          </p:nvPr>
        </p:nvSpPr>
        <p:spPr>
          <a:xfrm>
            <a:off x="8025492" y="4767263"/>
            <a:ext cx="489857"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sz="700">
                <a:solidFill>
                  <a:srgbClr val="888888"/>
                </a:solidFill>
                <a:latin typeface="Arial"/>
                <a:ea typeface="Arial"/>
                <a:cs typeface="Arial"/>
                <a:sym typeface="Arial"/>
              </a:defRPr>
            </a:lvl1pPr>
            <a:lvl2pPr marL="0" lvl="1" indent="0" algn="r">
              <a:spcBef>
                <a:spcPts val="0"/>
              </a:spcBef>
              <a:buNone/>
              <a:defRPr sz="700">
                <a:solidFill>
                  <a:srgbClr val="888888"/>
                </a:solidFill>
                <a:latin typeface="Arial"/>
                <a:ea typeface="Arial"/>
                <a:cs typeface="Arial"/>
                <a:sym typeface="Arial"/>
              </a:defRPr>
            </a:lvl2pPr>
            <a:lvl3pPr marL="0" lvl="2" indent="0" algn="r">
              <a:spcBef>
                <a:spcPts val="0"/>
              </a:spcBef>
              <a:buNone/>
              <a:defRPr sz="700">
                <a:solidFill>
                  <a:srgbClr val="888888"/>
                </a:solidFill>
                <a:latin typeface="Arial"/>
                <a:ea typeface="Arial"/>
                <a:cs typeface="Arial"/>
                <a:sym typeface="Arial"/>
              </a:defRPr>
            </a:lvl3pPr>
            <a:lvl4pPr marL="0" lvl="3" indent="0" algn="r">
              <a:spcBef>
                <a:spcPts val="0"/>
              </a:spcBef>
              <a:buNone/>
              <a:defRPr sz="700">
                <a:solidFill>
                  <a:srgbClr val="888888"/>
                </a:solidFill>
                <a:latin typeface="Arial"/>
                <a:ea typeface="Arial"/>
                <a:cs typeface="Arial"/>
                <a:sym typeface="Arial"/>
              </a:defRPr>
            </a:lvl4pPr>
            <a:lvl5pPr marL="0" lvl="4" indent="0" algn="r">
              <a:spcBef>
                <a:spcPts val="0"/>
              </a:spcBef>
              <a:buNone/>
              <a:defRPr sz="700">
                <a:solidFill>
                  <a:srgbClr val="888888"/>
                </a:solidFill>
                <a:latin typeface="Arial"/>
                <a:ea typeface="Arial"/>
                <a:cs typeface="Arial"/>
                <a:sym typeface="Arial"/>
              </a:defRPr>
            </a:lvl5pPr>
            <a:lvl6pPr marL="0" lvl="5" indent="0" algn="r">
              <a:spcBef>
                <a:spcPts val="0"/>
              </a:spcBef>
              <a:buNone/>
              <a:defRPr sz="700">
                <a:solidFill>
                  <a:srgbClr val="888888"/>
                </a:solidFill>
                <a:latin typeface="Arial"/>
                <a:ea typeface="Arial"/>
                <a:cs typeface="Arial"/>
                <a:sym typeface="Arial"/>
              </a:defRPr>
            </a:lvl6pPr>
            <a:lvl7pPr marL="0" lvl="6" indent="0" algn="r">
              <a:spcBef>
                <a:spcPts val="0"/>
              </a:spcBef>
              <a:buNone/>
              <a:defRPr sz="700">
                <a:solidFill>
                  <a:srgbClr val="888888"/>
                </a:solidFill>
                <a:latin typeface="Arial"/>
                <a:ea typeface="Arial"/>
                <a:cs typeface="Arial"/>
                <a:sym typeface="Arial"/>
              </a:defRPr>
            </a:lvl7pPr>
            <a:lvl8pPr marL="0" lvl="7" indent="0" algn="r">
              <a:spcBef>
                <a:spcPts val="0"/>
              </a:spcBef>
              <a:buNone/>
              <a:defRPr sz="700">
                <a:solidFill>
                  <a:srgbClr val="888888"/>
                </a:solidFill>
                <a:latin typeface="Arial"/>
                <a:ea typeface="Arial"/>
                <a:cs typeface="Arial"/>
                <a:sym typeface="Arial"/>
              </a:defRPr>
            </a:lvl8pPr>
            <a:lvl9pPr marL="0" lvl="8" indent="0" algn="r">
              <a:spcBef>
                <a:spcPts val="0"/>
              </a:spcBef>
              <a:buNone/>
              <a:defRPr sz="7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pic>
        <p:nvPicPr>
          <p:cNvPr id="123" name="Google Shape;123;p19"/>
          <p:cNvPicPr preferRelativeResize="0"/>
          <p:nvPr/>
        </p:nvPicPr>
        <p:blipFill rotWithShape="1">
          <a:blip r:embed="rId2">
            <a:alphaModFix/>
          </a:blip>
          <a:srcRect l="39434" t="20278" b="22673"/>
          <a:stretch/>
        </p:blipFill>
        <p:spPr>
          <a:xfrm>
            <a:off x="-3522" y="-1"/>
            <a:ext cx="3672551" cy="3289462"/>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Introduction" type="secHead">
  <p:cSld name="SECTION_HEADER">
    <p:bg>
      <p:bgPr>
        <a:solidFill>
          <a:schemeClr val="accent1"/>
        </a:solidFill>
        <a:effectLst/>
      </p:bgPr>
    </p:bg>
    <p:spTree>
      <p:nvGrpSpPr>
        <p:cNvPr id="1" name="Shape 124"/>
        <p:cNvGrpSpPr/>
        <p:nvPr/>
      </p:nvGrpSpPr>
      <p:grpSpPr>
        <a:xfrm>
          <a:off x="0" y="0"/>
          <a:ext cx="0" cy="0"/>
          <a:chOff x="0" y="0"/>
          <a:chExt cx="0" cy="0"/>
        </a:xfrm>
      </p:grpSpPr>
      <p:sp>
        <p:nvSpPr>
          <p:cNvPr id="125" name="Google Shape;125;p20"/>
          <p:cNvSpPr txBox="1">
            <a:spLocks noGrp="1"/>
          </p:cNvSpPr>
          <p:nvPr>
            <p:ph type="title"/>
          </p:nvPr>
        </p:nvSpPr>
        <p:spPr>
          <a:xfrm>
            <a:off x="1021556" y="1253729"/>
            <a:ext cx="3833813" cy="903684"/>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rgbClr val="3F3F3F"/>
              </a:buClr>
              <a:buSzPts val="2100"/>
              <a:buFont typeface="Arial"/>
              <a:buNone/>
              <a:defRPr sz="2100">
                <a:solidFill>
                  <a:srgbClr val="3F3F3F"/>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6" name="Google Shape;126;p20"/>
          <p:cNvSpPr txBox="1">
            <a:spLocks noGrp="1"/>
          </p:cNvSpPr>
          <p:nvPr>
            <p:ph type="body" idx="1"/>
          </p:nvPr>
        </p:nvSpPr>
        <p:spPr>
          <a:xfrm>
            <a:off x="1021556" y="2745581"/>
            <a:ext cx="3833813" cy="1144191"/>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800"/>
              </a:spcBef>
              <a:spcAft>
                <a:spcPts val="0"/>
              </a:spcAft>
              <a:buClr>
                <a:srgbClr val="3F3F3F"/>
              </a:buClr>
              <a:buSzPts val="1100"/>
              <a:buNone/>
              <a:defRPr sz="1100">
                <a:solidFill>
                  <a:srgbClr val="3F3F3F"/>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cxnSp>
        <p:nvCxnSpPr>
          <p:cNvPr id="127" name="Google Shape;127;p20"/>
          <p:cNvCxnSpPr/>
          <p:nvPr/>
        </p:nvCxnSpPr>
        <p:spPr>
          <a:xfrm>
            <a:off x="6822281" y="1122759"/>
            <a:ext cx="2321719" cy="0"/>
          </a:xfrm>
          <a:prstGeom prst="straightConnector1">
            <a:avLst/>
          </a:prstGeom>
          <a:noFill/>
          <a:ln w="9525" cap="flat" cmpd="sng">
            <a:solidFill>
              <a:srgbClr val="E2B08C"/>
            </a:solidFill>
            <a:prstDash val="solid"/>
            <a:miter lim="800000"/>
            <a:headEnd type="none" w="sm" len="sm"/>
            <a:tailEnd type="none" w="sm" len="sm"/>
          </a:ln>
        </p:spPr>
      </p:cxnSp>
      <p:cxnSp>
        <p:nvCxnSpPr>
          <p:cNvPr id="128" name="Google Shape;128;p20"/>
          <p:cNvCxnSpPr/>
          <p:nvPr/>
        </p:nvCxnSpPr>
        <p:spPr>
          <a:xfrm flipH="1">
            <a:off x="5214938" y="-19051"/>
            <a:ext cx="2843213" cy="5176838"/>
          </a:xfrm>
          <a:prstGeom prst="straightConnector1">
            <a:avLst/>
          </a:prstGeom>
          <a:noFill/>
          <a:ln w="9525" cap="flat" cmpd="sng">
            <a:solidFill>
              <a:srgbClr val="E2B08C"/>
            </a:solidFill>
            <a:prstDash val="solid"/>
            <a:miter lim="800000"/>
            <a:headEnd type="none" w="sm" len="sm"/>
            <a:tailEnd type="none" w="sm" len="sm"/>
          </a:ln>
        </p:spPr>
      </p:cxnSp>
      <p:sp>
        <p:nvSpPr>
          <p:cNvPr id="129" name="Google Shape;129;p2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0" name="Google Shape;130;p20"/>
          <p:cNvSpPr txBox="1">
            <a:spLocks noGrp="1"/>
          </p:cNvSpPr>
          <p:nvPr>
            <p:ph type="ftr" idx="11"/>
          </p:nvPr>
        </p:nvSpPr>
        <p:spPr>
          <a:xfrm>
            <a:off x="3918347" y="4767263"/>
            <a:ext cx="1307306"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1" name="Google Shape;131;p2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sz="700">
                <a:solidFill>
                  <a:srgbClr val="888888"/>
                </a:solidFill>
                <a:latin typeface="Arial"/>
                <a:ea typeface="Arial"/>
                <a:cs typeface="Arial"/>
                <a:sym typeface="Arial"/>
              </a:defRPr>
            </a:lvl1pPr>
            <a:lvl2pPr marL="0" lvl="1" indent="0" algn="r">
              <a:spcBef>
                <a:spcPts val="0"/>
              </a:spcBef>
              <a:buNone/>
              <a:defRPr sz="700">
                <a:solidFill>
                  <a:srgbClr val="888888"/>
                </a:solidFill>
                <a:latin typeface="Arial"/>
                <a:ea typeface="Arial"/>
                <a:cs typeface="Arial"/>
                <a:sym typeface="Arial"/>
              </a:defRPr>
            </a:lvl2pPr>
            <a:lvl3pPr marL="0" lvl="2" indent="0" algn="r">
              <a:spcBef>
                <a:spcPts val="0"/>
              </a:spcBef>
              <a:buNone/>
              <a:defRPr sz="700">
                <a:solidFill>
                  <a:srgbClr val="888888"/>
                </a:solidFill>
                <a:latin typeface="Arial"/>
                <a:ea typeface="Arial"/>
                <a:cs typeface="Arial"/>
                <a:sym typeface="Arial"/>
              </a:defRPr>
            </a:lvl3pPr>
            <a:lvl4pPr marL="0" lvl="3" indent="0" algn="r">
              <a:spcBef>
                <a:spcPts val="0"/>
              </a:spcBef>
              <a:buNone/>
              <a:defRPr sz="700">
                <a:solidFill>
                  <a:srgbClr val="888888"/>
                </a:solidFill>
                <a:latin typeface="Arial"/>
                <a:ea typeface="Arial"/>
                <a:cs typeface="Arial"/>
                <a:sym typeface="Arial"/>
              </a:defRPr>
            </a:lvl4pPr>
            <a:lvl5pPr marL="0" lvl="4" indent="0" algn="r">
              <a:spcBef>
                <a:spcPts val="0"/>
              </a:spcBef>
              <a:buNone/>
              <a:defRPr sz="700">
                <a:solidFill>
                  <a:srgbClr val="888888"/>
                </a:solidFill>
                <a:latin typeface="Arial"/>
                <a:ea typeface="Arial"/>
                <a:cs typeface="Arial"/>
                <a:sym typeface="Arial"/>
              </a:defRPr>
            </a:lvl5pPr>
            <a:lvl6pPr marL="0" lvl="5" indent="0" algn="r">
              <a:spcBef>
                <a:spcPts val="0"/>
              </a:spcBef>
              <a:buNone/>
              <a:defRPr sz="700">
                <a:solidFill>
                  <a:srgbClr val="888888"/>
                </a:solidFill>
                <a:latin typeface="Arial"/>
                <a:ea typeface="Arial"/>
                <a:cs typeface="Arial"/>
                <a:sym typeface="Arial"/>
              </a:defRPr>
            </a:lvl6pPr>
            <a:lvl7pPr marL="0" lvl="6" indent="0" algn="r">
              <a:spcBef>
                <a:spcPts val="0"/>
              </a:spcBef>
              <a:buNone/>
              <a:defRPr sz="700">
                <a:solidFill>
                  <a:srgbClr val="888888"/>
                </a:solidFill>
                <a:latin typeface="Arial"/>
                <a:ea typeface="Arial"/>
                <a:cs typeface="Arial"/>
                <a:sym typeface="Arial"/>
              </a:defRPr>
            </a:lvl7pPr>
            <a:lvl8pPr marL="0" lvl="7" indent="0" algn="r">
              <a:spcBef>
                <a:spcPts val="0"/>
              </a:spcBef>
              <a:buNone/>
              <a:defRPr sz="700">
                <a:solidFill>
                  <a:srgbClr val="888888"/>
                </a:solidFill>
                <a:latin typeface="Arial"/>
                <a:ea typeface="Arial"/>
                <a:cs typeface="Arial"/>
                <a:sym typeface="Arial"/>
              </a:defRPr>
            </a:lvl8pPr>
            <a:lvl9pPr marL="0" lvl="8" indent="0" algn="r">
              <a:spcBef>
                <a:spcPts val="0"/>
              </a:spcBef>
              <a:buNone/>
              <a:defRPr sz="7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Break">
  <p:cSld name="Section Break">
    <p:bg>
      <p:bgPr>
        <a:solidFill>
          <a:schemeClr val="accent2"/>
        </a:solidFill>
        <a:effectLst/>
      </p:bgPr>
    </p:bg>
    <p:spTree>
      <p:nvGrpSpPr>
        <p:cNvPr id="1" name="Shape 132"/>
        <p:cNvGrpSpPr/>
        <p:nvPr/>
      </p:nvGrpSpPr>
      <p:grpSpPr>
        <a:xfrm>
          <a:off x="0" y="0"/>
          <a:ext cx="0" cy="0"/>
          <a:chOff x="0" y="0"/>
          <a:chExt cx="0" cy="0"/>
        </a:xfrm>
      </p:grpSpPr>
      <p:sp>
        <p:nvSpPr>
          <p:cNvPr id="133" name="Google Shape;133;p21"/>
          <p:cNvSpPr txBox="1">
            <a:spLocks noGrp="1"/>
          </p:cNvSpPr>
          <p:nvPr>
            <p:ph type="ctrTitle"/>
          </p:nvPr>
        </p:nvSpPr>
        <p:spPr>
          <a:xfrm>
            <a:off x="5243513" y="1928426"/>
            <a:ext cx="3134677" cy="1286648"/>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rgbClr val="3F3F3F"/>
              </a:buClr>
              <a:buSzPts val="2700"/>
              <a:buFont typeface="Arial"/>
              <a:buNone/>
              <a:defRPr sz="2700">
                <a:solidFill>
                  <a:srgbClr val="3F3F3F"/>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pic>
        <p:nvPicPr>
          <p:cNvPr id="134" name="Google Shape;134;p21"/>
          <p:cNvPicPr preferRelativeResize="0"/>
          <p:nvPr/>
        </p:nvPicPr>
        <p:blipFill rotWithShape="1">
          <a:blip r:embed="rId2">
            <a:alphaModFix/>
          </a:blip>
          <a:srcRect/>
          <a:stretch/>
        </p:blipFill>
        <p:spPr>
          <a:xfrm>
            <a:off x="0" y="621506"/>
            <a:ext cx="4407694" cy="3900487"/>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35"/>
        <p:cNvGrpSpPr/>
        <p:nvPr/>
      </p:nvGrpSpPr>
      <p:grpSpPr>
        <a:xfrm>
          <a:off x="0" y="0"/>
          <a:ext cx="0" cy="0"/>
          <a:chOff x="0" y="0"/>
          <a:chExt cx="0" cy="0"/>
        </a:xfrm>
      </p:grpSpPr>
      <p:pic>
        <p:nvPicPr>
          <p:cNvPr id="136" name="Google Shape;136;p22"/>
          <p:cNvPicPr preferRelativeResize="0"/>
          <p:nvPr/>
        </p:nvPicPr>
        <p:blipFill rotWithShape="1">
          <a:blip r:embed="rId2">
            <a:alphaModFix/>
          </a:blip>
          <a:srcRect/>
          <a:stretch/>
        </p:blipFill>
        <p:spPr>
          <a:xfrm>
            <a:off x="0" y="0"/>
            <a:ext cx="4186237" cy="5143500"/>
          </a:xfrm>
          <a:prstGeom prst="rect">
            <a:avLst/>
          </a:prstGeom>
          <a:noFill/>
          <a:ln>
            <a:noFill/>
          </a:ln>
        </p:spPr>
      </p:pic>
      <p:sp>
        <p:nvSpPr>
          <p:cNvPr id="137" name="Google Shape;137;p22"/>
          <p:cNvSpPr txBox="1">
            <a:spLocks noGrp="1"/>
          </p:cNvSpPr>
          <p:nvPr>
            <p:ph type="title"/>
          </p:nvPr>
        </p:nvSpPr>
        <p:spPr>
          <a:xfrm>
            <a:off x="4440127" y="864578"/>
            <a:ext cx="4073978" cy="634726"/>
          </a:xfrm>
          <a:prstGeom prst="rect">
            <a:avLst/>
          </a:prstGeom>
          <a:noFill/>
          <a:ln>
            <a:noFill/>
          </a:ln>
        </p:spPr>
        <p:txBody>
          <a:bodyPr spcFirstLastPara="1" wrap="square" lIns="68575" tIns="34275" rIns="68575" bIns="34275" anchor="t" anchorCtr="0">
            <a:normAutofit/>
          </a:bodyPr>
          <a:lstStyle>
            <a:lvl1pPr lvl="0" algn="l">
              <a:lnSpc>
                <a:spcPct val="90000"/>
              </a:lnSpc>
              <a:spcBef>
                <a:spcPts val="0"/>
              </a:spcBef>
              <a:spcAft>
                <a:spcPts val="0"/>
              </a:spcAft>
              <a:buClr>
                <a:srgbClr val="3F3F3F"/>
              </a:buClr>
              <a:buSzPts val="2100"/>
              <a:buFont typeface="Arial"/>
              <a:buNone/>
              <a:defRPr sz="2100" cap="none">
                <a:solidFill>
                  <a:srgbClr val="3F3F3F"/>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cxnSp>
        <p:nvCxnSpPr>
          <p:cNvPr id="138" name="Google Shape;138;p22"/>
          <p:cNvCxnSpPr/>
          <p:nvPr/>
        </p:nvCxnSpPr>
        <p:spPr>
          <a:xfrm rot="10800000" flipH="1">
            <a:off x="1657350" y="0"/>
            <a:ext cx="1828800" cy="5143500"/>
          </a:xfrm>
          <a:prstGeom prst="straightConnector1">
            <a:avLst/>
          </a:prstGeom>
          <a:noFill/>
          <a:ln w="9525" cap="flat" cmpd="sng">
            <a:solidFill>
              <a:srgbClr val="E2B08C"/>
            </a:solidFill>
            <a:prstDash val="solid"/>
            <a:miter lim="800000"/>
            <a:headEnd type="none" w="sm" len="sm"/>
            <a:tailEnd type="none" w="sm" len="sm"/>
          </a:ln>
        </p:spPr>
      </p:cxnSp>
      <p:sp>
        <p:nvSpPr>
          <p:cNvPr id="139" name="Google Shape;139;p22"/>
          <p:cNvSpPr txBox="1">
            <a:spLocks noGrp="1"/>
          </p:cNvSpPr>
          <p:nvPr>
            <p:ph type="body" idx="1"/>
          </p:nvPr>
        </p:nvSpPr>
        <p:spPr>
          <a:xfrm>
            <a:off x="4441691" y="1852136"/>
            <a:ext cx="4074903" cy="273844"/>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3F3F3F"/>
              </a:buClr>
              <a:buSzPts val="1500"/>
              <a:buNone/>
              <a:defRPr sz="1500" cap="none">
                <a:solidFill>
                  <a:srgbClr val="3F3F3F"/>
                </a:solidFill>
                <a:latin typeface="Arial"/>
                <a:ea typeface="Arial"/>
                <a:cs typeface="Arial"/>
                <a:sym typeface="Aria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40" name="Google Shape;140;p22"/>
          <p:cNvSpPr txBox="1">
            <a:spLocks noGrp="1"/>
          </p:cNvSpPr>
          <p:nvPr>
            <p:ph type="body" idx="2"/>
          </p:nvPr>
        </p:nvSpPr>
        <p:spPr>
          <a:xfrm>
            <a:off x="4441371" y="2099205"/>
            <a:ext cx="4073978" cy="418463"/>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800"/>
              </a:spcBef>
              <a:spcAft>
                <a:spcPts val="0"/>
              </a:spcAft>
              <a:buClr>
                <a:srgbClr val="3F3F3F"/>
              </a:buClr>
              <a:buSzPts val="1100"/>
              <a:buFont typeface="Arial"/>
              <a:buNone/>
              <a:defRPr sz="1100">
                <a:solidFill>
                  <a:srgbClr val="3F3F3F"/>
                </a:solidFil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41" name="Google Shape;141;p22"/>
          <p:cNvSpPr txBox="1">
            <a:spLocks noGrp="1"/>
          </p:cNvSpPr>
          <p:nvPr>
            <p:ph type="body" idx="3"/>
          </p:nvPr>
        </p:nvSpPr>
        <p:spPr>
          <a:xfrm>
            <a:off x="4441691" y="2676983"/>
            <a:ext cx="4074903" cy="273844"/>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3F3F3F"/>
              </a:buClr>
              <a:buSzPts val="1500"/>
              <a:buNone/>
              <a:defRPr sz="1500" cap="none">
                <a:solidFill>
                  <a:srgbClr val="3F3F3F"/>
                </a:solidFill>
                <a:latin typeface="Arial"/>
                <a:ea typeface="Arial"/>
                <a:cs typeface="Arial"/>
                <a:sym typeface="Aria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42" name="Google Shape;142;p22"/>
          <p:cNvSpPr txBox="1">
            <a:spLocks noGrp="1"/>
          </p:cNvSpPr>
          <p:nvPr>
            <p:ph type="body" idx="4"/>
          </p:nvPr>
        </p:nvSpPr>
        <p:spPr>
          <a:xfrm>
            <a:off x="4441371" y="2924052"/>
            <a:ext cx="4073978" cy="418463"/>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800"/>
              </a:spcBef>
              <a:spcAft>
                <a:spcPts val="0"/>
              </a:spcAft>
              <a:buClr>
                <a:srgbClr val="3F3F3F"/>
              </a:buClr>
              <a:buSzPts val="1100"/>
              <a:buFont typeface="Arial"/>
              <a:buNone/>
              <a:defRPr sz="1100">
                <a:solidFill>
                  <a:srgbClr val="3F3F3F"/>
                </a:solidFil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43" name="Google Shape;143;p22"/>
          <p:cNvSpPr txBox="1">
            <a:spLocks noGrp="1"/>
          </p:cNvSpPr>
          <p:nvPr>
            <p:ph type="body" idx="5"/>
          </p:nvPr>
        </p:nvSpPr>
        <p:spPr>
          <a:xfrm>
            <a:off x="4441691" y="3501830"/>
            <a:ext cx="4074903" cy="273844"/>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3F3F3F"/>
              </a:buClr>
              <a:buSzPts val="1500"/>
              <a:buNone/>
              <a:defRPr sz="1500" cap="none">
                <a:solidFill>
                  <a:srgbClr val="3F3F3F"/>
                </a:solidFill>
                <a:latin typeface="Arial"/>
                <a:ea typeface="Arial"/>
                <a:cs typeface="Arial"/>
                <a:sym typeface="Aria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44" name="Google Shape;144;p22"/>
          <p:cNvSpPr txBox="1">
            <a:spLocks noGrp="1"/>
          </p:cNvSpPr>
          <p:nvPr>
            <p:ph type="body" idx="6"/>
          </p:nvPr>
        </p:nvSpPr>
        <p:spPr>
          <a:xfrm>
            <a:off x="4441371" y="3748899"/>
            <a:ext cx="4073978" cy="418463"/>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800"/>
              </a:spcBef>
              <a:spcAft>
                <a:spcPts val="0"/>
              </a:spcAft>
              <a:buClr>
                <a:srgbClr val="3F3F3F"/>
              </a:buClr>
              <a:buSzPts val="1100"/>
              <a:buFont typeface="Arial"/>
              <a:buNone/>
              <a:defRPr sz="1100">
                <a:solidFill>
                  <a:srgbClr val="3F3F3F"/>
                </a:solidFil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45" name="Google Shape;145;p22"/>
          <p:cNvSpPr txBox="1">
            <a:spLocks noGrp="1"/>
          </p:cNvSpPr>
          <p:nvPr>
            <p:ph type="dt" idx="10"/>
          </p:nvPr>
        </p:nvSpPr>
        <p:spPr>
          <a:xfrm>
            <a:off x="4439760" y="4767263"/>
            <a:ext cx="710637"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6" name="Google Shape;146;p22"/>
          <p:cNvSpPr txBox="1">
            <a:spLocks noGrp="1"/>
          </p:cNvSpPr>
          <p:nvPr>
            <p:ph type="ftr" idx="11"/>
          </p:nvPr>
        </p:nvSpPr>
        <p:spPr>
          <a:xfrm>
            <a:off x="5371466" y="4767263"/>
            <a:ext cx="2432957"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7" name="Google Shape;147;p22"/>
          <p:cNvSpPr txBox="1">
            <a:spLocks noGrp="1"/>
          </p:cNvSpPr>
          <p:nvPr>
            <p:ph type="sldNum" idx="12"/>
          </p:nvPr>
        </p:nvSpPr>
        <p:spPr>
          <a:xfrm>
            <a:off x="8025492" y="4767263"/>
            <a:ext cx="489857"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sz="700">
                <a:solidFill>
                  <a:srgbClr val="888888"/>
                </a:solidFill>
                <a:latin typeface="Arial"/>
                <a:ea typeface="Arial"/>
                <a:cs typeface="Arial"/>
                <a:sym typeface="Arial"/>
              </a:defRPr>
            </a:lvl1pPr>
            <a:lvl2pPr marL="0" lvl="1" indent="0" algn="r">
              <a:spcBef>
                <a:spcPts val="0"/>
              </a:spcBef>
              <a:buNone/>
              <a:defRPr sz="700">
                <a:solidFill>
                  <a:srgbClr val="888888"/>
                </a:solidFill>
                <a:latin typeface="Arial"/>
                <a:ea typeface="Arial"/>
                <a:cs typeface="Arial"/>
                <a:sym typeface="Arial"/>
              </a:defRPr>
            </a:lvl2pPr>
            <a:lvl3pPr marL="0" lvl="2" indent="0" algn="r">
              <a:spcBef>
                <a:spcPts val="0"/>
              </a:spcBef>
              <a:buNone/>
              <a:defRPr sz="700">
                <a:solidFill>
                  <a:srgbClr val="888888"/>
                </a:solidFill>
                <a:latin typeface="Arial"/>
                <a:ea typeface="Arial"/>
                <a:cs typeface="Arial"/>
                <a:sym typeface="Arial"/>
              </a:defRPr>
            </a:lvl3pPr>
            <a:lvl4pPr marL="0" lvl="3" indent="0" algn="r">
              <a:spcBef>
                <a:spcPts val="0"/>
              </a:spcBef>
              <a:buNone/>
              <a:defRPr sz="700">
                <a:solidFill>
                  <a:srgbClr val="888888"/>
                </a:solidFill>
                <a:latin typeface="Arial"/>
                <a:ea typeface="Arial"/>
                <a:cs typeface="Arial"/>
                <a:sym typeface="Arial"/>
              </a:defRPr>
            </a:lvl4pPr>
            <a:lvl5pPr marL="0" lvl="4" indent="0" algn="r">
              <a:spcBef>
                <a:spcPts val="0"/>
              </a:spcBef>
              <a:buNone/>
              <a:defRPr sz="700">
                <a:solidFill>
                  <a:srgbClr val="888888"/>
                </a:solidFill>
                <a:latin typeface="Arial"/>
                <a:ea typeface="Arial"/>
                <a:cs typeface="Arial"/>
                <a:sym typeface="Arial"/>
              </a:defRPr>
            </a:lvl5pPr>
            <a:lvl6pPr marL="0" lvl="5" indent="0" algn="r">
              <a:spcBef>
                <a:spcPts val="0"/>
              </a:spcBef>
              <a:buNone/>
              <a:defRPr sz="700">
                <a:solidFill>
                  <a:srgbClr val="888888"/>
                </a:solidFill>
                <a:latin typeface="Arial"/>
                <a:ea typeface="Arial"/>
                <a:cs typeface="Arial"/>
                <a:sym typeface="Arial"/>
              </a:defRPr>
            </a:lvl6pPr>
            <a:lvl7pPr marL="0" lvl="6" indent="0" algn="r">
              <a:spcBef>
                <a:spcPts val="0"/>
              </a:spcBef>
              <a:buNone/>
              <a:defRPr sz="700">
                <a:solidFill>
                  <a:srgbClr val="888888"/>
                </a:solidFill>
                <a:latin typeface="Arial"/>
                <a:ea typeface="Arial"/>
                <a:cs typeface="Arial"/>
                <a:sym typeface="Arial"/>
              </a:defRPr>
            </a:lvl7pPr>
            <a:lvl8pPr marL="0" lvl="7" indent="0" algn="r">
              <a:spcBef>
                <a:spcPts val="0"/>
              </a:spcBef>
              <a:buNone/>
              <a:defRPr sz="700">
                <a:solidFill>
                  <a:srgbClr val="888888"/>
                </a:solidFill>
                <a:latin typeface="Arial"/>
                <a:ea typeface="Arial"/>
                <a:cs typeface="Arial"/>
                <a:sym typeface="Arial"/>
              </a:defRPr>
            </a:lvl8pPr>
            <a:lvl9pPr marL="0" lvl="8" indent="0" algn="r">
              <a:spcBef>
                <a:spcPts val="0"/>
              </a:spcBef>
              <a:buNone/>
              <a:defRPr sz="7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ree Content">
  <p:cSld name="Three Content">
    <p:bg>
      <p:bgPr>
        <a:solidFill>
          <a:schemeClr val="lt1"/>
        </a:solidFill>
        <a:effectLst/>
      </p:bgPr>
    </p:bg>
    <p:spTree>
      <p:nvGrpSpPr>
        <p:cNvPr id="1" name="Shape 148"/>
        <p:cNvGrpSpPr/>
        <p:nvPr/>
      </p:nvGrpSpPr>
      <p:grpSpPr>
        <a:xfrm>
          <a:off x="0" y="0"/>
          <a:ext cx="0" cy="0"/>
          <a:chOff x="0" y="0"/>
          <a:chExt cx="0" cy="0"/>
        </a:xfrm>
      </p:grpSpPr>
      <p:sp>
        <p:nvSpPr>
          <p:cNvPr id="149" name="Google Shape;149;p23"/>
          <p:cNvSpPr txBox="1">
            <a:spLocks noGrp="1"/>
          </p:cNvSpPr>
          <p:nvPr>
            <p:ph type="title"/>
          </p:nvPr>
        </p:nvSpPr>
        <p:spPr>
          <a:xfrm>
            <a:off x="1413867" y="669133"/>
            <a:ext cx="6316266" cy="994172"/>
          </a:xfrm>
          <a:prstGeom prst="rect">
            <a:avLst/>
          </a:prstGeom>
          <a:noFill/>
          <a:ln>
            <a:noFill/>
          </a:ln>
        </p:spPr>
        <p:txBody>
          <a:bodyPr spcFirstLastPara="1" wrap="square" lIns="68575" tIns="34275" rIns="68575" bIns="34275" anchor="ctr" anchorCtr="0">
            <a:normAutofit/>
          </a:bodyPr>
          <a:lstStyle>
            <a:lvl1pPr lvl="0" algn="ctr">
              <a:lnSpc>
                <a:spcPct val="90000"/>
              </a:lnSpc>
              <a:spcBef>
                <a:spcPts val="0"/>
              </a:spcBef>
              <a:spcAft>
                <a:spcPts val="0"/>
              </a:spcAft>
              <a:buClr>
                <a:srgbClr val="3F3F3F"/>
              </a:buClr>
              <a:buSzPts val="2100"/>
              <a:buFont typeface="Arial"/>
              <a:buNone/>
              <a:defRPr sz="2100" cap="none">
                <a:solidFill>
                  <a:srgbClr val="3F3F3F"/>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50" name="Google Shape;150;p23"/>
          <p:cNvSpPr txBox="1">
            <a:spLocks noGrp="1"/>
          </p:cNvSpPr>
          <p:nvPr>
            <p:ph type="body" idx="1"/>
          </p:nvPr>
        </p:nvSpPr>
        <p:spPr>
          <a:xfrm>
            <a:off x="932328" y="2082702"/>
            <a:ext cx="2161856" cy="617934"/>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rgbClr val="3F3F3F"/>
              </a:buClr>
              <a:buSzPts val="1500"/>
              <a:buNone/>
              <a:defRPr sz="1500" cap="none">
                <a:solidFill>
                  <a:srgbClr val="3F3F3F"/>
                </a:solidFill>
                <a:latin typeface="Arial"/>
                <a:ea typeface="Arial"/>
                <a:cs typeface="Arial"/>
                <a:sym typeface="Arial"/>
              </a:defRPr>
            </a:lvl1pPr>
            <a:lvl2pPr marL="914400" lvl="1" indent="-228600" algn="l">
              <a:lnSpc>
                <a:spcPct val="90000"/>
              </a:lnSpc>
              <a:spcBef>
                <a:spcPts val="400"/>
              </a:spcBef>
              <a:spcAft>
                <a:spcPts val="0"/>
              </a:spcAft>
              <a:buClr>
                <a:srgbClr val="3F3F3F"/>
              </a:buClr>
              <a:buSzPts val="1500"/>
              <a:buNone/>
              <a:defRPr sz="1500" b="1"/>
            </a:lvl2pPr>
            <a:lvl3pPr marL="1371600" lvl="2" indent="-228600" algn="l">
              <a:lnSpc>
                <a:spcPct val="90000"/>
              </a:lnSpc>
              <a:spcBef>
                <a:spcPts val="400"/>
              </a:spcBef>
              <a:spcAft>
                <a:spcPts val="0"/>
              </a:spcAft>
              <a:buClr>
                <a:srgbClr val="3F3F3F"/>
              </a:buClr>
              <a:buSzPts val="1400"/>
              <a:buNone/>
              <a:defRPr sz="1400" b="1"/>
            </a:lvl3pPr>
            <a:lvl4pPr marL="1828800" lvl="3" indent="-228600" algn="l">
              <a:lnSpc>
                <a:spcPct val="90000"/>
              </a:lnSpc>
              <a:spcBef>
                <a:spcPts val="400"/>
              </a:spcBef>
              <a:spcAft>
                <a:spcPts val="0"/>
              </a:spcAft>
              <a:buClr>
                <a:srgbClr val="3F3F3F"/>
              </a:buClr>
              <a:buSzPts val="1200"/>
              <a:buNone/>
              <a:defRPr sz="1200" b="1"/>
            </a:lvl4pPr>
            <a:lvl5pPr marL="2286000" lvl="4" indent="-228600" algn="l">
              <a:lnSpc>
                <a:spcPct val="90000"/>
              </a:lnSpc>
              <a:spcBef>
                <a:spcPts val="400"/>
              </a:spcBef>
              <a:spcAft>
                <a:spcPts val="0"/>
              </a:spcAft>
              <a:buClr>
                <a:srgbClr val="3F3F3F"/>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151" name="Google Shape;151;p23"/>
          <p:cNvSpPr txBox="1">
            <a:spLocks noGrp="1"/>
          </p:cNvSpPr>
          <p:nvPr>
            <p:ph type="body" idx="2"/>
          </p:nvPr>
        </p:nvSpPr>
        <p:spPr>
          <a:xfrm>
            <a:off x="932328" y="2875955"/>
            <a:ext cx="2161856" cy="1498400"/>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800"/>
              </a:spcBef>
              <a:spcAft>
                <a:spcPts val="0"/>
              </a:spcAft>
              <a:buClr>
                <a:srgbClr val="3F3F3F"/>
              </a:buClr>
              <a:buSzPts val="1100"/>
              <a:buNone/>
              <a:defRPr sz="1100">
                <a:solidFill>
                  <a:srgbClr val="3F3F3F"/>
                </a:solidFill>
              </a:defRPr>
            </a:lvl1pPr>
            <a:lvl2pPr marL="914400" lvl="1" indent="-228600" algn="l">
              <a:lnSpc>
                <a:spcPct val="100000"/>
              </a:lnSpc>
              <a:spcBef>
                <a:spcPts val="400"/>
              </a:spcBef>
              <a:spcAft>
                <a:spcPts val="0"/>
              </a:spcAft>
              <a:buClr>
                <a:srgbClr val="3F3F3F"/>
              </a:buClr>
              <a:buSzPts val="1100"/>
              <a:buNone/>
              <a:defRPr sz="1100">
                <a:solidFill>
                  <a:srgbClr val="3F3F3F"/>
                </a:solidFill>
              </a:defRPr>
            </a:lvl2pPr>
            <a:lvl3pPr marL="1371600" lvl="2" indent="-228600" algn="l">
              <a:lnSpc>
                <a:spcPct val="100000"/>
              </a:lnSpc>
              <a:spcBef>
                <a:spcPts val="400"/>
              </a:spcBef>
              <a:spcAft>
                <a:spcPts val="0"/>
              </a:spcAft>
              <a:buClr>
                <a:srgbClr val="3F3F3F"/>
              </a:buClr>
              <a:buSzPts val="1100"/>
              <a:buNone/>
              <a:defRPr sz="1100">
                <a:solidFill>
                  <a:srgbClr val="3F3F3F"/>
                </a:solidFill>
              </a:defRPr>
            </a:lvl3pPr>
            <a:lvl4pPr marL="1828800" lvl="3" indent="-228600" algn="l">
              <a:lnSpc>
                <a:spcPct val="100000"/>
              </a:lnSpc>
              <a:spcBef>
                <a:spcPts val="400"/>
              </a:spcBef>
              <a:spcAft>
                <a:spcPts val="0"/>
              </a:spcAft>
              <a:buClr>
                <a:srgbClr val="3F3F3F"/>
              </a:buClr>
              <a:buSzPts val="1100"/>
              <a:buNone/>
              <a:defRPr sz="1100">
                <a:solidFill>
                  <a:srgbClr val="3F3F3F"/>
                </a:solidFill>
              </a:defRPr>
            </a:lvl4pPr>
            <a:lvl5pPr marL="2286000" lvl="4" indent="-228600" algn="l">
              <a:lnSpc>
                <a:spcPct val="100000"/>
              </a:lnSpc>
              <a:spcBef>
                <a:spcPts val="400"/>
              </a:spcBef>
              <a:spcAft>
                <a:spcPts val="0"/>
              </a:spcAft>
              <a:buClr>
                <a:srgbClr val="3F3F3F"/>
              </a:buClr>
              <a:buSzPts val="1100"/>
              <a:buNone/>
              <a:defRPr sz="1100">
                <a:solidFill>
                  <a:srgbClr val="3F3F3F"/>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52" name="Google Shape;152;p23"/>
          <p:cNvSpPr txBox="1">
            <a:spLocks noGrp="1"/>
          </p:cNvSpPr>
          <p:nvPr>
            <p:ph type="body" idx="3"/>
          </p:nvPr>
        </p:nvSpPr>
        <p:spPr>
          <a:xfrm>
            <a:off x="3485749" y="2082702"/>
            <a:ext cx="2172503" cy="617934"/>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rgbClr val="3F3F3F"/>
              </a:buClr>
              <a:buSzPts val="1500"/>
              <a:buNone/>
              <a:defRPr sz="1500" cap="none">
                <a:solidFill>
                  <a:srgbClr val="3F3F3F"/>
                </a:solidFill>
                <a:latin typeface="Arial"/>
                <a:ea typeface="Arial"/>
                <a:cs typeface="Arial"/>
                <a:sym typeface="Arial"/>
              </a:defRPr>
            </a:lvl1pPr>
            <a:lvl2pPr marL="914400" lvl="1" indent="-228600" algn="l">
              <a:lnSpc>
                <a:spcPct val="90000"/>
              </a:lnSpc>
              <a:spcBef>
                <a:spcPts val="400"/>
              </a:spcBef>
              <a:spcAft>
                <a:spcPts val="0"/>
              </a:spcAft>
              <a:buClr>
                <a:srgbClr val="3F3F3F"/>
              </a:buClr>
              <a:buSzPts val="1500"/>
              <a:buNone/>
              <a:defRPr sz="1500" b="1"/>
            </a:lvl2pPr>
            <a:lvl3pPr marL="1371600" lvl="2" indent="-228600" algn="l">
              <a:lnSpc>
                <a:spcPct val="90000"/>
              </a:lnSpc>
              <a:spcBef>
                <a:spcPts val="400"/>
              </a:spcBef>
              <a:spcAft>
                <a:spcPts val="0"/>
              </a:spcAft>
              <a:buClr>
                <a:srgbClr val="3F3F3F"/>
              </a:buClr>
              <a:buSzPts val="1400"/>
              <a:buNone/>
              <a:defRPr sz="1400" b="1"/>
            </a:lvl3pPr>
            <a:lvl4pPr marL="1828800" lvl="3" indent="-228600" algn="l">
              <a:lnSpc>
                <a:spcPct val="90000"/>
              </a:lnSpc>
              <a:spcBef>
                <a:spcPts val="400"/>
              </a:spcBef>
              <a:spcAft>
                <a:spcPts val="0"/>
              </a:spcAft>
              <a:buClr>
                <a:srgbClr val="3F3F3F"/>
              </a:buClr>
              <a:buSzPts val="1200"/>
              <a:buNone/>
              <a:defRPr sz="1200" b="1"/>
            </a:lvl4pPr>
            <a:lvl5pPr marL="2286000" lvl="4" indent="-228600" algn="l">
              <a:lnSpc>
                <a:spcPct val="90000"/>
              </a:lnSpc>
              <a:spcBef>
                <a:spcPts val="400"/>
              </a:spcBef>
              <a:spcAft>
                <a:spcPts val="0"/>
              </a:spcAft>
              <a:buClr>
                <a:srgbClr val="3F3F3F"/>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153" name="Google Shape;153;p23"/>
          <p:cNvSpPr txBox="1">
            <a:spLocks noGrp="1"/>
          </p:cNvSpPr>
          <p:nvPr>
            <p:ph type="body" idx="4"/>
          </p:nvPr>
        </p:nvSpPr>
        <p:spPr>
          <a:xfrm>
            <a:off x="3485749" y="2875955"/>
            <a:ext cx="2172503" cy="1498400"/>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800"/>
              </a:spcBef>
              <a:spcAft>
                <a:spcPts val="0"/>
              </a:spcAft>
              <a:buClr>
                <a:srgbClr val="3F3F3F"/>
              </a:buClr>
              <a:buSzPts val="1100"/>
              <a:buNone/>
              <a:defRPr sz="1100">
                <a:solidFill>
                  <a:srgbClr val="3F3F3F"/>
                </a:solidFill>
              </a:defRPr>
            </a:lvl1pPr>
            <a:lvl2pPr marL="914400" lvl="1" indent="-228600" algn="l">
              <a:lnSpc>
                <a:spcPct val="100000"/>
              </a:lnSpc>
              <a:spcBef>
                <a:spcPts val="400"/>
              </a:spcBef>
              <a:spcAft>
                <a:spcPts val="0"/>
              </a:spcAft>
              <a:buClr>
                <a:srgbClr val="3F3F3F"/>
              </a:buClr>
              <a:buSzPts val="1100"/>
              <a:buNone/>
              <a:defRPr sz="1100">
                <a:solidFill>
                  <a:srgbClr val="3F3F3F"/>
                </a:solidFill>
              </a:defRPr>
            </a:lvl2pPr>
            <a:lvl3pPr marL="1371600" lvl="2" indent="-228600" algn="l">
              <a:lnSpc>
                <a:spcPct val="100000"/>
              </a:lnSpc>
              <a:spcBef>
                <a:spcPts val="400"/>
              </a:spcBef>
              <a:spcAft>
                <a:spcPts val="0"/>
              </a:spcAft>
              <a:buClr>
                <a:srgbClr val="3F3F3F"/>
              </a:buClr>
              <a:buSzPts val="1100"/>
              <a:buNone/>
              <a:defRPr sz="1100">
                <a:solidFill>
                  <a:srgbClr val="3F3F3F"/>
                </a:solidFill>
              </a:defRPr>
            </a:lvl3pPr>
            <a:lvl4pPr marL="1828800" lvl="3" indent="-228600" algn="l">
              <a:lnSpc>
                <a:spcPct val="100000"/>
              </a:lnSpc>
              <a:spcBef>
                <a:spcPts val="400"/>
              </a:spcBef>
              <a:spcAft>
                <a:spcPts val="0"/>
              </a:spcAft>
              <a:buClr>
                <a:srgbClr val="3F3F3F"/>
              </a:buClr>
              <a:buSzPts val="1100"/>
              <a:buNone/>
              <a:defRPr sz="1100">
                <a:solidFill>
                  <a:srgbClr val="3F3F3F"/>
                </a:solidFill>
              </a:defRPr>
            </a:lvl4pPr>
            <a:lvl5pPr marL="2286000" lvl="4" indent="-228600" algn="l">
              <a:lnSpc>
                <a:spcPct val="100000"/>
              </a:lnSpc>
              <a:spcBef>
                <a:spcPts val="400"/>
              </a:spcBef>
              <a:spcAft>
                <a:spcPts val="0"/>
              </a:spcAft>
              <a:buClr>
                <a:srgbClr val="3F3F3F"/>
              </a:buClr>
              <a:buSzPts val="1100"/>
              <a:buNone/>
              <a:defRPr sz="1100">
                <a:solidFill>
                  <a:srgbClr val="3F3F3F"/>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54" name="Google Shape;154;p23"/>
          <p:cNvSpPr txBox="1">
            <a:spLocks noGrp="1"/>
          </p:cNvSpPr>
          <p:nvPr>
            <p:ph type="body" idx="5"/>
          </p:nvPr>
        </p:nvSpPr>
        <p:spPr>
          <a:xfrm>
            <a:off x="6049816" y="2082702"/>
            <a:ext cx="2161856" cy="617934"/>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rgbClr val="3F3F3F"/>
              </a:buClr>
              <a:buSzPts val="1500"/>
              <a:buNone/>
              <a:defRPr sz="1500" cap="none">
                <a:solidFill>
                  <a:srgbClr val="3F3F3F"/>
                </a:solidFill>
                <a:latin typeface="Arial"/>
                <a:ea typeface="Arial"/>
                <a:cs typeface="Arial"/>
                <a:sym typeface="Arial"/>
              </a:defRPr>
            </a:lvl1pPr>
            <a:lvl2pPr marL="914400" lvl="1" indent="-228600" algn="l">
              <a:lnSpc>
                <a:spcPct val="90000"/>
              </a:lnSpc>
              <a:spcBef>
                <a:spcPts val="400"/>
              </a:spcBef>
              <a:spcAft>
                <a:spcPts val="0"/>
              </a:spcAft>
              <a:buClr>
                <a:srgbClr val="3F3F3F"/>
              </a:buClr>
              <a:buSzPts val="1500"/>
              <a:buNone/>
              <a:defRPr sz="1500" b="1"/>
            </a:lvl2pPr>
            <a:lvl3pPr marL="1371600" lvl="2" indent="-228600" algn="l">
              <a:lnSpc>
                <a:spcPct val="90000"/>
              </a:lnSpc>
              <a:spcBef>
                <a:spcPts val="400"/>
              </a:spcBef>
              <a:spcAft>
                <a:spcPts val="0"/>
              </a:spcAft>
              <a:buClr>
                <a:srgbClr val="3F3F3F"/>
              </a:buClr>
              <a:buSzPts val="1400"/>
              <a:buNone/>
              <a:defRPr sz="1400" b="1"/>
            </a:lvl3pPr>
            <a:lvl4pPr marL="1828800" lvl="3" indent="-228600" algn="l">
              <a:lnSpc>
                <a:spcPct val="90000"/>
              </a:lnSpc>
              <a:spcBef>
                <a:spcPts val="400"/>
              </a:spcBef>
              <a:spcAft>
                <a:spcPts val="0"/>
              </a:spcAft>
              <a:buClr>
                <a:srgbClr val="3F3F3F"/>
              </a:buClr>
              <a:buSzPts val="1200"/>
              <a:buNone/>
              <a:defRPr sz="1200" b="1"/>
            </a:lvl4pPr>
            <a:lvl5pPr marL="2286000" lvl="4" indent="-228600" algn="l">
              <a:lnSpc>
                <a:spcPct val="90000"/>
              </a:lnSpc>
              <a:spcBef>
                <a:spcPts val="400"/>
              </a:spcBef>
              <a:spcAft>
                <a:spcPts val="0"/>
              </a:spcAft>
              <a:buClr>
                <a:srgbClr val="3F3F3F"/>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155" name="Google Shape;155;p23"/>
          <p:cNvSpPr txBox="1">
            <a:spLocks noGrp="1"/>
          </p:cNvSpPr>
          <p:nvPr>
            <p:ph type="body" idx="6"/>
          </p:nvPr>
        </p:nvSpPr>
        <p:spPr>
          <a:xfrm>
            <a:off x="6049816" y="2875955"/>
            <a:ext cx="2161856" cy="1498400"/>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800"/>
              </a:spcBef>
              <a:spcAft>
                <a:spcPts val="0"/>
              </a:spcAft>
              <a:buClr>
                <a:srgbClr val="3F3F3F"/>
              </a:buClr>
              <a:buSzPts val="1100"/>
              <a:buNone/>
              <a:defRPr sz="1100">
                <a:solidFill>
                  <a:srgbClr val="3F3F3F"/>
                </a:solidFill>
              </a:defRPr>
            </a:lvl1pPr>
            <a:lvl2pPr marL="914400" lvl="1" indent="-228600" algn="l">
              <a:lnSpc>
                <a:spcPct val="100000"/>
              </a:lnSpc>
              <a:spcBef>
                <a:spcPts val="400"/>
              </a:spcBef>
              <a:spcAft>
                <a:spcPts val="0"/>
              </a:spcAft>
              <a:buClr>
                <a:srgbClr val="3F3F3F"/>
              </a:buClr>
              <a:buSzPts val="1100"/>
              <a:buNone/>
              <a:defRPr sz="1100">
                <a:solidFill>
                  <a:srgbClr val="3F3F3F"/>
                </a:solidFill>
              </a:defRPr>
            </a:lvl2pPr>
            <a:lvl3pPr marL="1371600" lvl="2" indent="-228600" algn="l">
              <a:lnSpc>
                <a:spcPct val="100000"/>
              </a:lnSpc>
              <a:spcBef>
                <a:spcPts val="400"/>
              </a:spcBef>
              <a:spcAft>
                <a:spcPts val="0"/>
              </a:spcAft>
              <a:buClr>
                <a:srgbClr val="3F3F3F"/>
              </a:buClr>
              <a:buSzPts val="1100"/>
              <a:buNone/>
              <a:defRPr sz="1100">
                <a:solidFill>
                  <a:srgbClr val="3F3F3F"/>
                </a:solidFill>
              </a:defRPr>
            </a:lvl3pPr>
            <a:lvl4pPr marL="1828800" lvl="3" indent="-228600" algn="l">
              <a:lnSpc>
                <a:spcPct val="100000"/>
              </a:lnSpc>
              <a:spcBef>
                <a:spcPts val="400"/>
              </a:spcBef>
              <a:spcAft>
                <a:spcPts val="0"/>
              </a:spcAft>
              <a:buClr>
                <a:srgbClr val="3F3F3F"/>
              </a:buClr>
              <a:buSzPts val="1100"/>
              <a:buNone/>
              <a:defRPr sz="1100">
                <a:solidFill>
                  <a:srgbClr val="3F3F3F"/>
                </a:solidFill>
              </a:defRPr>
            </a:lvl4pPr>
            <a:lvl5pPr marL="2286000" lvl="4" indent="-228600" algn="l">
              <a:lnSpc>
                <a:spcPct val="100000"/>
              </a:lnSpc>
              <a:spcBef>
                <a:spcPts val="400"/>
              </a:spcBef>
              <a:spcAft>
                <a:spcPts val="0"/>
              </a:spcAft>
              <a:buClr>
                <a:srgbClr val="3F3F3F"/>
              </a:buClr>
              <a:buSzPts val="1100"/>
              <a:buNone/>
              <a:defRPr sz="1100">
                <a:solidFill>
                  <a:srgbClr val="3F3F3F"/>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56" name="Google Shape;156;p2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7" name="Google Shape;157;p2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8" name="Google Shape;158;p2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sz="700">
                <a:solidFill>
                  <a:srgbClr val="888888"/>
                </a:solidFill>
                <a:latin typeface="Arial"/>
                <a:ea typeface="Arial"/>
                <a:cs typeface="Arial"/>
                <a:sym typeface="Arial"/>
              </a:defRPr>
            </a:lvl1pPr>
            <a:lvl2pPr marL="0" lvl="1" indent="0" algn="r">
              <a:spcBef>
                <a:spcPts val="0"/>
              </a:spcBef>
              <a:buNone/>
              <a:defRPr sz="700">
                <a:solidFill>
                  <a:srgbClr val="888888"/>
                </a:solidFill>
                <a:latin typeface="Arial"/>
                <a:ea typeface="Arial"/>
                <a:cs typeface="Arial"/>
                <a:sym typeface="Arial"/>
              </a:defRPr>
            </a:lvl2pPr>
            <a:lvl3pPr marL="0" lvl="2" indent="0" algn="r">
              <a:spcBef>
                <a:spcPts val="0"/>
              </a:spcBef>
              <a:buNone/>
              <a:defRPr sz="700">
                <a:solidFill>
                  <a:srgbClr val="888888"/>
                </a:solidFill>
                <a:latin typeface="Arial"/>
                <a:ea typeface="Arial"/>
                <a:cs typeface="Arial"/>
                <a:sym typeface="Arial"/>
              </a:defRPr>
            </a:lvl3pPr>
            <a:lvl4pPr marL="0" lvl="3" indent="0" algn="r">
              <a:spcBef>
                <a:spcPts val="0"/>
              </a:spcBef>
              <a:buNone/>
              <a:defRPr sz="700">
                <a:solidFill>
                  <a:srgbClr val="888888"/>
                </a:solidFill>
                <a:latin typeface="Arial"/>
                <a:ea typeface="Arial"/>
                <a:cs typeface="Arial"/>
                <a:sym typeface="Arial"/>
              </a:defRPr>
            </a:lvl4pPr>
            <a:lvl5pPr marL="0" lvl="4" indent="0" algn="r">
              <a:spcBef>
                <a:spcPts val="0"/>
              </a:spcBef>
              <a:buNone/>
              <a:defRPr sz="700">
                <a:solidFill>
                  <a:srgbClr val="888888"/>
                </a:solidFill>
                <a:latin typeface="Arial"/>
                <a:ea typeface="Arial"/>
                <a:cs typeface="Arial"/>
                <a:sym typeface="Arial"/>
              </a:defRPr>
            </a:lvl5pPr>
            <a:lvl6pPr marL="0" lvl="5" indent="0" algn="r">
              <a:spcBef>
                <a:spcPts val="0"/>
              </a:spcBef>
              <a:buNone/>
              <a:defRPr sz="700">
                <a:solidFill>
                  <a:srgbClr val="888888"/>
                </a:solidFill>
                <a:latin typeface="Arial"/>
                <a:ea typeface="Arial"/>
                <a:cs typeface="Arial"/>
                <a:sym typeface="Arial"/>
              </a:defRPr>
            </a:lvl6pPr>
            <a:lvl7pPr marL="0" lvl="6" indent="0" algn="r">
              <a:spcBef>
                <a:spcPts val="0"/>
              </a:spcBef>
              <a:buNone/>
              <a:defRPr sz="700">
                <a:solidFill>
                  <a:srgbClr val="888888"/>
                </a:solidFill>
                <a:latin typeface="Arial"/>
                <a:ea typeface="Arial"/>
                <a:cs typeface="Arial"/>
                <a:sym typeface="Arial"/>
              </a:defRPr>
            </a:lvl7pPr>
            <a:lvl8pPr marL="0" lvl="7" indent="0" algn="r">
              <a:spcBef>
                <a:spcPts val="0"/>
              </a:spcBef>
              <a:buNone/>
              <a:defRPr sz="700">
                <a:solidFill>
                  <a:srgbClr val="888888"/>
                </a:solidFill>
                <a:latin typeface="Arial"/>
                <a:ea typeface="Arial"/>
                <a:cs typeface="Arial"/>
                <a:sym typeface="Arial"/>
              </a:defRPr>
            </a:lvl8pPr>
            <a:lvl9pPr marL="0" lvl="8" indent="0" algn="r">
              <a:spcBef>
                <a:spcPts val="0"/>
              </a:spcBef>
              <a:buNone/>
              <a:defRPr sz="7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cxnSp>
        <p:nvCxnSpPr>
          <p:cNvPr id="159" name="Google Shape;159;p23"/>
          <p:cNvCxnSpPr/>
          <p:nvPr/>
        </p:nvCxnSpPr>
        <p:spPr>
          <a:xfrm flipH="1">
            <a:off x="0" y="0"/>
            <a:ext cx="928688" cy="2328863"/>
          </a:xfrm>
          <a:prstGeom prst="straightConnector1">
            <a:avLst/>
          </a:prstGeom>
          <a:noFill/>
          <a:ln w="9525" cap="flat" cmpd="sng">
            <a:solidFill>
              <a:srgbClr val="E2B08C"/>
            </a:solidFill>
            <a:prstDash val="solid"/>
            <a:miter lim="800000"/>
            <a:headEnd type="none" w="sm" len="sm"/>
            <a:tailEnd type="none" w="sm" len="sm"/>
          </a:ln>
        </p:spPr>
      </p:cxnSp>
      <p:cxnSp>
        <p:nvCxnSpPr>
          <p:cNvPr id="160" name="Google Shape;160;p23"/>
          <p:cNvCxnSpPr/>
          <p:nvPr/>
        </p:nvCxnSpPr>
        <p:spPr>
          <a:xfrm flipH="1">
            <a:off x="0" y="0"/>
            <a:ext cx="1678782" cy="1857375"/>
          </a:xfrm>
          <a:prstGeom prst="straightConnector1">
            <a:avLst/>
          </a:prstGeom>
          <a:noFill/>
          <a:ln w="9525" cap="flat" cmpd="sng">
            <a:solidFill>
              <a:srgbClr val="E2B08C"/>
            </a:solidFill>
            <a:prstDash val="solid"/>
            <a:miter lim="800000"/>
            <a:headEnd type="none" w="sm" len="sm"/>
            <a:tailEnd type="none" w="sm" len="sm"/>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wo Content" type="twoTxTwoObj">
  <p:cSld name="TWO_OBJECTS_WITH_TEXT">
    <p:bg>
      <p:bgPr>
        <a:solidFill>
          <a:schemeClr val="accent1"/>
        </a:solidFill>
        <a:effectLst/>
      </p:bgPr>
    </p:bg>
    <p:spTree>
      <p:nvGrpSpPr>
        <p:cNvPr id="1" name="Shape 161"/>
        <p:cNvGrpSpPr/>
        <p:nvPr/>
      </p:nvGrpSpPr>
      <p:grpSpPr>
        <a:xfrm>
          <a:off x="0" y="0"/>
          <a:ext cx="0" cy="0"/>
          <a:chOff x="0" y="0"/>
          <a:chExt cx="0" cy="0"/>
        </a:xfrm>
      </p:grpSpPr>
      <p:sp>
        <p:nvSpPr>
          <p:cNvPr id="162" name="Google Shape;162;p24"/>
          <p:cNvSpPr txBox="1">
            <a:spLocks noGrp="1"/>
          </p:cNvSpPr>
          <p:nvPr>
            <p:ph type="title"/>
          </p:nvPr>
        </p:nvSpPr>
        <p:spPr>
          <a:xfrm>
            <a:off x="2200275" y="669133"/>
            <a:ext cx="6316266"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rgbClr val="3F3F3F"/>
              </a:buClr>
              <a:buSzPts val="2100"/>
              <a:buFont typeface="Arial"/>
              <a:buNone/>
              <a:defRPr sz="2100">
                <a:solidFill>
                  <a:srgbClr val="3F3F3F"/>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63" name="Google Shape;163;p24"/>
          <p:cNvSpPr txBox="1">
            <a:spLocks noGrp="1"/>
          </p:cNvSpPr>
          <p:nvPr>
            <p:ph type="body" idx="1"/>
          </p:nvPr>
        </p:nvSpPr>
        <p:spPr>
          <a:xfrm>
            <a:off x="2200275" y="2082702"/>
            <a:ext cx="2943225" cy="617934"/>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rgbClr val="3F3F3F"/>
              </a:buClr>
              <a:buSzPts val="1500"/>
              <a:buNone/>
              <a:defRPr sz="1500">
                <a:solidFill>
                  <a:srgbClr val="3F3F3F"/>
                </a:solidFill>
                <a:latin typeface="Arial"/>
                <a:ea typeface="Arial"/>
                <a:cs typeface="Arial"/>
                <a:sym typeface="Arial"/>
              </a:defRPr>
            </a:lvl1pPr>
            <a:lvl2pPr marL="914400" lvl="1" indent="-228600" algn="l">
              <a:lnSpc>
                <a:spcPct val="90000"/>
              </a:lnSpc>
              <a:spcBef>
                <a:spcPts val="400"/>
              </a:spcBef>
              <a:spcAft>
                <a:spcPts val="0"/>
              </a:spcAft>
              <a:buClr>
                <a:srgbClr val="3F3F3F"/>
              </a:buClr>
              <a:buSzPts val="1500"/>
              <a:buNone/>
              <a:defRPr sz="1500" b="1"/>
            </a:lvl2pPr>
            <a:lvl3pPr marL="1371600" lvl="2" indent="-228600" algn="l">
              <a:lnSpc>
                <a:spcPct val="90000"/>
              </a:lnSpc>
              <a:spcBef>
                <a:spcPts val="400"/>
              </a:spcBef>
              <a:spcAft>
                <a:spcPts val="0"/>
              </a:spcAft>
              <a:buClr>
                <a:srgbClr val="3F3F3F"/>
              </a:buClr>
              <a:buSzPts val="1400"/>
              <a:buNone/>
              <a:defRPr sz="1400" b="1"/>
            </a:lvl3pPr>
            <a:lvl4pPr marL="1828800" lvl="3" indent="-228600" algn="l">
              <a:lnSpc>
                <a:spcPct val="90000"/>
              </a:lnSpc>
              <a:spcBef>
                <a:spcPts val="400"/>
              </a:spcBef>
              <a:spcAft>
                <a:spcPts val="0"/>
              </a:spcAft>
              <a:buClr>
                <a:srgbClr val="3F3F3F"/>
              </a:buClr>
              <a:buSzPts val="1200"/>
              <a:buNone/>
              <a:defRPr sz="1200" b="1"/>
            </a:lvl4pPr>
            <a:lvl5pPr marL="2286000" lvl="4" indent="-228600" algn="l">
              <a:lnSpc>
                <a:spcPct val="90000"/>
              </a:lnSpc>
              <a:spcBef>
                <a:spcPts val="400"/>
              </a:spcBef>
              <a:spcAft>
                <a:spcPts val="0"/>
              </a:spcAft>
              <a:buClr>
                <a:srgbClr val="3F3F3F"/>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164" name="Google Shape;164;p24"/>
          <p:cNvSpPr txBox="1">
            <a:spLocks noGrp="1"/>
          </p:cNvSpPr>
          <p:nvPr>
            <p:ph type="body" idx="2"/>
          </p:nvPr>
        </p:nvSpPr>
        <p:spPr>
          <a:xfrm>
            <a:off x="2200275" y="2875955"/>
            <a:ext cx="2943225" cy="1498400"/>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800"/>
              </a:spcBef>
              <a:spcAft>
                <a:spcPts val="0"/>
              </a:spcAft>
              <a:buClr>
                <a:srgbClr val="3F3F3F"/>
              </a:buClr>
              <a:buSzPts val="1100"/>
              <a:buNone/>
              <a:defRPr sz="1100">
                <a:solidFill>
                  <a:srgbClr val="3F3F3F"/>
                </a:solidFill>
              </a:defRPr>
            </a:lvl1pPr>
            <a:lvl2pPr marL="914400" lvl="1" indent="-228600" algn="l">
              <a:lnSpc>
                <a:spcPct val="100000"/>
              </a:lnSpc>
              <a:spcBef>
                <a:spcPts val="400"/>
              </a:spcBef>
              <a:spcAft>
                <a:spcPts val="0"/>
              </a:spcAft>
              <a:buClr>
                <a:srgbClr val="3F3F3F"/>
              </a:buClr>
              <a:buSzPts val="1100"/>
              <a:buNone/>
              <a:defRPr sz="1100">
                <a:solidFill>
                  <a:srgbClr val="3F3F3F"/>
                </a:solidFill>
              </a:defRPr>
            </a:lvl2pPr>
            <a:lvl3pPr marL="1371600" lvl="2" indent="-228600" algn="l">
              <a:lnSpc>
                <a:spcPct val="100000"/>
              </a:lnSpc>
              <a:spcBef>
                <a:spcPts val="400"/>
              </a:spcBef>
              <a:spcAft>
                <a:spcPts val="0"/>
              </a:spcAft>
              <a:buClr>
                <a:srgbClr val="3F3F3F"/>
              </a:buClr>
              <a:buSzPts val="1100"/>
              <a:buNone/>
              <a:defRPr sz="1100">
                <a:solidFill>
                  <a:srgbClr val="3F3F3F"/>
                </a:solidFill>
              </a:defRPr>
            </a:lvl3pPr>
            <a:lvl4pPr marL="1828800" lvl="3" indent="-228600" algn="l">
              <a:lnSpc>
                <a:spcPct val="100000"/>
              </a:lnSpc>
              <a:spcBef>
                <a:spcPts val="400"/>
              </a:spcBef>
              <a:spcAft>
                <a:spcPts val="0"/>
              </a:spcAft>
              <a:buClr>
                <a:srgbClr val="3F3F3F"/>
              </a:buClr>
              <a:buSzPts val="1100"/>
              <a:buNone/>
              <a:defRPr sz="1100">
                <a:solidFill>
                  <a:srgbClr val="3F3F3F"/>
                </a:solidFill>
              </a:defRPr>
            </a:lvl4pPr>
            <a:lvl5pPr marL="2286000" lvl="4" indent="-228600" algn="l">
              <a:lnSpc>
                <a:spcPct val="100000"/>
              </a:lnSpc>
              <a:spcBef>
                <a:spcPts val="400"/>
              </a:spcBef>
              <a:spcAft>
                <a:spcPts val="0"/>
              </a:spcAft>
              <a:buClr>
                <a:srgbClr val="3F3F3F"/>
              </a:buClr>
              <a:buSzPts val="1100"/>
              <a:buNone/>
              <a:defRPr sz="1100">
                <a:solidFill>
                  <a:srgbClr val="3F3F3F"/>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65" name="Google Shape;165;p24"/>
          <p:cNvSpPr txBox="1">
            <a:spLocks noGrp="1"/>
          </p:cNvSpPr>
          <p:nvPr>
            <p:ph type="body" idx="3"/>
          </p:nvPr>
        </p:nvSpPr>
        <p:spPr>
          <a:xfrm>
            <a:off x="5557630" y="2082702"/>
            <a:ext cx="2957720" cy="617934"/>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rgbClr val="3F3F3F"/>
              </a:buClr>
              <a:buSzPts val="1500"/>
              <a:buNone/>
              <a:defRPr sz="1500">
                <a:solidFill>
                  <a:srgbClr val="3F3F3F"/>
                </a:solidFill>
                <a:latin typeface="Arial"/>
                <a:ea typeface="Arial"/>
                <a:cs typeface="Arial"/>
                <a:sym typeface="Arial"/>
              </a:defRPr>
            </a:lvl1pPr>
            <a:lvl2pPr marL="914400" lvl="1" indent="-228600" algn="l">
              <a:lnSpc>
                <a:spcPct val="90000"/>
              </a:lnSpc>
              <a:spcBef>
                <a:spcPts val="400"/>
              </a:spcBef>
              <a:spcAft>
                <a:spcPts val="0"/>
              </a:spcAft>
              <a:buClr>
                <a:srgbClr val="3F3F3F"/>
              </a:buClr>
              <a:buSzPts val="1500"/>
              <a:buNone/>
              <a:defRPr sz="1500" b="1"/>
            </a:lvl2pPr>
            <a:lvl3pPr marL="1371600" lvl="2" indent="-228600" algn="l">
              <a:lnSpc>
                <a:spcPct val="90000"/>
              </a:lnSpc>
              <a:spcBef>
                <a:spcPts val="400"/>
              </a:spcBef>
              <a:spcAft>
                <a:spcPts val="0"/>
              </a:spcAft>
              <a:buClr>
                <a:srgbClr val="3F3F3F"/>
              </a:buClr>
              <a:buSzPts val="1400"/>
              <a:buNone/>
              <a:defRPr sz="1400" b="1"/>
            </a:lvl3pPr>
            <a:lvl4pPr marL="1828800" lvl="3" indent="-228600" algn="l">
              <a:lnSpc>
                <a:spcPct val="90000"/>
              </a:lnSpc>
              <a:spcBef>
                <a:spcPts val="400"/>
              </a:spcBef>
              <a:spcAft>
                <a:spcPts val="0"/>
              </a:spcAft>
              <a:buClr>
                <a:srgbClr val="3F3F3F"/>
              </a:buClr>
              <a:buSzPts val="1200"/>
              <a:buNone/>
              <a:defRPr sz="1200" b="1"/>
            </a:lvl4pPr>
            <a:lvl5pPr marL="2286000" lvl="4" indent="-228600" algn="l">
              <a:lnSpc>
                <a:spcPct val="90000"/>
              </a:lnSpc>
              <a:spcBef>
                <a:spcPts val="400"/>
              </a:spcBef>
              <a:spcAft>
                <a:spcPts val="0"/>
              </a:spcAft>
              <a:buClr>
                <a:srgbClr val="3F3F3F"/>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166" name="Google Shape;166;p24"/>
          <p:cNvSpPr txBox="1">
            <a:spLocks noGrp="1"/>
          </p:cNvSpPr>
          <p:nvPr>
            <p:ph type="body" idx="4"/>
          </p:nvPr>
        </p:nvSpPr>
        <p:spPr>
          <a:xfrm>
            <a:off x="5557630" y="2875955"/>
            <a:ext cx="2957720" cy="1498400"/>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800"/>
              </a:spcBef>
              <a:spcAft>
                <a:spcPts val="0"/>
              </a:spcAft>
              <a:buClr>
                <a:srgbClr val="3F3F3F"/>
              </a:buClr>
              <a:buSzPts val="1100"/>
              <a:buNone/>
              <a:defRPr sz="1100">
                <a:solidFill>
                  <a:srgbClr val="3F3F3F"/>
                </a:solidFill>
              </a:defRPr>
            </a:lvl1pPr>
            <a:lvl2pPr marL="914400" lvl="1" indent="-228600" algn="l">
              <a:lnSpc>
                <a:spcPct val="100000"/>
              </a:lnSpc>
              <a:spcBef>
                <a:spcPts val="400"/>
              </a:spcBef>
              <a:spcAft>
                <a:spcPts val="0"/>
              </a:spcAft>
              <a:buClr>
                <a:srgbClr val="3F3F3F"/>
              </a:buClr>
              <a:buSzPts val="1100"/>
              <a:buNone/>
              <a:defRPr sz="1100">
                <a:solidFill>
                  <a:srgbClr val="3F3F3F"/>
                </a:solidFill>
              </a:defRPr>
            </a:lvl2pPr>
            <a:lvl3pPr marL="1371600" lvl="2" indent="-228600" algn="l">
              <a:lnSpc>
                <a:spcPct val="100000"/>
              </a:lnSpc>
              <a:spcBef>
                <a:spcPts val="400"/>
              </a:spcBef>
              <a:spcAft>
                <a:spcPts val="0"/>
              </a:spcAft>
              <a:buClr>
                <a:srgbClr val="3F3F3F"/>
              </a:buClr>
              <a:buSzPts val="1100"/>
              <a:buNone/>
              <a:defRPr sz="1100">
                <a:solidFill>
                  <a:srgbClr val="3F3F3F"/>
                </a:solidFill>
              </a:defRPr>
            </a:lvl3pPr>
            <a:lvl4pPr marL="1828800" lvl="3" indent="-228600" algn="l">
              <a:lnSpc>
                <a:spcPct val="100000"/>
              </a:lnSpc>
              <a:spcBef>
                <a:spcPts val="400"/>
              </a:spcBef>
              <a:spcAft>
                <a:spcPts val="0"/>
              </a:spcAft>
              <a:buClr>
                <a:srgbClr val="3F3F3F"/>
              </a:buClr>
              <a:buSzPts val="1100"/>
              <a:buNone/>
              <a:defRPr sz="1100">
                <a:solidFill>
                  <a:srgbClr val="3F3F3F"/>
                </a:solidFill>
              </a:defRPr>
            </a:lvl4pPr>
            <a:lvl5pPr marL="2286000" lvl="4" indent="-228600" algn="l">
              <a:lnSpc>
                <a:spcPct val="100000"/>
              </a:lnSpc>
              <a:spcBef>
                <a:spcPts val="400"/>
              </a:spcBef>
              <a:spcAft>
                <a:spcPts val="0"/>
              </a:spcAft>
              <a:buClr>
                <a:srgbClr val="3F3F3F"/>
              </a:buClr>
              <a:buSzPts val="1100"/>
              <a:buNone/>
              <a:defRPr sz="1100">
                <a:solidFill>
                  <a:srgbClr val="3F3F3F"/>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67" name="Google Shape;167;p2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68" name="Google Shape;168;p2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69" name="Google Shape;169;p2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sz="700">
                <a:solidFill>
                  <a:srgbClr val="888888"/>
                </a:solidFill>
                <a:latin typeface="Arial"/>
                <a:ea typeface="Arial"/>
                <a:cs typeface="Arial"/>
                <a:sym typeface="Arial"/>
              </a:defRPr>
            </a:lvl1pPr>
            <a:lvl2pPr marL="0" lvl="1" indent="0" algn="r">
              <a:spcBef>
                <a:spcPts val="0"/>
              </a:spcBef>
              <a:buNone/>
              <a:defRPr sz="700">
                <a:solidFill>
                  <a:srgbClr val="888888"/>
                </a:solidFill>
                <a:latin typeface="Arial"/>
                <a:ea typeface="Arial"/>
                <a:cs typeface="Arial"/>
                <a:sym typeface="Arial"/>
              </a:defRPr>
            </a:lvl2pPr>
            <a:lvl3pPr marL="0" lvl="2" indent="0" algn="r">
              <a:spcBef>
                <a:spcPts val="0"/>
              </a:spcBef>
              <a:buNone/>
              <a:defRPr sz="700">
                <a:solidFill>
                  <a:srgbClr val="888888"/>
                </a:solidFill>
                <a:latin typeface="Arial"/>
                <a:ea typeface="Arial"/>
                <a:cs typeface="Arial"/>
                <a:sym typeface="Arial"/>
              </a:defRPr>
            </a:lvl3pPr>
            <a:lvl4pPr marL="0" lvl="3" indent="0" algn="r">
              <a:spcBef>
                <a:spcPts val="0"/>
              </a:spcBef>
              <a:buNone/>
              <a:defRPr sz="700">
                <a:solidFill>
                  <a:srgbClr val="888888"/>
                </a:solidFill>
                <a:latin typeface="Arial"/>
                <a:ea typeface="Arial"/>
                <a:cs typeface="Arial"/>
                <a:sym typeface="Arial"/>
              </a:defRPr>
            </a:lvl4pPr>
            <a:lvl5pPr marL="0" lvl="4" indent="0" algn="r">
              <a:spcBef>
                <a:spcPts val="0"/>
              </a:spcBef>
              <a:buNone/>
              <a:defRPr sz="700">
                <a:solidFill>
                  <a:srgbClr val="888888"/>
                </a:solidFill>
                <a:latin typeface="Arial"/>
                <a:ea typeface="Arial"/>
                <a:cs typeface="Arial"/>
                <a:sym typeface="Arial"/>
              </a:defRPr>
            </a:lvl5pPr>
            <a:lvl6pPr marL="0" lvl="5" indent="0" algn="r">
              <a:spcBef>
                <a:spcPts val="0"/>
              </a:spcBef>
              <a:buNone/>
              <a:defRPr sz="700">
                <a:solidFill>
                  <a:srgbClr val="888888"/>
                </a:solidFill>
                <a:latin typeface="Arial"/>
                <a:ea typeface="Arial"/>
                <a:cs typeface="Arial"/>
                <a:sym typeface="Arial"/>
              </a:defRPr>
            </a:lvl6pPr>
            <a:lvl7pPr marL="0" lvl="6" indent="0" algn="r">
              <a:spcBef>
                <a:spcPts val="0"/>
              </a:spcBef>
              <a:buNone/>
              <a:defRPr sz="700">
                <a:solidFill>
                  <a:srgbClr val="888888"/>
                </a:solidFill>
                <a:latin typeface="Arial"/>
                <a:ea typeface="Arial"/>
                <a:cs typeface="Arial"/>
                <a:sym typeface="Arial"/>
              </a:defRPr>
            </a:lvl7pPr>
            <a:lvl8pPr marL="0" lvl="7" indent="0" algn="r">
              <a:spcBef>
                <a:spcPts val="0"/>
              </a:spcBef>
              <a:buNone/>
              <a:defRPr sz="700">
                <a:solidFill>
                  <a:srgbClr val="888888"/>
                </a:solidFill>
                <a:latin typeface="Arial"/>
                <a:ea typeface="Arial"/>
                <a:cs typeface="Arial"/>
                <a:sym typeface="Arial"/>
              </a:defRPr>
            </a:lvl8pPr>
            <a:lvl9pPr marL="0" lvl="8" indent="0" algn="r">
              <a:spcBef>
                <a:spcPts val="0"/>
              </a:spcBef>
              <a:buNone/>
              <a:defRPr sz="7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pic>
        <p:nvPicPr>
          <p:cNvPr id="170" name="Google Shape;170;p24"/>
          <p:cNvPicPr preferRelativeResize="0"/>
          <p:nvPr/>
        </p:nvPicPr>
        <p:blipFill rotWithShape="1">
          <a:blip r:embed="rId2">
            <a:alphaModFix/>
          </a:blip>
          <a:srcRect l="39434" t="20278" b="22673"/>
          <a:stretch/>
        </p:blipFill>
        <p:spPr>
          <a:xfrm>
            <a:off x="19339" y="0"/>
            <a:ext cx="3276022" cy="2934296"/>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Quadrant">
  <p:cSld name="Quadrant">
    <p:spTree>
      <p:nvGrpSpPr>
        <p:cNvPr id="1" name="Shape 171"/>
        <p:cNvGrpSpPr/>
        <p:nvPr/>
      </p:nvGrpSpPr>
      <p:grpSpPr>
        <a:xfrm>
          <a:off x="0" y="0"/>
          <a:ext cx="0" cy="0"/>
          <a:chOff x="0" y="0"/>
          <a:chExt cx="0" cy="0"/>
        </a:xfrm>
      </p:grpSpPr>
      <p:sp>
        <p:nvSpPr>
          <p:cNvPr id="172" name="Google Shape;172;p2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rgbClr val="3F3F3F"/>
              </a:buClr>
              <a:buSzPts val="2100"/>
              <a:buFont typeface="Arial"/>
              <a:buNone/>
              <a:defRPr sz="2100" cap="none">
                <a:solidFill>
                  <a:srgbClr val="3F3F3F"/>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73" name="Google Shape;173;p25"/>
          <p:cNvSpPr txBox="1">
            <a:spLocks noGrp="1"/>
          </p:cNvSpPr>
          <p:nvPr>
            <p:ph type="body" idx="1"/>
          </p:nvPr>
        </p:nvSpPr>
        <p:spPr>
          <a:xfrm>
            <a:off x="3931888" y="1199960"/>
            <a:ext cx="1280224" cy="369019"/>
          </a:xfrm>
          <a:prstGeom prst="rect">
            <a:avLst/>
          </a:prstGeom>
          <a:noFill/>
          <a:ln>
            <a:noFill/>
          </a:ln>
        </p:spPr>
        <p:txBody>
          <a:bodyPr spcFirstLastPara="1" wrap="square" lIns="68575" tIns="34275" rIns="68575" bIns="34275" anchor="ctr" anchorCtr="0">
            <a:normAutofit/>
          </a:bodyPr>
          <a:lstStyle>
            <a:lvl1pPr marL="457200" lvl="0" indent="-228600" algn="ctr">
              <a:lnSpc>
                <a:spcPct val="100000"/>
              </a:lnSpc>
              <a:spcBef>
                <a:spcPts val="800"/>
              </a:spcBef>
              <a:spcAft>
                <a:spcPts val="0"/>
              </a:spcAft>
              <a:buClr>
                <a:srgbClr val="3F3F3F"/>
              </a:buClr>
              <a:buSzPts val="1100"/>
              <a:buNone/>
              <a:defRPr sz="1100" cap="none">
                <a:solidFill>
                  <a:srgbClr val="3F3F3F"/>
                </a:solidFill>
                <a:latin typeface="Arial"/>
                <a:ea typeface="Arial"/>
                <a:cs typeface="Arial"/>
                <a:sym typeface="Aria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4" name="Google Shape;174;p25"/>
          <p:cNvSpPr txBox="1">
            <a:spLocks noGrp="1"/>
          </p:cNvSpPr>
          <p:nvPr>
            <p:ph type="body" idx="2"/>
          </p:nvPr>
        </p:nvSpPr>
        <p:spPr>
          <a:xfrm>
            <a:off x="2804049" y="1783839"/>
            <a:ext cx="887384" cy="369019"/>
          </a:xfrm>
          <a:prstGeom prst="rect">
            <a:avLst/>
          </a:prstGeom>
          <a:noFill/>
          <a:ln>
            <a:noFill/>
          </a:ln>
        </p:spPr>
        <p:txBody>
          <a:bodyPr spcFirstLastPara="1" wrap="square" lIns="68575" tIns="34275" rIns="68575" bIns="34275" anchor="ctr" anchorCtr="0">
            <a:noAutofit/>
          </a:bodyPr>
          <a:lstStyle>
            <a:lvl1pPr marL="457200" lvl="0" indent="-228600" algn="ctr">
              <a:lnSpc>
                <a:spcPct val="100000"/>
              </a:lnSpc>
              <a:spcBef>
                <a:spcPts val="800"/>
              </a:spcBef>
              <a:spcAft>
                <a:spcPts val="0"/>
              </a:spcAft>
              <a:buClr>
                <a:srgbClr val="3F3F3F"/>
              </a:buClr>
              <a:buSzPts val="800"/>
              <a:buNone/>
              <a:defRPr sz="800" cap="none">
                <a:solidFill>
                  <a:srgbClr val="3F3F3F"/>
                </a:solidFill>
                <a:latin typeface="Arial"/>
                <a:ea typeface="Arial"/>
                <a:cs typeface="Arial"/>
                <a:sym typeface="Aria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5" name="Google Shape;175;p25"/>
          <p:cNvSpPr txBox="1">
            <a:spLocks noGrp="1"/>
          </p:cNvSpPr>
          <p:nvPr>
            <p:ph type="body" idx="3"/>
          </p:nvPr>
        </p:nvSpPr>
        <p:spPr>
          <a:xfrm>
            <a:off x="5641702" y="1626947"/>
            <a:ext cx="1280224" cy="786431"/>
          </a:xfrm>
          <a:prstGeom prst="rect">
            <a:avLst/>
          </a:prstGeom>
          <a:noFill/>
          <a:ln>
            <a:noFill/>
          </a:ln>
        </p:spPr>
        <p:txBody>
          <a:bodyPr spcFirstLastPara="1" wrap="square" lIns="68575" tIns="34275" rIns="68575" bIns="34275" anchor="ctr" anchorCtr="0">
            <a:noAutofit/>
          </a:bodyPr>
          <a:lstStyle>
            <a:lvl1pPr marL="457200" lvl="0" indent="-228600" algn="ctr">
              <a:lnSpc>
                <a:spcPct val="100000"/>
              </a:lnSpc>
              <a:spcBef>
                <a:spcPts val="800"/>
              </a:spcBef>
              <a:spcAft>
                <a:spcPts val="0"/>
              </a:spcAft>
              <a:buClr>
                <a:srgbClr val="3F3F3F"/>
              </a:buClr>
              <a:buSzPts val="1100"/>
              <a:buNone/>
              <a:defRPr sz="1100" b="1" cap="none">
                <a:solidFill>
                  <a:srgbClr val="3F3F3F"/>
                </a:solidFill>
                <a:latin typeface="Arial"/>
                <a:ea typeface="Arial"/>
                <a:cs typeface="Arial"/>
                <a:sym typeface="Aria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6" name="Google Shape;176;p25"/>
          <p:cNvSpPr txBox="1">
            <a:spLocks noGrp="1"/>
          </p:cNvSpPr>
          <p:nvPr>
            <p:ph type="body" idx="4"/>
          </p:nvPr>
        </p:nvSpPr>
        <p:spPr>
          <a:xfrm>
            <a:off x="691421" y="2646622"/>
            <a:ext cx="1045397" cy="369019"/>
          </a:xfrm>
          <a:prstGeom prst="rect">
            <a:avLst/>
          </a:prstGeom>
          <a:noFill/>
          <a:ln>
            <a:noFill/>
          </a:ln>
        </p:spPr>
        <p:txBody>
          <a:bodyPr spcFirstLastPara="1" wrap="square" lIns="68575" tIns="34275" rIns="68575" bIns="34275" anchor="ctr" anchorCtr="0">
            <a:noAutofit/>
          </a:bodyPr>
          <a:lstStyle>
            <a:lvl1pPr marL="457200" lvl="0" indent="-228600" algn="ctr">
              <a:lnSpc>
                <a:spcPct val="100000"/>
              </a:lnSpc>
              <a:spcBef>
                <a:spcPts val="800"/>
              </a:spcBef>
              <a:spcAft>
                <a:spcPts val="0"/>
              </a:spcAft>
              <a:buClr>
                <a:srgbClr val="3F3F3F"/>
              </a:buClr>
              <a:buSzPts val="1100"/>
              <a:buNone/>
              <a:defRPr sz="1100" cap="none">
                <a:solidFill>
                  <a:srgbClr val="3F3F3F"/>
                </a:solidFill>
                <a:latin typeface="Arial"/>
                <a:ea typeface="Arial"/>
                <a:cs typeface="Arial"/>
                <a:sym typeface="Aria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7" name="Google Shape;177;p25"/>
          <p:cNvSpPr txBox="1">
            <a:spLocks noGrp="1"/>
          </p:cNvSpPr>
          <p:nvPr>
            <p:ph type="body" idx="5"/>
          </p:nvPr>
        </p:nvSpPr>
        <p:spPr>
          <a:xfrm>
            <a:off x="7455337" y="2646622"/>
            <a:ext cx="1035511" cy="369019"/>
          </a:xfrm>
          <a:prstGeom prst="rect">
            <a:avLst/>
          </a:prstGeom>
          <a:noFill/>
          <a:ln>
            <a:noFill/>
          </a:ln>
        </p:spPr>
        <p:txBody>
          <a:bodyPr spcFirstLastPara="1" wrap="square" lIns="68575" tIns="34275" rIns="68575" bIns="34275" anchor="ctr" anchorCtr="0">
            <a:noAutofit/>
          </a:bodyPr>
          <a:lstStyle>
            <a:lvl1pPr marL="457200" lvl="0" indent="-228600" algn="ctr">
              <a:lnSpc>
                <a:spcPct val="100000"/>
              </a:lnSpc>
              <a:spcBef>
                <a:spcPts val="800"/>
              </a:spcBef>
              <a:spcAft>
                <a:spcPts val="0"/>
              </a:spcAft>
              <a:buClr>
                <a:srgbClr val="3F3F3F"/>
              </a:buClr>
              <a:buSzPts val="1100"/>
              <a:buNone/>
              <a:defRPr sz="1100" cap="none">
                <a:solidFill>
                  <a:srgbClr val="3F3F3F"/>
                </a:solidFill>
                <a:latin typeface="Arial"/>
                <a:ea typeface="Arial"/>
                <a:cs typeface="Arial"/>
                <a:sym typeface="Aria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8" name="Google Shape;178;p25"/>
          <p:cNvSpPr txBox="1">
            <a:spLocks noGrp="1"/>
          </p:cNvSpPr>
          <p:nvPr>
            <p:ph type="body" idx="6"/>
          </p:nvPr>
        </p:nvSpPr>
        <p:spPr>
          <a:xfrm>
            <a:off x="1978310" y="3475748"/>
            <a:ext cx="887384" cy="369019"/>
          </a:xfrm>
          <a:prstGeom prst="rect">
            <a:avLst/>
          </a:prstGeom>
          <a:noFill/>
          <a:ln>
            <a:noFill/>
          </a:ln>
        </p:spPr>
        <p:txBody>
          <a:bodyPr spcFirstLastPara="1" wrap="square" lIns="68575" tIns="34275" rIns="68575" bIns="34275" anchor="ctr" anchorCtr="0">
            <a:noAutofit/>
          </a:bodyPr>
          <a:lstStyle>
            <a:lvl1pPr marL="457200" lvl="0" indent="-228600" algn="ctr">
              <a:lnSpc>
                <a:spcPct val="100000"/>
              </a:lnSpc>
              <a:spcBef>
                <a:spcPts val="800"/>
              </a:spcBef>
              <a:spcAft>
                <a:spcPts val="0"/>
              </a:spcAft>
              <a:buClr>
                <a:srgbClr val="3F3F3F"/>
              </a:buClr>
              <a:buSzPts val="800"/>
              <a:buNone/>
              <a:defRPr sz="800" cap="none">
                <a:solidFill>
                  <a:srgbClr val="3F3F3F"/>
                </a:solidFill>
                <a:latin typeface="Arial"/>
                <a:ea typeface="Arial"/>
                <a:cs typeface="Arial"/>
                <a:sym typeface="Aria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9" name="Google Shape;179;p25"/>
          <p:cNvSpPr txBox="1">
            <a:spLocks noGrp="1"/>
          </p:cNvSpPr>
          <p:nvPr>
            <p:ph type="body" idx="7"/>
          </p:nvPr>
        </p:nvSpPr>
        <p:spPr>
          <a:xfrm>
            <a:off x="3131418" y="3344895"/>
            <a:ext cx="887384" cy="369019"/>
          </a:xfrm>
          <a:prstGeom prst="rect">
            <a:avLst/>
          </a:prstGeom>
          <a:noFill/>
          <a:ln>
            <a:noFill/>
          </a:ln>
        </p:spPr>
        <p:txBody>
          <a:bodyPr spcFirstLastPara="1" wrap="square" lIns="68575" tIns="34275" rIns="68575" bIns="34275" anchor="ctr" anchorCtr="0">
            <a:noAutofit/>
          </a:bodyPr>
          <a:lstStyle>
            <a:lvl1pPr marL="457200" lvl="0" indent="-228600" algn="ctr">
              <a:lnSpc>
                <a:spcPct val="100000"/>
              </a:lnSpc>
              <a:spcBef>
                <a:spcPts val="800"/>
              </a:spcBef>
              <a:spcAft>
                <a:spcPts val="0"/>
              </a:spcAft>
              <a:buClr>
                <a:srgbClr val="3F3F3F"/>
              </a:buClr>
              <a:buSzPts val="800"/>
              <a:buNone/>
              <a:defRPr sz="800" cap="none">
                <a:solidFill>
                  <a:srgbClr val="3F3F3F"/>
                </a:solidFill>
                <a:latin typeface="Arial"/>
                <a:ea typeface="Arial"/>
                <a:cs typeface="Arial"/>
                <a:sym typeface="Aria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80" name="Google Shape;180;p25"/>
          <p:cNvSpPr txBox="1">
            <a:spLocks noGrp="1"/>
          </p:cNvSpPr>
          <p:nvPr>
            <p:ph type="body" idx="8"/>
          </p:nvPr>
        </p:nvSpPr>
        <p:spPr>
          <a:xfrm>
            <a:off x="4914536" y="3241341"/>
            <a:ext cx="887384" cy="369019"/>
          </a:xfrm>
          <a:prstGeom prst="rect">
            <a:avLst/>
          </a:prstGeom>
          <a:noFill/>
          <a:ln>
            <a:noFill/>
          </a:ln>
        </p:spPr>
        <p:txBody>
          <a:bodyPr spcFirstLastPara="1" wrap="square" lIns="68575" tIns="34275" rIns="68575" bIns="34275" anchor="ctr" anchorCtr="0">
            <a:noAutofit/>
          </a:bodyPr>
          <a:lstStyle>
            <a:lvl1pPr marL="457200" lvl="0" indent="-228600" algn="ctr">
              <a:lnSpc>
                <a:spcPct val="100000"/>
              </a:lnSpc>
              <a:spcBef>
                <a:spcPts val="800"/>
              </a:spcBef>
              <a:spcAft>
                <a:spcPts val="0"/>
              </a:spcAft>
              <a:buClr>
                <a:srgbClr val="3F3F3F"/>
              </a:buClr>
              <a:buSzPts val="800"/>
              <a:buNone/>
              <a:defRPr sz="800" cap="none">
                <a:solidFill>
                  <a:srgbClr val="3F3F3F"/>
                </a:solidFill>
                <a:latin typeface="Arial"/>
                <a:ea typeface="Arial"/>
                <a:cs typeface="Arial"/>
                <a:sym typeface="Aria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81" name="Google Shape;181;p25"/>
          <p:cNvSpPr txBox="1">
            <a:spLocks noGrp="1"/>
          </p:cNvSpPr>
          <p:nvPr>
            <p:ph type="body" idx="9"/>
          </p:nvPr>
        </p:nvSpPr>
        <p:spPr>
          <a:xfrm>
            <a:off x="3931888" y="4101593"/>
            <a:ext cx="1280224" cy="369019"/>
          </a:xfrm>
          <a:prstGeom prst="rect">
            <a:avLst/>
          </a:prstGeom>
          <a:noFill/>
          <a:ln>
            <a:noFill/>
          </a:ln>
        </p:spPr>
        <p:txBody>
          <a:bodyPr spcFirstLastPara="1" wrap="square" lIns="68575" tIns="34275" rIns="68575" bIns="34275" anchor="ctr" anchorCtr="0">
            <a:normAutofit/>
          </a:bodyPr>
          <a:lstStyle>
            <a:lvl1pPr marL="457200" lvl="0" indent="-228600" algn="ctr">
              <a:lnSpc>
                <a:spcPct val="100000"/>
              </a:lnSpc>
              <a:spcBef>
                <a:spcPts val="800"/>
              </a:spcBef>
              <a:spcAft>
                <a:spcPts val="0"/>
              </a:spcAft>
              <a:buClr>
                <a:srgbClr val="3F3F3F"/>
              </a:buClr>
              <a:buSzPts val="1100"/>
              <a:buNone/>
              <a:defRPr sz="1100" cap="none">
                <a:solidFill>
                  <a:srgbClr val="3F3F3F"/>
                </a:solidFill>
                <a:latin typeface="Arial"/>
                <a:ea typeface="Arial"/>
                <a:cs typeface="Arial"/>
                <a:sym typeface="Aria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82" name="Google Shape;182;p25"/>
          <p:cNvSpPr txBox="1">
            <a:spLocks noGrp="1"/>
          </p:cNvSpPr>
          <p:nvPr>
            <p:ph type="body" idx="13"/>
          </p:nvPr>
        </p:nvSpPr>
        <p:spPr>
          <a:xfrm>
            <a:off x="5851393" y="3896755"/>
            <a:ext cx="887384" cy="369019"/>
          </a:xfrm>
          <a:prstGeom prst="rect">
            <a:avLst/>
          </a:prstGeom>
          <a:noFill/>
          <a:ln>
            <a:noFill/>
          </a:ln>
        </p:spPr>
        <p:txBody>
          <a:bodyPr spcFirstLastPara="1" wrap="square" lIns="68575" tIns="34275" rIns="68575" bIns="34275" anchor="ctr" anchorCtr="0">
            <a:noAutofit/>
          </a:bodyPr>
          <a:lstStyle>
            <a:lvl1pPr marL="457200" lvl="0" indent="-228600" algn="ctr">
              <a:lnSpc>
                <a:spcPct val="100000"/>
              </a:lnSpc>
              <a:spcBef>
                <a:spcPts val="800"/>
              </a:spcBef>
              <a:spcAft>
                <a:spcPts val="0"/>
              </a:spcAft>
              <a:buClr>
                <a:srgbClr val="3F3F3F"/>
              </a:buClr>
              <a:buSzPts val="800"/>
              <a:buNone/>
              <a:defRPr sz="800" cap="none">
                <a:solidFill>
                  <a:srgbClr val="3F3F3F"/>
                </a:solidFill>
                <a:latin typeface="Arial"/>
                <a:ea typeface="Arial"/>
                <a:cs typeface="Arial"/>
                <a:sym typeface="Aria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83" name="Google Shape;183;p25"/>
          <p:cNvCxnSpPr>
            <a:endCxn id="177" idx="1"/>
          </p:cNvCxnSpPr>
          <p:nvPr/>
        </p:nvCxnSpPr>
        <p:spPr>
          <a:xfrm>
            <a:off x="1736737" y="2831131"/>
            <a:ext cx="5718600" cy="0"/>
          </a:xfrm>
          <a:prstGeom prst="straightConnector1">
            <a:avLst/>
          </a:prstGeom>
          <a:noFill/>
          <a:ln w="44450" cap="flat" cmpd="sng">
            <a:solidFill>
              <a:srgbClr val="E2B08C"/>
            </a:solidFill>
            <a:prstDash val="solid"/>
            <a:miter lim="800000"/>
            <a:headEnd type="none" w="sm" len="sm"/>
            <a:tailEnd type="none" w="sm" len="sm"/>
          </a:ln>
        </p:spPr>
      </p:cxnSp>
      <p:cxnSp>
        <p:nvCxnSpPr>
          <p:cNvPr id="184" name="Google Shape;184;p25"/>
          <p:cNvCxnSpPr/>
          <p:nvPr/>
        </p:nvCxnSpPr>
        <p:spPr>
          <a:xfrm rot="10800000" flipH="1">
            <a:off x="4572000" y="1568979"/>
            <a:ext cx="3508" cy="2532614"/>
          </a:xfrm>
          <a:prstGeom prst="straightConnector1">
            <a:avLst/>
          </a:prstGeom>
          <a:noFill/>
          <a:ln w="44450" cap="flat" cmpd="sng">
            <a:solidFill>
              <a:srgbClr val="E2B08C"/>
            </a:solidFill>
            <a:prstDash val="solid"/>
            <a:miter lim="800000"/>
            <a:headEnd type="none" w="sm" len="sm"/>
            <a:tailEnd type="none" w="sm" len="sm"/>
          </a:ln>
        </p:spPr>
      </p:cxnSp>
      <p:sp>
        <p:nvSpPr>
          <p:cNvPr id="185" name="Google Shape;185;p2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86" name="Google Shape;186;p2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87" name="Google Shape;187;p2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sz="700">
                <a:solidFill>
                  <a:srgbClr val="888888"/>
                </a:solidFill>
                <a:latin typeface="Arial"/>
                <a:ea typeface="Arial"/>
                <a:cs typeface="Arial"/>
                <a:sym typeface="Arial"/>
              </a:defRPr>
            </a:lvl1pPr>
            <a:lvl2pPr marL="0" lvl="1" indent="0" algn="r">
              <a:spcBef>
                <a:spcPts val="0"/>
              </a:spcBef>
              <a:buNone/>
              <a:defRPr sz="700">
                <a:solidFill>
                  <a:srgbClr val="888888"/>
                </a:solidFill>
                <a:latin typeface="Arial"/>
                <a:ea typeface="Arial"/>
                <a:cs typeface="Arial"/>
                <a:sym typeface="Arial"/>
              </a:defRPr>
            </a:lvl2pPr>
            <a:lvl3pPr marL="0" lvl="2" indent="0" algn="r">
              <a:spcBef>
                <a:spcPts val="0"/>
              </a:spcBef>
              <a:buNone/>
              <a:defRPr sz="700">
                <a:solidFill>
                  <a:srgbClr val="888888"/>
                </a:solidFill>
                <a:latin typeface="Arial"/>
                <a:ea typeface="Arial"/>
                <a:cs typeface="Arial"/>
                <a:sym typeface="Arial"/>
              </a:defRPr>
            </a:lvl3pPr>
            <a:lvl4pPr marL="0" lvl="3" indent="0" algn="r">
              <a:spcBef>
                <a:spcPts val="0"/>
              </a:spcBef>
              <a:buNone/>
              <a:defRPr sz="700">
                <a:solidFill>
                  <a:srgbClr val="888888"/>
                </a:solidFill>
                <a:latin typeface="Arial"/>
                <a:ea typeface="Arial"/>
                <a:cs typeface="Arial"/>
                <a:sym typeface="Arial"/>
              </a:defRPr>
            </a:lvl4pPr>
            <a:lvl5pPr marL="0" lvl="4" indent="0" algn="r">
              <a:spcBef>
                <a:spcPts val="0"/>
              </a:spcBef>
              <a:buNone/>
              <a:defRPr sz="700">
                <a:solidFill>
                  <a:srgbClr val="888888"/>
                </a:solidFill>
                <a:latin typeface="Arial"/>
                <a:ea typeface="Arial"/>
                <a:cs typeface="Arial"/>
                <a:sym typeface="Arial"/>
              </a:defRPr>
            </a:lvl5pPr>
            <a:lvl6pPr marL="0" lvl="5" indent="0" algn="r">
              <a:spcBef>
                <a:spcPts val="0"/>
              </a:spcBef>
              <a:buNone/>
              <a:defRPr sz="700">
                <a:solidFill>
                  <a:srgbClr val="888888"/>
                </a:solidFill>
                <a:latin typeface="Arial"/>
                <a:ea typeface="Arial"/>
                <a:cs typeface="Arial"/>
                <a:sym typeface="Arial"/>
              </a:defRPr>
            </a:lvl6pPr>
            <a:lvl7pPr marL="0" lvl="6" indent="0" algn="r">
              <a:spcBef>
                <a:spcPts val="0"/>
              </a:spcBef>
              <a:buNone/>
              <a:defRPr sz="700">
                <a:solidFill>
                  <a:srgbClr val="888888"/>
                </a:solidFill>
                <a:latin typeface="Arial"/>
                <a:ea typeface="Arial"/>
                <a:cs typeface="Arial"/>
                <a:sym typeface="Arial"/>
              </a:defRPr>
            </a:lvl7pPr>
            <a:lvl8pPr marL="0" lvl="7" indent="0" algn="r">
              <a:spcBef>
                <a:spcPts val="0"/>
              </a:spcBef>
              <a:buNone/>
              <a:defRPr sz="700">
                <a:solidFill>
                  <a:srgbClr val="888888"/>
                </a:solidFill>
                <a:latin typeface="Arial"/>
                <a:ea typeface="Arial"/>
                <a:cs typeface="Arial"/>
                <a:sym typeface="Arial"/>
              </a:defRPr>
            </a:lvl8pPr>
            <a:lvl9pPr marL="0" lvl="8" indent="0" algn="r">
              <a:spcBef>
                <a:spcPts val="0"/>
              </a:spcBef>
              <a:buNone/>
              <a:defRPr sz="7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ontent">
  <p:cSld name="Content">
    <p:spTree>
      <p:nvGrpSpPr>
        <p:cNvPr id="1" name="Shape 188"/>
        <p:cNvGrpSpPr/>
        <p:nvPr/>
      </p:nvGrpSpPr>
      <p:grpSpPr>
        <a:xfrm>
          <a:off x="0" y="0"/>
          <a:ext cx="0" cy="0"/>
          <a:chOff x="0" y="0"/>
          <a:chExt cx="0" cy="0"/>
        </a:xfrm>
      </p:grpSpPr>
      <p:pic>
        <p:nvPicPr>
          <p:cNvPr id="189" name="Google Shape;189;p26"/>
          <p:cNvPicPr preferRelativeResize="0"/>
          <p:nvPr/>
        </p:nvPicPr>
        <p:blipFill rotWithShape="1">
          <a:blip r:embed="rId2">
            <a:alphaModFix/>
          </a:blip>
          <a:srcRect t="18301" r="41824" b="23070"/>
          <a:stretch/>
        </p:blipFill>
        <p:spPr>
          <a:xfrm flipH="1">
            <a:off x="0" y="0"/>
            <a:ext cx="4081416" cy="5143500"/>
          </a:xfrm>
          <a:custGeom>
            <a:avLst/>
            <a:gdLst/>
            <a:ahLst/>
            <a:cxnLst/>
            <a:rect l="l" t="t" r="r" b="b"/>
            <a:pathLst>
              <a:path w="5441888" h="6858000" extrusionOk="0">
                <a:moveTo>
                  <a:pt x="5441888" y="0"/>
                </a:moveTo>
                <a:lnTo>
                  <a:pt x="0" y="0"/>
                </a:lnTo>
                <a:lnTo>
                  <a:pt x="0" y="6858000"/>
                </a:lnTo>
                <a:lnTo>
                  <a:pt x="5441888" y="6858000"/>
                </a:lnTo>
                <a:close/>
              </a:path>
            </a:pathLst>
          </a:custGeom>
          <a:noFill/>
          <a:ln>
            <a:noFill/>
          </a:ln>
        </p:spPr>
      </p:pic>
      <p:sp>
        <p:nvSpPr>
          <p:cNvPr id="190" name="Google Shape;190;p26"/>
          <p:cNvSpPr txBox="1">
            <a:spLocks noGrp="1"/>
          </p:cNvSpPr>
          <p:nvPr>
            <p:ph type="title"/>
          </p:nvPr>
        </p:nvSpPr>
        <p:spPr>
          <a:xfrm>
            <a:off x="4440127" y="864578"/>
            <a:ext cx="4073978" cy="634726"/>
          </a:xfrm>
          <a:prstGeom prst="rect">
            <a:avLst/>
          </a:prstGeom>
          <a:noFill/>
          <a:ln>
            <a:noFill/>
          </a:ln>
        </p:spPr>
        <p:txBody>
          <a:bodyPr spcFirstLastPara="1" wrap="square" lIns="68575" tIns="34275" rIns="68575" bIns="34275" anchor="t" anchorCtr="0">
            <a:normAutofit/>
          </a:bodyPr>
          <a:lstStyle>
            <a:lvl1pPr lvl="0" algn="l">
              <a:lnSpc>
                <a:spcPct val="90000"/>
              </a:lnSpc>
              <a:spcBef>
                <a:spcPts val="0"/>
              </a:spcBef>
              <a:spcAft>
                <a:spcPts val="0"/>
              </a:spcAft>
              <a:buClr>
                <a:srgbClr val="3F3F3F"/>
              </a:buClr>
              <a:buSzPts val="2100"/>
              <a:buFont typeface="Arial"/>
              <a:buNone/>
              <a:defRPr sz="2100" cap="none">
                <a:solidFill>
                  <a:srgbClr val="3F3F3F"/>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91" name="Google Shape;191;p26"/>
          <p:cNvSpPr txBox="1">
            <a:spLocks noGrp="1"/>
          </p:cNvSpPr>
          <p:nvPr>
            <p:ph type="body" idx="1"/>
          </p:nvPr>
        </p:nvSpPr>
        <p:spPr>
          <a:xfrm>
            <a:off x="4441691" y="1852136"/>
            <a:ext cx="4074903" cy="273844"/>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3F3F3F"/>
              </a:buClr>
              <a:buSzPts val="1500"/>
              <a:buNone/>
              <a:defRPr sz="1500" cap="none">
                <a:solidFill>
                  <a:srgbClr val="3F3F3F"/>
                </a:solidFill>
                <a:latin typeface="Arial"/>
                <a:ea typeface="Arial"/>
                <a:cs typeface="Arial"/>
                <a:sym typeface="Aria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2" name="Google Shape;192;p26"/>
          <p:cNvSpPr txBox="1">
            <a:spLocks noGrp="1"/>
          </p:cNvSpPr>
          <p:nvPr>
            <p:ph type="body" idx="2"/>
          </p:nvPr>
        </p:nvSpPr>
        <p:spPr>
          <a:xfrm>
            <a:off x="4441371" y="2099205"/>
            <a:ext cx="4073978" cy="418463"/>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800"/>
              </a:spcBef>
              <a:spcAft>
                <a:spcPts val="0"/>
              </a:spcAft>
              <a:buClr>
                <a:srgbClr val="3F3F3F"/>
              </a:buClr>
              <a:buSzPts val="1100"/>
              <a:buFont typeface="Arial"/>
              <a:buNone/>
              <a:defRPr sz="1100">
                <a:solidFill>
                  <a:srgbClr val="3F3F3F"/>
                </a:solidFil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3" name="Google Shape;193;p26"/>
          <p:cNvSpPr txBox="1">
            <a:spLocks noGrp="1"/>
          </p:cNvSpPr>
          <p:nvPr>
            <p:ph type="body" idx="3"/>
          </p:nvPr>
        </p:nvSpPr>
        <p:spPr>
          <a:xfrm>
            <a:off x="4441691" y="2676983"/>
            <a:ext cx="4074903" cy="273844"/>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3F3F3F"/>
              </a:buClr>
              <a:buSzPts val="1500"/>
              <a:buNone/>
              <a:defRPr sz="1500" cap="none">
                <a:solidFill>
                  <a:srgbClr val="3F3F3F"/>
                </a:solidFill>
                <a:latin typeface="Arial"/>
                <a:ea typeface="Arial"/>
                <a:cs typeface="Arial"/>
                <a:sym typeface="Aria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4" name="Google Shape;194;p26"/>
          <p:cNvSpPr txBox="1">
            <a:spLocks noGrp="1"/>
          </p:cNvSpPr>
          <p:nvPr>
            <p:ph type="body" idx="4"/>
          </p:nvPr>
        </p:nvSpPr>
        <p:spPr>
          <a:xfrm>
            <a:off x="4441371" y="2924052"/>
            <a:ext cx="4073978" cy="418463"/>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800"/>
              </a:spcBef>
              <a:spcAft>
                <a:spcPts val="0"/>
              </a:spcAft>
              <a:buClr>
                <a:srgbClr val="3F3F3F"/>
              </a:buClr>
              <a:buSzPts val="1100"/>
              <a:buFont typeface="Arial"/>
              <a:buNone/>
              <a:defRPr sz="1100">
                <a:solidFill>
                  <a:srgbClr val="3F3F3F"/>
                </a:solidFil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5" name="Google Shape;195;p26"/>
          <p:cNvSpPr txBox="1">
            <a:spLocks noGrp="1"/>
          </p:cNvSpPr>
          <p:nvPr>
            <p:ph type="body" idx="5"/>
          </p:nvPr>
        </p:nvSpPr>
        <p:spPr>
          <a:xfrm>
            <a:off x="4441691" y="3501830"/>
            <a:ext cx="4074903" cy="273844"/>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3F3F3F"/>
              </a:buClr>
              <a:buSzPts val="1500"/>
              <a:buNone/>
              <a:defRPr sz="1500" cap="none">
                <a:solidFill>
                  <a:srgbClr val="3F3F3F"/>
                </a:solidFill>
                <a:latin typeface="Arial"/>
                <a:ea typeface="Arial"/>
                <a:cs typeface="Arial"/>
                <a:sym typeface="Aria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6" name="Google Shape;196;p26"/>
          <p:cNvSpPr txBox="1">
            <a:spLocks noGrp="1"/>
          </p:cNvSpPr>
          <p:nvPr>
            <p:ph type="body" idx="6"/>
          </p:nvPr>
        </p:nvSpPr>
        <p:spPr>
          <a:xfrm>
            <a:off x="4441371" y="3748899"/>
            <a:ext cx="4073978" cy="418463"/>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800"/>
              </a:spcBef>
              <a:spcAft>
                <a:spcPts val="0"/>
              </a:spcAft>
              <a:buClr>
                <a:srgbClr val="3F3F3F"/>
              </a:buClr>
              <a:buSzPts val="1100"/>
              <a:buFont typeface="Arial"/>
              <a:buNone/>
              <a:defRPr sz="1100">
                <a:solidFill>
                  <a:srgbClr val="3F3F3F"/>
                </a:solidFil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7" name="Google Shape;197;p2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98" name="Google Shape;198;p2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99" name="Google Shape;199;p2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sz="700">
                <a:solidFill>
                  <a:srgbClr val="888888"/>
                </a:solidFill>
                <a:latin typeface="Arial"/>
                <a:ea typeface="Arial"/>
                <a:cs typeface="Arial"/>
                <a:sym typeface="Arial"/>
              </a:defRPr>
            </a:lvl1pPr>
            <a:lvl2pPr marL="0" lvl="1" indent="0" algn="r">
              <a:spcBef>
                <a:spcPts val="0"/>
              </a:spcBef>
              <a:buNone/>
              <a:defRPr sz="700">
                <a:solidFill>
                  <a:srgbClr val="888888"/>
                </a:solidFill>
                <a:latin typeface="Arial"/>
                <a:ea typeface="Arial"/>
                <a:cs typeface="Arial"/>
                <a:sym typeface="Arial"/>
              </a:defRPr>
            </a:lvl2pPr>
            <a:lvl3pPr marL="0" lvl="2" indent="0" algn="r">
              <a:spcBef>
                <a:spcPts val="0"/>
              </a:spcBef>
              <a:buNone/>
              <a:defRPr sz="700">
                <a:solidFill>
                  <a:srgbClr val="888888"/>
                </a:solidFill>
                <a:latin typeface="Arial"/>
                <a:ea typeface="Arial"/>
                <a:cs typeface="Arial"/>
                <a:sym typeface="Arial"/>
              </a:defRPr>
            </a:lvl3pPr>
            <a:lvl4pPr marL="0" lvl="3" indent="0" algn="r">
              <a:spcBef>
                <a:spcPts val="0"/>
              </a:spcBef>
              <a:buNone/>
              <a:defRPr sz="700">
                <a:solidFill>
                  <a:srgbClr val="888888"/>
                </a:solidFill>
                <a:latin typeface="Arial"/>
                <a:ea typeface="Arial"/>
                <a:cs typeface="Arial"/>
                <a:sym typeface="Arial"/>
              </a:defRPr>
            </a:lvl4pPr>
            <a:lvl5pPr marL="0" lvl="4" indent="0" algn="r">
              <a:spcBef>
                <a:spcPts val="0"/>
              </a:spcBef>
              <a:buNone/>
              <a:defRPr sz="700">
                <a:solidFill>
                  <a:srgbClr val="888888"/>
                </a:solidFill>
                <a:latin typeface="Arial"/>
                <a:ea typeface="Arial"/>
                <a:cs typeface="Arial"/>
                <a:sym typeface="Arial"/>
              </a:defRPr>
            </a:lvl5pPr>
            <a:lvl6pPr marL="0" lvl="5" indent="0" algn="r">
              <a:spcBef>
                <a:spcPts val="0"/>
              </a:spcBef>
              <a:buNone/>
              <a:defRPr sz="700">
                <a:solidFill>
                  <a:srgbClr val="888888"/>
                </a:solidFill>
                <a:latin typeface="Arial"/>
                <a:ea typeface="Arial"/>
                <a:cs typeface="Arial"/>
                <a:sym typeface="Arial"/>
              </a:defRPr>
            </a:lvl6pPr>
            <a:lvl7pPr marL="0" lvl="6" indent="0" algn="r">
              <a:spcBef>
                <a:spcPts val="0"/>
              </a:spcBef>
              <a:buNone/>
              <a:defRPr sz="700">
                <a:solidFill>
                  <a:srgbClr val="888888"/>
                </a:solidFill>
                <a:latin typeface="Arial"/>
                <a:ea typeface="Arial"/>
                <a:cs typeface="Arial"/>
                <a:sym typeface="Arial"/>
              </a:defRPr>
            </a:lvl7pPr>
            <a:lvl8pPr marL="0" lvl="7" indent="0" algn="r">
              <a:spcBef>
                <a:spcPts val="0"/>
              </a:spcBef>
              <a:buNone/>
              <a:defRPr sz="700">
                <a:solidFill>
                  <a:srgbClr val="888888"/>
                </a:solidFill>
                <a:latin typeface="Arial"/>
                <a:ea typeface="Arial"/>
                <a:cs typeface="Arial"/>
                <a:sym typeface="Arial"/>
              </a:defRPr>
            </a:lvl8pPr>
            <a:lvl9pPr marL="0" lvl="8" indent="0" algn="r">
              <a:spcBef>
                <a:spcPts val="0"/>
              </a:spcBef>
              <a:buNone/>
              <a:defRPr sz="7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225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hart and table">
  <p:cSld name="Chart and table">
    <p:bg>
      <p:bgPr>
        <a:solidFill>
          <a:schemeClr val="accent1"/>
        </a:solidFill>
        <a:effectLst/>
      </p:bgPr>
    </p:bg>
    <p:spTree>
      <p:nvGrpSpPr>
        <p:cNvPr id="1" name="Shape 200"/>
        <p:cNvGrpSpPr/>
        <p:nvPr/>
      </p:nvGrpSpPr>
      <p:grpSpPr>
        <a:xfrm>
          <a:off x="0" y="0"/>
          <a:ext cx="0" cy="0"/>
          <a:chOff x="0" y="0"/>
          <a:chExt cx="0" cy="0"/>
        </a:xfrm>
      </p:grpSpPr>
      <p:sp>
        <p:nvSpPr>
          <p:cNvPr id="201" name="Google Shape;201;p27"/>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rgbClr val="3F3F3F"/>
              </a:buClr>
              <a:buSzPts val="2100"/>
              <a:buFont typeface="Arial"/>
              <a:buNone/>
              <a:defRPr sz="2100">
                <a:solidFill>
                  <a:srgbClr val="3F3F3F"/>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02" name="Google Shape;202;p27"/>
          <p:cNvSpPr txBox="1">
            <a:spLocks noGrp="1"/>
          </p:cNvSpPr>
          <p:nvPr>
            <p:ph type="body" idx="1"/>
          </p:nvPr>
        </p:nvSpPr>
        <p:spPr>
          <a:xfrm>
            <a:off x="561562" y="1021454"/>
            <a:ext cx="5074444" cy="372666"/>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rgbClr val="3F3F3F"/>
              </a:buClr>
              <a:buSzPts val="1400"/>
              <a:buNone/>
              <a:defRPr sz="1400">
                <a:solidFill>
                  <a:srgbClr val="3F3F3F"/>
                </a:solidFill>
              </a:defRPr>
            </a:lvl1pPr>
            <a:lvl2pPr marL="914400" lvl="1" indent="-228600" algn="l">
              <a:lnSpc>
                <a:spcPct val="90000"/>
              </a:lnSpc>
              <a:spcBef>
                <a:spcPts val="400"/>
              </a:spcBef>
              <a:spcAft>
                <a:spcPts val="0"/>
              </a:spcAft>
              <a:buClr>
                <a:srgbClr val="3F3F3F"/>
              </a:buClr>
              <a:buSzPts val="1400"/>
              <a:buNone/>
              <a:defRPr sz="1400"/>
            </a:lvl2pPr>
            <a:lvl3pPr marL="1371600" lvl="2" indent="-228600" algn="l">
              <a:lnSpc>
                <a:spcPct val="90000"/>
              </a:lnSpc>
              <a:spcBef>
                <a:spcPts val="400"/>
              </a:spcBef>
              <a:spcAft>
                <a:spcPts val="0"/>
              </a:spcAft>
              <a:buClr>
                <a:srgbClr val="3F3F3F"/>
              </a:buClr>
              <a:buSzPts val="1200"/>
              <a:buNone/>
              <a:defRPr sz="1200"/>
            </a:lvl3pPr>
            <a:lvl4pPr marL="1828800" lvl="3" indent="-228600" algn="l">
              <a:lnSpc>
                <a:spcPct val="90000"/>
              </a:lnSpc>
              <a:spcBef>
                <a:spcPts val="400"/>
              </a:spcBef>
              <a:spcAft>
                <a:spcPts val="0"/>
              </a:spcAft>
              <a:buClr>
                <a:srgbClr val="3F3F3F"/>
              </a:buClr>
              <a:buSzPts val="1100"/>
              <a:buNone/>
              <a:defRPr sz="1100"/>
            </a:lvl4pPr>
            <a:lvl5pPr marL="2286000" lvl="4" indent="-228600" algn="l">
              <a:lnSpc>
                <a:spcPct val="90000"/>
              </a:lnSpc>
              <a:spcBef>
                <a:spcPts val="400"/>
              </a:spcBef>
              <a:spcAft>
                <a:spcPts val="0"/>
              </a:spcAft>
              <a:buClr>
                <a:srgbClr val="3F3F3F"/>
              </a:buClr>
              <a:buSzPts val="1100"/>
              <a:buNone/>
              <a:defRPr sz="11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03" name="Google Shape;203;p27"/>
          <p:cNvSpPr>
            <a:spLocks noGrp="1"/>
          </p:cNvSpPr>
          <p:nvPr>
            <p:ph type="chart" idx="2"/>
          </p:nvPr>
        </p:nvSpPr>
        <p:spPr>
          <a:xfrm>
            <a:off x="628650" y="1714502"/>
            <a:ext cx="4570703" cy="2656607"/>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rgbClr val="3F3F3F"/>
              </a:buClr>
              <a:buSzPts val="2100"/>
              <a:buFont typeface="Arial"/>
              <a:buChar char="•"/>
              <a:defRPr sz="2100" b="0" i="0" u="none" strike="noStrike" cap="none">
                <a:solidFill>
                  <a:srgbClr val="3F3F3F"/>
                </a:solidFill>
                <a:latin typeface="Arial"/>
                <a:ea typeface="Arial"/>
                <a:cs typeface="Arial"/>
                <a:sym typeface="Arial"/>
              </a:defRPr>
            </a:lvl1pPr>
            <a:lvl2pPr marR="0" lvl="1" algn="l" rtl="0">
              <a:lnSpc>
                <a:spcPct val="90000"/>
              </a:lnSpc>
              <a:spcBef>
                <a:spcPts val="400"/>
              </a:spcBef>
              <a:spcAft>
                <a:spcPts val="0"/>
              </a:spcAft>
              <a:buClr>
                <a:srgbClr val="3F3F3F"/>
              </a:buClr>
              <a:buSzPts val="1800"/>
              <a:buFont typeface="Arial"/>
              <a:buChar char="•"/>
              <a:defRPr sz="1800" b="0" i="0" u="none" strike="noStrike" cap="none">
                <a:solidFill>
                  <a:srgbClr val="3F3F3F"/>
                </a:solidFill>
                <a:latin typeface="Arial"/>
                <a:ea typeface="Arial"/>
                <a:cs typeface="Arial"/>
                <a:sym typeface="Arial"/>
              </a:defRPr>
            </a:lvl2pPr>
            <a:lvl3pPr marR="0" lvl="2" algn="l" rtl="0">
              <a:lnSpc>
                <a:spcPct val="90000"/>
              </a:lnSpc>
              <a:spcBef>
                <a:spcPts val="400"/>
              </a:spcBef>
              <a:spcAft>
                <a:spcPts val="0"/>
              </a:spcAft>
              <a:buClr>
                <a:srgbClr val="3F3F3F"/>
              </a:buClr>
              <a:buSzPts val="1500"/>
              <a:buFont typeface="Arial"/>
              <a:buChar char="•"/>
              <a:defRPr sz="1500" b="0" i="0" u="none" strike="noStrike" cap="none">
                <a:solidFill>
                  <a:srgbClr val="3F3F3F"/>
                </a:solidFill>
                <a:latin typeface="Arial"/>
                <a:ea typeface="Arial"/>
                <a:cs typeface="Arial"/>
                <a:sym typeface="Arial"/>
              </a:defRPr>
            </a:lvl3pPr>
            <a:lvl4pPr marR="0" lvl="3" algn="l" rtl="0">
              <a:lnSpc>
                <a:spcPct val="90000"/>
              </a:lnSpc>
              <a:spcBef>
                <a:spcPts val="400"/>
              </a:spcBef>
              <a:spcAft>
                <a:spcPts val="0"/>
              </a:spcAft>
              <a:buClr>
                <a:srgbClr val="3F3F3F"/>
              </a:buClr>
              <a:buSzPts val="1400"/>
              <a:buFont typeface="Arial"/>
              <a:buChar char="•"/>
              <a:defRPr sz="1400" b="0" i="0" u="none" strike="noStrike" cap="none">
                <a:solidFill>
                  <a:srgbClr val="3F3F3F"/>
                </a:solidFill>
                <a:latin typeface="Arial"/>
                <a:ea typeface="Arial"/>
                <a:cs typeface="Arial"/>
                <a:sym typeface="Arial"/>
              </a:defRPr>
            </a:lvl4pPr>
            <a:lvl5pPr marR="0" lvl="4" algn="l" rtl="0">
              <a:lnSpc>
                <a:spcPct val="90000"/>
              </a:lnSpc>
              <a:spcBef>
                <a:spcPts val="400"/>
              </a:spcBef>
              <a:spcAft>
                <a:spcPts val="0"/>
              </a:spcAft>
              <a:buClr>
                <a:srgbClr val="3F3F3F"/>
              </a:buClr>
              <a:buSzPts val="1400"/>
              <a:buFont typeface="Arial"/>
              <a:buChar char="•"/>
              <a:defRPr sz="1400" b="0" i="0" u="none" strike="noStrike" cap="none">
                <a:solidFill>
                  <a:srgbClr val="3F3F3F"/>
                </a:solidFill>
                <a:latin typeface="Arial"/>
                <a:ea typeface="Arial"/>
                <a:cs typeface="Arial"/>
                <a:sym typeface="Arial"/>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204" name="Google Shape;204;p27"/>
          <p:cNvSpPr txBox="1">
            <a:spLocks noGrp="1"/>
          </p:cNvSpPr>
          <p:nvPr>
            <p:ph type="body" idx="3"/>
          </p:nvPr>
        </p:nvSpPr>
        <p:spPr>
          <a:xfrm>
            <a:off x="5893594" y="1713468"/>
            <a:ext cx="2360499" cy="229791"/>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rgbClr val="3F3F3F"/>
              </a:buClr>
              <a:buSzPts val="1100"/>
              <a:buNone/>
              <a:defRPr sz="1100" cap="none">
                <a:solidFill>
                  <a:srgbClr val="3F3F3F"/>
                </a:solidFill>
                <a:latin typeface="Arial"/>
                <a:ea typeface="Arial"/>
                <a:cs typeface="Arial"/>
                <a:sym typeface="Arial"/>
              </a:defRPr>
            </a:lvl1pPr>
            <a:lvl2pPr marL="914400" lvl="1" indent="-228600" algn="l">
              <a:lnSpc>
                <a:spcPct val="90000"/>
              </a:lnSpc>
              <a:spcBef>
                <a:spcPts val="400"/>
              </a:spcBef>
              <a:spcAft>
                <a:spcPts val="0"/>
              </a:spcAft>
              <a:buClr>
                <a:srgbClr val="3F3F3F"/>
              </a:buClr>
              <a:buSzPts val="1100"/>
              <a:buNone/>
              <a:defRPr sz="1100"/>
            </a:lvl2pPr>
            <a:lvl3pPr marL="1371600" lvl="2" indent="-228600" algn="l">
              <a:lnSpc>
                <a:spcPct val="90000"/>
              </a:lnSpc>
              <a:spcBef>
                <a:spcPts val="400"/>
              </a:spcBef>
              <a:spcAft>
                <a:spcPts val="0"/>
              </a:spcAft>
              <a:buClr>
                <a:srgbClr val="3F3F3F"/>
              </a:buClr>
              <a:buSzPts val="900"/>
              <a:buNone/>
              <a:defRPr sz="900"/>
            </a:lvl3pPr>
            <a:lvl4pPr marL="1828800" lvl="3" indent="-228600" algn="l">
              <a:lnSpc>
                <a:spcPct val="90000"/>
              </a:lnSpc>
              <a:spcBef>
                <a:spcPts val="400"/>
              </a:spcBef>
              <a:spcAft>
                <a:spcPts val="0"/>
              </a:spcAft>
              <a:buClr>
                <a:srgbClr val="3F3F3F"/>
              </a:buClr>
              <a:buSzPts val="800"/>
              <a:buNone/>
              <a:defRPr sz="800"/>
            </a:lvl4pPr>
            <a:lvl5pPr marL="2286000" lvl="4" indent="-228600" algn="l">
              <a:lnSpc>
                <a:spcPct val="90000"/>
              </a:lnSpc>
              <a:spcBef>
                <a:spcPts val="400"/>
              </a:spcBef>
              <a:spcAft>
                <a:spcPts val="0"/>
              </a:spcAft>
              <a:buClr>
                <a:srgbClr val="3F3F3F"/>
              </a:buClr>
              <a:buSzPts val="800"/>
              <a:buNone/>
              <a:defRPr sz="8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05" name="Google Shape;205;p27"/>
          <p:cNvSpPr txBox="1">
            <a:spLocks noGrp="1"/>
          </p:cNvSpPr>
          <p:nvPr>
            <p:ph type="body" idx="4"/>
          </p:nvPr>
        </p:nvSpPr>
        <p:spPr>
          <a:xfrm>
            <a:off x="5893594" y="2084785"/>
            <a:ext cx="2361010" cy="2321719"/>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595959"/>
              </a:buClr>
              <a:buSzPts val="900"/>
              <a:buNone/>
              <a:defRPr sz="900">
                <a:solidFill>
                  <a:srgbClr val="595959"/>
                </a:solidFill>
              </a:defRPr>
            </a:lvl1pPr>
            <a:lvl2pPr marL="914400" lvl="1" indent="-228600" algn="l">
              <a:lnSpc>
                <a:spcPct val="90000"/>
              </a:lnSpc>
              <a:spcBef>
                <a:spcPts val="400"/>
              </a:spcBef>
              <a:spcAft>
                <a:spcPts val="0"/>
              </a:spcAft>
              <a:buClr>
                <a:srgbClr val="595959"/>
              </a:buClr>
              <a:buSzPts val="800"/>
              <a:buNone/>
              <a:defRPr sz="800">
                <a:solidFill>
                  <a:srgbClr val="595959"/>
                </a:solidFill>
              </a:defRPr>
            </a:lvl2pPr>
            <a:lvl3pPr marL="1371600" lvl="2" indent="-228600" algn="l">
              <a:lnSpc>
                <a:spcPct val="90000"/>
              </a:lnSpc>
              <a:spcBef>
                <a:spcPts val="400"/>
              </a:spcBef>
              <a:spcAft>
                <a:spcPts val="0"/>
              </a:spcAft>
              <a:buClr>
                <a:srgbClr val="595959"/>
              </a:buClr>
              <a:buSzPts val="800"/>
              <a:buNone/>
              <a:defRPr sz="800">
                <a:solidFill>
                  <a:srgbClr val="595959"/>
                </a:solidFill>
              </a:defRPr>
            </a:lvl3pPr>
            <a:lvl4pPr marL="1828800" lvl="3" indent="-228600" algn="l">
              <a:lnSpc>
                <a:spcPct val="90000"/>
              </a:lnSpc>
              <a:spcBef>
                <a:spcPts val="400"/>
              </a:spcBef>
              <a:spcAft>
                <a:spcPts val="0"/>
              </a:spcAft>
              <a:buClr>
                <a:srgbClr val="595959"/>
              </a:buClr>
              <a:buSzPts val="800"/>
              <a:buNone/>
              <a:defRPr sz="800">
                <a:solidFill>
                  <a:srgbClr val="595959"/>
                </a:solidFill>
              </a:defRPr>
            </a:lvl4pPr>
            <a:lvl5pPr marL="2286000" lvl="4" indent="-228600" algn="l">
              <a:lnSpc>
                <a:spcPct val="90000"/>
              </a:lnSpc>
              <a:spcBef>
                <a:spcPts val="400"/>
              </a:spcBef>
              <a:spcAft>
                <a:spcPts val="0"/>
              </a:spcAft>
              <a:buClr>
                <a:srgbClr val="595959"/>
              </a:buClr>
              <a:buSzPts val="800"/>
              <a:buNone/>
              <a:defRPr sz="800">
                <a:solidFill>
                  <a:srgbClr val="595959"/>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06" name="Google Shape;206;p2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07" name="Google Shape;207;p2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08" name="Google Shape;208;p2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sz="700">
                <a:solidFill>
                  <a:srgbClr val="888888"/>
                </a:solidFill>
                <a:latin typeface="Arial"/>
                <a:ea typeface="Arial"/>
                <a:cs typeface="Arial"/>
                <a:sym typeface="Arial"/>
              </a:defRPr>
            </a:lvl1pPr>
            <a:lvl2pPr marL="0" lvl="1" indent="0" algn="r">
              <a:spcBef>
                <a:spcPts val="0"/>
              </a:spcBef>
              <a:buNone/>
              <a:defRPr sz="700">
                <a:solidFill>
                  <a:srgbClr val="888888"/>
                </a:solidFill>
                <a:latin typeface="Arial"/>
                <a:ea typeface="Arial"/>
                <a:cs typeface="Arial"/>
                <a:sym typeface="Arial"/>
              </a:defRPr>
            </a:lvl2pPr>
            <a:lvl3pPr marL="0" lvl="2" indent="0" algn="r">
              <a:spcBef>
                <a:spcPts val="0"/>
              </a:spcBef>
              <a:buNone/>
              <a:defRPr sz="700">
                <a:solidFill>
                  <a:srgbClr val="888888"/>
                </a:solidFill>
                <a:latin typeface="Arial"/>
                <a:ea typeface="Arial"/>
                <a:cs typeface="Arial"/>
                <a:sym typeface="Arial"/>
              </a:defRPr>
            </a:lvl3pPr>
            <a:lvl4pPr marL="0" lvl="3" indent="0" algn="r">
              <a:spcBef>
                <a:spcPts val="0"/>
              </a:spcBef>
              <a:buNone/>
              <a:defRPr sz="700">
                <a:solidFill>
                  <a:srgbClr val="888888"/>
                </a:solidFill>
                <a:latin typeface="Arial"/>
                <a:ea typeface="Arial"/>
                <a:cs typeface="Arial"/>
                <a:sym typeface="Arial"/>
              </a:defRPr>
            </a:lvl4pPr>
            <a:lvl5pPr marL="0" lvl="4" indent="0" algn="r">
              <a:spcBef>
                <a:spcPts val="0"/>
              </a:spcBef>
              <a:buNone/>
              <a:defRPr sz="700">
                <a:solidFill>
                  <a:srgbClr val="888888"/>
                </a:solidFill>
                <a:latin typeface="Arial"/>
                <a:ea typeface="Arial"/>
                <a:cs typeface="Arial"/>
                <a:sym typeface="Arial"/>
              </a:defRPr>
            </a:lvl5pPr>
            <a:lvl6pPr marL="0" lvl="5" indent="0" algn="r">
              <a:spcBef>
                <a:spcPts val="0"/>
              </a:spcBef>
              <a:buNone/>
              <a:defRPr sz="700">
                <a:solidFill>
                  <a:srgbClr val="888888"/>
                </a:solidFill>
                <a:latin typeface="Arial"/>
                <a:ea typeface="Arial"/>
                <a:cs typeface="Arial"/>
                <a:sym typeface="Arial"/>
              </a:defRPr>
            </a:lvl6pPr>
            <a:lvl7pPr marL="0" lvl="6" indent="0" algn="r">
              <a:spcBef>
                <a:spcPts val="0"/>
              </a:spcBef>
              <a:buNone/>
              <a:defRPr sz="700">
                <a:solidFill>
                  <a:srgbClr val="888888"/>
                </a:solidFill>
                <a:latin typeface="Arial"/>
                <a:ea typeface="Arial"/>
                <a:cs typeface="Arial"/>
                <a:sym typeface="Arial"/>
              </a:defRPr>
            </a:lvl7pPr>
            <a:lvl8pPr marL="0" lvl="7" indent="0" algn="r">
              <a:spcBef>
                <a:spcPts val="0"/>
              </a:spcBef>
              <a:buNone/>
              <a:defRPr sz="700">
                <a:solidFill>
                  <a:srgbClr val="888888"/>
                </a:solidFill>
                <a:latin typeface="Arial"/>
                <a:ea typeface="Arial"/>
                <a:cs typeface="Arial"/>
                <a:sym typeface="Arial"/>
              </a:defRPr>
            </a:lvl8pPr>
            <a:lvl9pPr marL="0" lvl="8" indent="0" algn="r">
              <a:spcBef>
                <a:spcPts val="0"/>
              </a:spcBef>
              <a:buNone/>
              <a:defRPr sz="7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meline 2">
  <p:cSld name="Timeline 2">
    <p:spTree>
      <p:nvGrpSpPr>
        <p:cNvPr id="1" name="Shape 209"/>
        <p:cNvGrpSpPr/>
        <p:nvPr/>
      </p:nvGrpSpPr>
      <p:grpSpPr>
        <a:xfrm>
          <a:off x="0" y="0"/>
          <a:ext cx="0" cy="0"/>
          <a:chOff x="0" y="0"/>
          <a:chExt cx="0" cy="0"/>
        </a:xfrm>
      </p:grpSpPr>
      <p:sp>
        <p:nvSpPr>
          <p:cNvPr id="210" name="Google Shape;210;p28"/>
          <p:cNvSpPr/>
          <p:nvPr/>
        </p:nvSpPr>
        <p:spPr>
          <a:xfrm>
            <a:off x="0" y="2293262"/>
            <a:ext cx="9143999" cy="1507643"/>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3F3F3F"/>
              </a:solidFill>
              <a:latin typeface="Arial"/>
              <a:ea typeface="Arial"/>
              <a:cs typeface="Arial"/>
              <a:sym typeface="Arial"/>
            </a:endParaRPr>
          </a:p>
        </p:txBody>
      </p:sp>
      <p:sp>
        <p:nvSpPr>
          <p:cNvPr id="211" name="Google Shape;211;p28"/>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rgbClr val="3F3F3F"/>
              </a:buClr>
              <a:buSzPts val="2100"/>
              <a:buFont typeface="Arial"/>
              <a:buNone/>
              <a:defRPr sz="2100">
                <a:solidFill>
                  <a:srgbClr val="3F3F3F"/>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12" name="Google Shape;212;p28"/>
          <p:cNvSpPr txBox="1">
            <a:spLocks noGrp="1"/>
          </p:cNvSpPr>
          <p:nvPr>
            <p:ph type="body" idx="1"/>
          </p:nvPr>
        </p:nvSpPr>
        <p:spPr>
          <a:xfrm>
            <a:off x="685799" y="2516034"/>
            <a:ext cx="548640" cy="342900"/>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rgbClr val="3F3F3F"/>
              </a:buClr>
              <a:buSzPts val="1100"/>
              <a:buNone/>
              <a:defRPr sz="1100" b="1">
                <a:solidFill>
                  <a:srgbClr val="3F3F3F"/>
                </a:solidFill>
                <a:latin typeface="Arial"/>
                <a:ea typeface="Arial"/>
                <a:cs typeface="Arial"/>
                <a:sym typeface="Aria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13" name="Google Shape;213;p28"/>
          <p:cNvSpPr txBox="1">
            <a:spLocks noGrp="1"/>
          </p:cNvSpPr>
          <p:nvPr>
            <p:ph type="body" idx="2"/>
          </p:nvPr>
        </p:nvSpPr>
        <p:spPr>
          <a:xfrm>
            <a:off x="1474470" y="2626614"/>
            <a:ext cx="480060" cy="151332"/>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Clr>
                <a:srgbClr val="3F3F3F"/>
              </a:buClr>
              <a:buSzPts val="800"/>
              <a:buNone/>
              <a:defRPr sz="800">
                <a:solidFill>
                  <a:srgbClr val="3F3F3F"/>
                </a:solidFil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14" name="Google Shape;214;p28"/>
          <p:cNvSpPr txBox="1">
            <a:spLocks noGrp="1"/>
          </p:cNvSpPr>
          <p:nvPr>
            <p:ph type="body" idx="3"/>
          </p:nvPr>
        </p:nvSpPr>
        <p:spPr>
          <a:xfrm>
            <a:off x="2065410" y="2626614"/>
            <a:ext cx="480060" cy="151332"/>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Clr>
                <a:srgbClr val="3F3F3F"/>
              </a:buClr>
              <a:buSzPts val="800"/>
              <a:buNone/>
              <a:defRPr sz="800">
                <a:solidFill>
                  <a:srgbClr val="3F3F3F"/>
                </a:solidFil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15" name="Google Shape;215;p28"/>
          <p:cNvSpPr txBox="1">
            <a:spLocks noGrp="1"/>
          </p:cNvSpPr>
          <p:nvPr>
            <p:ph type="body" idx="4"/>
          </p:nvPr>
        </p:nvSpPr>
        <p:spPr>
          <a:xfrm>
            <a:off x="2656350" y="2626614"/>
            <a:ext cx="480060" cy="151332"/>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Clr>
                <a:srgbClr val="3F3F3F"/>
              </a:buClr>
              <a:buSzPts val="800"/>
              <a:buNone/>
              <a:defRPr sz="800">
                <a:solidFill>
                  <a:srgbClr val="3F3F3F"/>
                </a:solidFil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16" name="Google Shape;216;p28"/>
          <p:cNvSpPr txBox="1">
            <a:spLocks noGrp="1"/>
          </p:cNvSpPr>
          <p:nvPr>
            <p:ph type="body" idx="5"/>
          </p:nvPr>
        </p:nvSpPr>
        <p:spPr>
          <a:xfrm>
            <a:off x="3247290" y="2626614"/>
            <a:ext cx="480060" cy="151332"/>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Clr>
                <a:srgbClr val="3F3F3F"/>
              </a:buClr>
              <a:buSzPts val="800"/>
              <a:buNone/>
              <a:defRPr sz="800">
                <a:solidFill>
                  <a:srgbClr val="3F3F3F"/>
                </a:solidFil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17" name="Google Shape;217;p28"/>
          <p:cNvSpPr txBox="1">
            <a:spLocks noGrp="1"/>
          </p:cNvSpPr>
          <p:nvPr>
            <p:ph type="body" idx="6"/>
          </p:nvPr>
        </p:nvSpPr>
        <p:spPr>
          <a:xfrm>
            <a:off x="685800" y="3219351"/>
            <a:ext cx="548640" cy="342900"/>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800"/>
              </a:spcBef>
              <a:spcAft>
                <a:spcPts val="0"/>
              </a:spcAft>
              <a:buClr>
                <a:srgbClr val="3F3F3F"/>
              </a:buClr>
              <a:buSzPts val="1100"/>
              <a:buNone/>
              <a:defRPr sz="1100" b="1">
                <a:solidFill>
                  <a:srgbClr val="3F3F3F"/>
                </a:solidFill>
                <a:latin typeface="Arial"/>
                <a:ea typeface="Arial"/>
                <a:cs typeface="Arial"/>
                <a:sym typeface="Aria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18" name="Google Shape;218;p28"/>
          <p:cNvSpPr txBox="1">
            <a:spLocks noGrp="1"/>
          </p:cNvSpPr>
          <p:nvPr>
            <p:ph type="body" idx="7"/>
          </p:nvPr>
        </p:nvSpPr>
        <p:spPr>
          <a:xfrm>
            <a:off x="3838230" y="2626614"/>
            <a:ext cx="480060" cy="151332"/>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Clr>
                <a:srgbClr val="3F3F3F"/>
              </a:buClr>
              <a:buSzPts val="800"/>
              <a:buNone/>
              <a:defRPr sz="800">
                <a:solidFill>
                  <a:srgbClr val="3F3F3F"/>
                </a:solidFil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19" name="Google Shape;219;p28"/>
          <p:cNvSpPr txBox="1">
            <a:spLocks noGrp="1"/>
          </p:cNvSpPr>
          <p:nvPr>
            <p:ph type="body" idx="8"/>
          </p:nvPr>
        </p:nvSpPr>
        <p:spPr>
          <a:xfrm>
            <a:off x="4429170" y="2626614"/>
            <a:ext cx="480060" cy="151332"/>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Clr>
                <a:srgbClr val="3F3F3F"/>
              </a:buClr>
              <a:buSzPts val="800"/>
              <a:buNone/>
              <a:defRPr sz="800">
                <a:solidFill>
                  <a:srgbClr val="3F3F3F"/>
                </a:solidFil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20" name="Google Shape;220;p28"/>
          <p:cNvSpPr txBox="1">
            <a:spLocks noGrp="1"/>
          </p:cNvSpPr>
          <p:nvPr>
            <p:ph type="body" idx="9"/>
          </p:nvPr>
        </p:nvSpPr>
        <p:spPr>
          <a:xfrm>
            <a:off x="5020110" y="2626614"/>
            <a:ext cx="480060" cy="151332"/>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Clr>
                <a:srgbClr val="3F3F3F"/>
              </a:buClr>
              <a:buSzPts val="800"/>
              <a:buNone/>
              <a:defRPr sz="800">
                <a:solidFill>
                  <a:srgbClr val="3F3F3F"/>
                </a:solidFil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21" name="Google Shape;221;p28"/>
          <p:cNvSpPr txBox="1">
            <a:spLocks noGrp="1"/>
          </p:cNvSpPr>
          <p:nvPr>
            <p:ph type="body" idx="13"/>
          </p:nvPr>
        </p:nvSpPr>
        <p:spPr>
          <a:xfrm>
            <a:off x="6792930" y="2626614"/>
            <a:ext cx="480060" cy="151332"/>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Clr>
                <a:srgbClr val="3F3F3F"/>
              </a:buClr>
              <a:buSzPts val="800"/>
              <a:buNone/>
              <a:defRPr sz="800">
                <a:solidFill>
                  <a:srgbClr val="3F3F3F"/>
                </a:solidFil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22" name="Google Shape;222;p28"/>
          <p:cNvSpPr txBox="1">
            <a:spLocks noGrp="1"/>
          </p:cNvSpPr>
          <p:nvPr>
            <p:ph type="body" idx="14"/>
          </p:nvPr>
        </p:nvSpPr>
        <p:spPr>
          <a:xfrm>
            <a:off x="5611050" y="2626614"/>
            <a:ext cx="480060" cy="151332"/>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Clr>
                <a:srgbClr val="3F3F3F"/>
              </a:buClr>
              <a:buSzPts val="800"/>
              <a:buNone/>
              <a:defRPr sz="800">
                <a:solidFill>
                  <a:srgbClr val="3F3F3F"/>
                </a:solidFil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23" name="Google Shape;223;p28"/>
          <p:cNvSpPr txBox="1">
            <a:spLocks noGrp="1"/>
          </p:cNvSpPr>
          <p:nvPr>
            <p:ph type="body" idx="15"/>
          </p:nvPr>
        </p:nvSpPr>
        <p:spPr>
          <a:xfrm>
            <a:off x="6201990" y="2626614"/>
            <a:ext cx="480060" cy="151332"/>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Clr>
                <a:srgbClr val="3F3F3F"/>
              </a:buClr>
              <a:buSzPts val="800"/>
              <a:buNone/>
              <a:defRPr sz="800">
                <a:solidFill>
                  <a:srgbClr val="3F3F3F"/>
                </a:solidFil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24" name="Google Shape;224;p28"/>
          <p:cNvSpPr txBox="1">
            <a:spLocks noGrp="1"/>
          </p:cNvSpPr>
          <p:nvPr>
            <p:ph type="body" idx="16"/>
          </p:nvPr>
        </p:nvSpPr>
        <p:spPr>
          <a:xfrm>
            <a:off x="7383870" y="2626614"/>
            <a:ext cx="480060" cy="151332"/>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Clr>
                <a:srgbClr val="3F3F3F"/>
              </a:buClr>
              <a:buSzPts val="800"/>
              <a:buNone/>
              <a:defRPr sz="800">
                <a:solidFill>
                  <a:srgbClr val="3F3F3F"/>
                </a:solidFil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25" name="Google Shape;225;p28"/>
          <p:cNvSpPr txBox="1">
            <a:spLocks noGrp="1"/>
          </p:cNvSpPr>
          <p:nvPr>
            <p:ph type="body" idx="17"/>
          </p:nvPr>
        </p:nvSpPr>
        <p:spPr>
          <a:xfrm>
            <a:off x="7974814" y="2626614"/>
            <a:ext cx="480060" cy="151332"/>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Clr>
                <a:srgbClr val="3F3F3F"/>
              </a:buClr>
              <a:buSzPts val="800"/>
              <a:buNone/>
              <a:defRPr sz="800">
                <a:solidFill>
                  <a:srgbClr val="3F3F3F"/>
                </a:solidFil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26" name="Google Shape;226;p28"/>
          <p:cNvSpPr txBox="1">
            <a:spLocks noGrp="1"/>
          </p:cNvSpPr>
          <p:nvPr>
            <p:ph type="body" idx="18"/>
          </p:nvPr>
        </p:nvSpPr>
        <p:spPr>
          <a:xfrm>
            <a:off x="1477436" y="3319272"/>
            <a:ext cx="480060" cy="151332"/>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Clr>
                <a:srgbClr val="3F3F3F"/>
              </a:buClr>
              <a:buSzPts val="800"/>
              <a:buNone/>
              <a:defRPr sz="800">
                <a:solidFill>
                  <a:srgbClr val="3F3F3F"/>
                </a:solidFil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27" name="Google Shape;227;p28"/>
          <p:cNvSpPr txBox="1">
            <a:spLocks noGrp="1"/>
          </p:cNvSpPr>
          <p:nvPr>
            <p:ph type="body" idx="19"/>
          </p:nvPr>
        </p:nvSpPr>
        <p:spPr>
          <a:xfrm>
            <a:off x="2068202" y="3319272"/>
            <a:ext cx="480060" cy="151332"/>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Clr>
                <a:srgbClr val="3F3F3F"/>
              </a:buClr>
              <a:buSzPts val="800"/>
              <a:buNone/>
              <a:defRPr sz="800">
                <a:solidFill>
                  <a:srgbClr val="3F3F3F"/>
                </a:solidFil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28" name="Google Shape;228;p28"/>
          <p:cNvSpPr txBox="1">
            <a:spLocks noGrp="1"/>
          </p:cNvSpPr>
          <p:nvPr>
            <p:ph type="body" idx="20"/>
          </p:nvPr>
        </p:nvSpPr>
        <p:spPr>
          <a:xfrm>
            <a:off x="2658967" y="3319272"/>
            <a:ext cx="480060" cy="151332"/>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Clr>
                <a:srgbClr val="3F3F3F"/>
              </a:buClr>
              <a:buSzPts val="800"/>
              <a:buNone/>
              <a:defRPr sz="800">
                <a:solidFill>
                  <a:srgbClr val="3F3F3F"/>
                </a:solidFil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29" name="Google Shape;229;p28"/>
          <p:cNvSpPr txBox="1">
            <a:spLocks noGrp="1"/>
          </p:cNvSpPr>
          <p:nvPr>
            <p:ph type="body" idx="21"/>
          </p:nvPr>
        </p:nvSpPr>
        <p:spPr>
          <a:xfrm>
            <a:off x="3249732" y="3319272"/>
            <a:ext cx="480060" cy="151332"/>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Clr>
                <a:srgbClr val="3F3F3F"/>
              </a:buClr>
              <a:buSzPts val="800"/>
              <a:buNone/>
              <a:defRPr sz="800">
                <a:solidFill>
                  <a:srgbClr val="3F3F3F"/>
                </a:solidFil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30" name="Google Shape;230;p28"/>
          <p:cNvSpPr txBox="1">
            <a:spLocks noGrp="1"/>
          </p:cNvSpPr>
          <p:nvPr>
            <p:ph type="body" idx="22"/>
          </p:nvPr>
        </p:nvSpPr>
        <p:spPr>
          <a:xfrm>
            <a:off x="3840497" y="3319272"/>
            <a:ext cx="480060" cy="151332"/>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Clr>
                <a:srgbClr val="3F3F3F"/>
              </a:buClr>
              <a:buSzPts val="800"/>
              <a:buNone/>
              <a:defRPr sz="800">
                <a:solidFill>
                  <a:srgbClr val="3F3F3F"/>
                </a:solidFil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31" name="Google Shape;231;p28"/>
          <p:cNvSpPr txBox="1">
            <a:spLocks noGrp="1"/>
          </p:cNvSpPr>
          <p:nvPr>
            <p:ph type="body" idx="23"/>
          </p:nvPr>
        </p:nvSpPr>
        <p:spPr>
          <a:xfrm>
            <a:off x="4431263" y="3319272"/>
            <a:ext cx="480060" cy="151332"/>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Clr>
                <a:srgbClr val="3F3F3F"/>
              </a:buClr>
              <a:buSzPts val="800"/>
              <a:buNone/>
              <a:defRPr sz="800">
                <a:solidFill>
                  <a:srgbClr val="3F3F3F"/>
                </a:solidFil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32" name="Google Shape;232;p28"/>
          <p:cNvSpPr txBox="1">
            <a:spLocks noGrp="1"/>
          </p:cNvSpPr>
          <p:nvPr>
            <p:ph type="body" idx="24"/>
          </p:nvPr>
        </p:nvSpPr>
        <p:spPr>
          <a:xfrm>
            <a:off x="5022028" y="3319272"/>
            <a:ext cx="480060" cy="151332"/>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Clr>
                <a:srgbClr val="3F3F3F"/>
              </a:buClr>
              <a:buSzPts val="800"/>
              <a:buNone/>
              <a:defRPr sz="800">
                <a:solidFill>
                  <a:srgbClr val="3F3F3F"/>
                </a:solidFil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33" name="Google Shape;233;p28"/>
          <p:cNvSpPr txBox="1">
            <a:spLocks noGrp="1"/>
          </p:cNvSpPr>
          <p:nvPr>
            <p:ph type="body" idx="25"/>
          </p:nvPr>
        </p:nvSpPr>
        <p:spPr>
          <a:xfrm>
            <a:off x="6794324" y="3319272"/>
            <a:ext cx="480060" cy="151332"/>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Clr>
                <a:srgbClr val="3F3F3F"/>
              </a:buClr>
              <a:buSzPts val="800"/>
              <a:buNone/>
              <a:defRPr sz="800">
                <a:solidFill>
                  <a:srgbClr val="3F3F3F"/>
                </a:solidFil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34" name="Google Shape;234;p28"/>
          <p:cNvSpPr txBox="1">
            <a:spLocks noGrp="1"/>
          </p:cNvSpPr>
          <p:nvPr>
            <p:ph type="body" idx="26"/>
          </p:nvPr>
        </p:nvSpPr>
        <p:spPr>
          <a:xfrm>
            <a:off x="5612793" y="3319272"/>
            <a:ext cx="480060" cy="151332"/>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Clr>
                <a:srgbClr val="3F3F3F"/>
              </a:buClr>
              <a:buSzPts val="800"/>
              <a:buNone/>
              <a:defRPr sz="800">
                <a:solidFill>
                  <a:srgbClr val="3F3F3F"/>
                </a:solidFil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35" name="Google Shape;235;p28"/>
          <p:cNvSpPr txBox="1">
            <a:spLocks noGrp="1"/>
          </p:cNvSpPr>
          <p:nvPr>
            <p:ph type="body" idx="27"/>
          </p:nvPr>
        </p:nvSpPr>
        <p:spPr>
          <a:xfrm>
            <a:off x="6203558" y="3319272"/>
            <a:ext cx="480060" cy="151332"/>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Clr>
                <a:srgbClr val="3F3F3F"/>
              </a:buClr>
              <a:buSzPts val="800"/>
              <a:buNone/>
              <a:defRPr sz="800">
                <a:solidFill>
                  <a:srgbClr val="3F3F3F"/>
                </a:solidFil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36" name="Google Shape;236;p28"/>
          <p:cNvSpPr txBox="1">
            <a:spLocks noGrp="1"/>
          </p:cNvSpPr>
          <p:nvPr>
            <p:ph type="body" idx="28"/>
          </p:nvPr>
        </p:nvSpPr>
        <p:spPr>
          <a:xfrm>
            <a:off x="7385089" y="3319272"/>
            <a:ext cx="480060" cy="151332"/>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Clr>
                <a:srgbClr val="3F3F3F"/>
              </a:buClr>
              <a:buSzPts val="800"/>
              <a:buNone/>
              <a:defRPr sz="800">
                <a:solidFill>
                  <a:srgbClr val="3F3F3F"/>
                </a:solidFil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37" name="Google Shape;237;p28"/>
          <p:cNvSpPr txBox="1">
            <a:spLocks noGrp="1"/>
          </p:cNvSpPr>
          <p:nvPr>
            <p:ph type="body" idx="29"/>
          </p:nvPr>
        </p:nvSpPr>
        <p:spPr>
          <a:xfrm>
            <a:off x="7975854" y="3319272"/>
            <a:ext cx="480060" cy="151332"/>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Clr>
                <a:srgbClr val="3F3F3F"/>
              </a:buClr>
              <a:buSzPts val="800"/>
              <a:buNone/>
              <a:defRPr sz="800">
                <a:solidFill>
                  <a:srgbClr val="3F3F3F"/>
                </a:solidFill>
              </a:defRPr>
            </a:lvl1pPr>
            <a:lvl2pPr marL="914400" lvl="1" indent="-317500" algn="l">
              <a:lnSpc>
                <a:spcPct val="90000"/>
              </a:lnSpc>
              <a:spcBef>
                <a:spcPts val="400"/>
              </a:spcBef>
              <a:spcAft>
                <a:spcPts val="0"/>
              </a:spcAft>
              <a:buClr>
                <a:srgbClr val="3F3F3F"/>
              </a:buClr>
              <a:buSzPts val="1400"/>
              <a:buChar char="•"/>
              <a:defRPr/>
            </a:lvl2pPr>
            <a:lvl3pPr marL="1371600" lvl="2" indent="-317500" algn="l">
              <a:lnSpc>
                <a:spcPct val="90000"/>
              </a:lnSpc>
              <a:spcBef>
                <a:spcPts val="400"/>
              </a:spcBef>
              <a:spcAft>
                <a:spcPts val="0"/>
              </a:spcAft>
              <a:buClr>
                <a:srgbClr val="3F3F3F"/>
              </a:buClr>
              <a:buSzPts val="1400"/>
              <a:buChar char="•"/>
              <a:defRPr/>
            </a:lvl3pPr>
            <a:lvl4pPr marL="1828800" lvl="3" indent="-317500" algn="l">
              <a:lnSpc>
                <a:spcPct val="90000"/>
              </a:lnSpc>
              <a:spcBef>
                <a:spcPts val="400"/>
              </a:spcBef>
              <a:spcAft>
                <a:spcPts val="0"/>
              </a:spcAft>
              <a:buClr>
                <a:srgbClr val="3F3F3F"/>
              </a:buClr>
              <a:buSzPts val="1400"/>
              <a:buChar char="•"/>
              <a:defRPr/>
            </a:lvl4pPr>
            <a:lvl5pPr marL="2286000" lvl="4" indent="-317500" algn="l">
              <a:lnSpc>
                <a:spcPct val="90000"/>
              </a:lnSpc>
              <a:spcBef>
                <a:spcPts val="400"/>
              </a:spcBef>
              <a:spcAft>
                <a:spcPts val="0"/>
              </a:spcAft>
              <a:buClr>
                <a:srgbClr val="3F3F3F"/>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38" name="Google Shape;238;p28"/>
          <p:cNvSpPr/>
          <p:nvPr/>
        </p:nvSpPr>
        <p:spPr>
          <a:xfrm>
            <a:off x="697230" y="3026089"/>
            <a:ext cx="7749540" cy="34289"/>
          </a:xfrm>
          <a:prstGeom prst="rect">
            <a:avLst/>
          </a:prstGeom>
          <a:solidFill>
            <a:srgbClr val="E2B08C"/>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3F3F3F"/>
              </a:solidFill>
              <a:latin typeface="Arial"/>
              <a:ea typeface="Arial"/>
              <a:cs typeface="Arial"/>
              <a:sym typeface="Arial"/>
            </a:endParaRPr>
          </a:p>
        </p:txBody>
      </p:sp>
      <p:sp>
        <p:nvSpPr>
          <p:cNvPr id="239" name="Google Shape;239;p2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40" name="Google Shape;240;p2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41" name="Google Shape;241;p2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sz="700">
                <a:solidFill>
                  <a:srgbClr val="888888"/>
                </a:solidFill>
                <a:latin typeface="Arial"/>
                <a:ea typeface="Arial"/>
                <a:cs typeface="Arial"/>
                <a:sym typeface="Arial"/>
              </a:defRPr>
            </a:lvl1pPr>
            <a:lvl2pPr marL="0" lvl="1" indent="0" algn="r">
              <a:spcBef>
                <a:spcPts val="0"/>
              </a:spcBef>
              <a:buNone/>
              <a:defRPr sz="700">
                <a:solidFill>
                  <a:srgbClr val="888888"/>
                </a:solidFill>
                <a:latin typeface="Arial"/>
                <a:ea typeface="Arial"/>
                <a:cs typeface="Arial"/>
                <a:sym typeface="Arial"/>
              </a:defRPr>
            </a:lvl2pPr>
            <a:lvl3pPr marL="0" lvl="2" indent="0" algn="r">
              <a:spcBef>
                <a:spcPts val="0"/>
              </a:spcBef>
              <a:buNone/>
              <a:defRPr sz="700">
                <a:solidFill>
                  <a:srgbClr val="888888"/>
                </a:solidFill>
                <a:latin typeface="Arial"/>
                <a:ea typeface="Arial"/>
                <a:cs typeface="Arial"/>
                <a:sym typeface="Arial"/>
              </a:defRPr>
            </a:lvl3pPr>
            <a:lvl4pPr marL="0" lvl="3" indent="0" algn="r">
              <a:spcBef>
                <a:spcPts val="0"/>
              </a:spcBef>
              <a:buNone/>
              <a:defRPr sz="700">
                <a:solidFill>
                  <a:srgbClr val="888888"/>
                </a:solidFill>
                <a:latin typeface="Arial"/>
                <a:ea typeface="Arial"/>
                <a:cs typeface="Arial"/>
                <a:sym typeface="Arial"/>
              </a:defRPr>
            </a:lvl4pPr>
            <a:lvl5pPr marL="0" lvl="4" indent="0" algn="r">
              <a:spcBef>
                <a:spcPts val="0"/>
              </a:spcBef>
              <a:buNone/>
              <a:defRPr sz="700">
                <a:solidFill>
                  <a:srgbClr val="888888"/>
                </a:solidFill>
                <a:latin typeface="Arial"/>
                <a:ea typeface="Arial"/>
                <a:cs typeface="Arial"/>
                <a:sym typeface="Arial"/>
              </a:defRPr>
            </a:lvl5pPr>
            <a:lvl6pPr marL="0" lvl="5" indent="0" algn="r">
              <a:spcBef>
                <a:spcPts val="0"/>
              </a:spcBef>
              <a:buNone/>
              <a:defRPr sz="700">
                <a:solidFill>
                  <a:srgbClr val="888888"/>
                </a:solidFill>
                <a:latin typeface="Arial"/>
                <a:ea typeface="Arial"/>
                <a:cs typeface="Arial"/>
                <a:sym typeface="Arial"/>
              </a:defRPr>
            </a:lvl6pPr>
            <a:lvl7pPr marL="0" lvl="6" indent="0" algn="r">
              <a:spcBef>
                <a:spcPts val="0"/>
              </a:spcBef>
              <a:buNone/>
              <a:defRPr sz="700">
                <a:solidFill>
                  <a:srgbClr val="888888"/>
                </a:solidFill>
                <a:latin typeface="Arial"/>
                <a:ea typeface="Arial"/>
                <a:cs typeface="Arial"/>
                <a:sym typeface="Arial"/>
              </a:defRPr>
            </a:lvl7pPr>
            <a:lvl8pPr marL="0" lvl="7" indent="0" algn="r">
              <a:spcBef>
                <a:spcPts val="0"/>
              </a:spcBef>
              <a:buNone/>
              <a:defRPr sz="700">
                <a:solidFill>
                  <a:srgbClr val="888888"/>
                </a:solidFill>
                <a:latin typeface="Arial"/>
                <a:ea typeface="Arial"/>
                <a:cs typeface="Arial"/>
                <a:sym typeface="Arial"/>
              </a:defRPr>
            </a:lvl8pPr>
            <a:lvl9pPr marL="0" lvl="8" indent="0" algn="r">
              <a:spcBef>
                <a:spcPts val="0"/>
              </a:spcBef>
              <a:buNone/>
              <a:defRPr sz="7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ummary">
  <p:cSld name="Summary">
    <p:spTree>
      <p:nvGrpSpPr>
        <p:cNvPr id="1" name="Shape 242"/>
        <p:cNvGrpSpPr/>
        <p:nvPr/>
      </p:nvGrpSpPr>
      <p:grpSpPr>
        <a:xfrm>
          <a:off x="0" y="0"/>
          <a:ext cx="0" cy="0"/>
          <a:chOff x="0" y="0"/>
          <a:chExt cx="0" cy="0"/>
        </a:xfrm>
      </p:grpSpPr>
      <p:sp>
        <p:nvSpPr>
          <p:cNvPr id="243" name="Google Shape;243;p29"/>
          <p:cNvSpPr txBox="1">
            <a:spLocks noGrp="1"/>
          </p:cNvSpPr>
          <p:nvPr>
            <p:ph type="title"/>
          </p:nvPr>
        </p:nvSpPr>
        <p:spPr>
          <a:xfrm>
            <a:off x="4107656" y="1253729"/>
            <a:ext cx="3833813" cy="903684"/>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rgbClr val="3F3F3F"/>
              </a:buClr>
              <a:buSzPts val="2100"/>
              <a:buFont typeface="Arial"/>
              <a:buNone/>
              <a:defRPr sz="2100" cap="none">
                <a:solidFill>
                  <a:srgbClr val="3F3F3F"/>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44" name="Google Shape;244;p29"/>
          <p:cNvSpPr txBox="1">
            <a:spLocks noGrp="1"/>
          </p:cNvSpPr>
          <p:nvPr>
            <p:ph type="body" idx="1"/>
          </p:nvPr>
        </p:nvSpPr>
        <p:spPr>
          <a:xfrm>
            <a:off x="4107656" y="2761910"/>
            <a:ext cx="3833813" cy="1144191"/>
          </a:xfrm>
          <a:prstGeom prst="rect">
            <a:avLst/>
          </a:prstGeom>
          <a:noFill/>
          <a:ln>
            <a:noFill/>
          </a:ln>
        </p:spPr>
        <p:txBody>
          <a:bodyPr spcFirstLastPara="1" wrap="square" lIns="68575" tIns="34275" rIns="68575" bIns="34275" anchor="b" anchorCtr="0">
            <a:normAutofit/>
          </a:bodyPr>
          <a:lstStyle>
            <a:lvl1pPr marL="457200" lvl="0" indent="-228600" algn="l">
              <a:lnSpc>
                <a:spcPct val="100000"/>
              </a:lnSpc>
              <a:spcBef>
                <a:spcPts val="800"/>
              </a:spcBef>
              <a:spcAft>
                <a:spcPts val="0"/>
              </a:spcAft>
              <a:buClr>
                <a:srgbClr val="3F3F3F"/>
              </a:buClr>
              <a:buSzPts val="1100"/>
              <a:buNone/>
              <a:defRPr sz="1100">
                <a:solidFill>
                  <a:srgbClr val="3F3F3F"/>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cxnSp>
        <p:nvCxnSpPr>
          <p:cNvPr id="245" name="Google Shape;245;p29"/>
          <p:cNvCxnSpPr/>
          <p:nvPr/>
        </p:nvCxnSpPr>
        <p:spPr>
          <a:xfrm rot="10800000">
            <a:off x="0" y="657225"/>
            <a:ext cx="3571875" cy="1221581"/>
          </a:xfrm>
          <a:prstGeom prst="straightConnector1">
            <a:avLst/>
          </a:prstGeom>
          <a:noFill/>
          <a:ln w="9525" cap="flat" cmpd="sng">
            <a:solidFill>
              <a:srgbClr val="E2B08C"/>
            </a:solidFill>
            <a:prstDash val="solid"/>
            <a:miter lim="800000"/>
            <a:headEnd type="none" w="sm" len="sm"/>
            <a:tailEnd type="none" w="sm" len="sm"/>
          </a:ln>
        </p:spPr>
      </p:cxnSp>
      <p:cxnSp>
        <p:nvCxnSpPr>
          <p:cNvPr id="246" name="Google Shape;246;p29"/>
          <p:cNvCxnSpPr/>
          <p:nvPr/>
        </p:nvCxnSpPr>
        <p:spPr>
          <a:xfrm rot="10800000">
            <a:off x="1978819" y="0"/>
            <a:ext cx="1593057" cy="3889772"/>
          </a:xfrm>
          <a:prstGeom prst="straightConnector1">
            <a:avLst/>
          </a:prstGeom>
          <a:noFill/>
          <a:ln w="9525" cap="flat" cmpd="sng">
            <a:solidFill>
              <a:srgbClr val="E2B08C"/>
            </a:solidFill>
            <a:prstDash val="solid"/>
            <a:miter lim="800000"/>
            <a:headEnd type="none" w="sm" len="sm"/>
            <a:tailEnd type="none" w="sm" len="sm"/>
          </a:ln>
        </p:spPr>
      </p:cxnSp>
      <p:sp>
        <p:nvSpPr>
          <p:cNvPr id="247" name="Google Shape;247;p2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48" name="Google Shape;248;p2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49" name="Google Shape;249;p2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sz="700">
                <a:solidFill>
                  <a:srgbClr val="888888"/>
                </a:solidFill>
                <a:latin typeface="Arial"/>
                <a:ea typeface="Arial"/>
                <a:cs typeface="Arial"/>
                <a:sym typeface="Arial"/>
              </a:defRPr>
            </a:lvl1pPr>
            <a:lvl2pPr marL="0" lvl="1" indent="0" algn="r">
              <a:spcBef>
                <a:spcPts val="0"/>
              </a:spcBef>
              <a:buNone/>
              <a:defRPr sz="700">
                <a:solidFill>
                  <a:srgbClr val="888888"/>
                </a:solidFill>
                <a:latin typeface="Arial"/>
                <a:ea typeface="Arial"/>
                <a:cs typeface="Arial"/>
                <a:sym typeface="Arial"/>
              </a:defRPr>
            </a:lvl2pPr>
            <a:lvl3pPr marL="0" lvl="2" indent="0" algn="r">
              <a:spcBef>
                <a:spcPts val="0"/>
              </a:spcBef>
              <a:buNone/>
              <a:defRPr sz="700">
                <a:solidFill>
                  <a:srgbClr val="888888"/>
                </a:solidFill>
                <a:latin typeface="Arial"/>
                <a:ea typeface="Arial"/>
                <a:cs typeface="Arial"/>
                <a:sym typeface="Arial"/>
              </a:defRPr>
            </a:lvl3pPr>
            <a:lvl4pPr marL="0" lvl="3" indent="0" algn="r">
              <a:spcBef>
                <a:spcPts val="0"/>
              </a:spcBef>
              <a:buNone/>
              <a:defRPr sz="700">
                <a:solidFill>
                  <a:srgbClr val="888888"/>
                </a:solidFill>
                <a:latin typeface="Arial"/>
                <a:ea typeface="Arial"/>
                <a:cs typeface="Arial"/>
                <a:sym typeface="Arial"/>
              </a:defRPr>
            </a:lvl4pPr>
            <a:lvl5pPr marL="0" lvl="4" indent="0" algn="r">
              <a:spcBef>
                <a:spcPts val="0"/>
              </a:spcBef>
              <a:buNone/>
              <a:defRPr sz="700">
                <a:solidFill>
                  <a:srgbClr val="888888"/>
                </a:solidFill>
                <a:latin typeface="Arial"/>
                <a:ea typeface="Arial"/>
                <a:cs typeface="Arial"/>
                <a:sym typeface="Arial"/>
              </a:defRPr>
            </a:lvl5pPr>
            <a:lvl6pPr marL="0" lvl="5" indent="0" algn="r">
              <a:spcBef>
                <a:spcPts val="0"/>
              </a:spcBef>
              <a:buNone/>
              <a:defRPr sz="700">
                <a:solidFill>
                  <a:srgbClr val="888888"/>
                </a:solidFill>
                <a:latin typeface="Arial"/>
                <a:ea typeface="Arial"/>
                <a:cs typeface="Arial"/>
                <a:sym typeface="Arial"/>
              </a:defRPr>
            </a:lvl6pPr>
            <a:lvl7pPr marL="0" lvl="6" indent="0" algn="r">
              <a:spcBef>
                <a:spcPts val="0"/>
              </a:spcBef>
              <a:buNone/>
              <a:defRPr sz="700">
                <a:solidFill>
                  <a:srgbClr val="888888"/>
                </a:solidFill>
                <a:latin typeface="Arial"/>
                <a:ea typeface="Arial"/>
                <a:cs typeface="Arial"/>
                <a:sym typeface="Arial"/>
              </a:defRPr>
            </a:lvl7pPr>
            <a:lvl8pPr marL="0" lvl="7" indent="0" algn="r">
              <a:spcBef>
                <a:spcPts val="0"/>
              </a:spcBef>
              <a:buNone/>
              <a:defRPr sz="700">
                <a:solidFill>
                  <a:srgbClr val="888888"/>
                </a:solidFill>
                <a:latin typeface="Arial"/>
                <a:ea typeface="Arial"/>
                <a:cs typeface="Arial"/>
                <a:sym typeface="Arial"/>
              </a:defRPr>
            </a:lvl8pPr>
            <a:lvl9pPr marL="0" lvl="8" indent="0" algn="r">
              <a:spcBef>
                <a:spcPts val="0"/>
              </a:spcBef>
              <a:buNone/>
              <a:defRPr sz="7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225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losing">
  <p:cSld name="Closing">
    <p:bg>
      <p:bgPr>
        <a:solidFill>
          <a:schemeClr val="accent2"/>
        </a:solidFill>
        <a:effectLst/>
      </p:bgPr>
    </p:bg>
    <p:spTree>
      <p:nvGrpSpPr>
        <p:cNvPr id="1" name="Shape 250"/>
        <p:cNvGrpSpPr/>
        <p:nvPr/>
      </p:nvGrpSpPr>
      <p:grpSpPr>
        <a:xfrm>
          <a:off x="0" y="0"/>
          <a:ext cx="0" cy="0"/>
          <a:chOff x="0" y="0"/>
          <a:chExt cx="0" cy="0"/>
        </a:xfrm>
      </p:grpSpPr>
      <p:sp>
        <p:nvSpPr>
          <p:cNvPr id="251" name="Google Shape;251;p30"/>
          <p:cNvSpPr txBox="1">
            <a:spLocks noGrp="1"/>
          </p:cNvSpPr>
          <p:nvPr>
            <p:ph type="ctrTitle"/>
          </p:nvPr>
        </p:nvSpPr>
        <p:spPr>
          <a:xfrm>
            <a:off x="3200400" y="1211802"/>
            <a:ext cx="3134678" cy="1143551"/>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rgbClr val="3F3F3F"/>
              </a:buClr>
              <a:buSzPts val="2400"/>
              <a:buFont typeface="Arial"/>
              <a:buNone/>
              <a:defRPr sz="2400">
                <a:solidFill>
                  <a:srgbClr val="3F3F3F"/>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52" name="Google Shape;252;p30"/>
          <p:cNvSpPr txBox="1">
            <a:spLocks noGrp="1"/>
          </p:cNvSpPr>
          <p:nvPr>
            <p:ph type="subTitle" idx="1"/>
          </p:nvPr>
        </p:nvSpPr>
        <p:spPr>
          <a:xfrm>
            <a:off x="3200400" y="2428577"/>
            <a:ext cx="3134678" cy="1503121"/>
          </a:xfrm>
          <a:prstGeom prst="rect">
            <a:avLst/>
          </a:prstGeom>
          <a:noFill/>
          <a:ln>
            <a:noFill/>
          </a:ln>
        </p:spPr>
        <p:txBody>
          <a:bodyPr spcFirstLastPara="1" wrap="square" lIns="68575" tIns="34275" rIns="68575" bIns="34275" anchor="t" anchorCtr="0">
            <a:normAutofit/>
          </a:bodyPr>
          <a:lstStyle>
            <a:lvl1pPr lvl="0" algn="l">
              <a:lnSpc>
                <a:spcPct val="150000"/>
              </a:lnSpc>
              <a:spcBef>
                <a:spcPts val="800"/>
              </a:spcBef>
              <a:spcAft>
                <a:spcPts val="0"/>
              </a:spcAft>
              <a:buClr>
                <a:srgbClr val="3F3F3F"/>
              </a:buClr>
              <a:buSzPts val="1100"/>
              <a:buNone/>
              <a:defRPr sz="1100">
                <a:solidFill>
                  <a:srgbClr val="3F3F3F"/>
                </a:solidFill>
              </a:defRPr>
            </a:lvl1pPr>
            <a:lvl2pPr lvl="1" algn="ctr">
              <a:lnSpc>
                <a:spcPct val="90000"/>
              </a:lnSpc>
              <a:spcBef>
                <a:spcPts val="400"/>
              </a:spcBef>
              <a:spcAft>
                <a:spcPts val="0"/>
              </a:spcAft>
              <a:buClr>
                <a:srgbClr val="3F3F3F"/>
              </a:buClr>
              <a:buSzPts val="1500"/>
              <a:buNone/>
              <a:defRPr sz="1500"/>
            </a:lvl2pPr>
            <a:lvl3pPr lvl="2" algn="ctr">
              <a:lnSpc>
                <a:spcPct val="90000"/>
              </a:lnSpc>
              <a:spcBef>
                <a:spcPts val="400"/>
              </a:spcBef>
              <a:spcAft>
                <a:spcPts val="0"/>
              </a:spcAft>
              <a:buClr>
                <a:srgbClr val="3F3F3F"/>
              </a:buClr>
              <a:buSzPts val="1400"/>
              <a:buNone/>
              <a:defRPr sz="1400"/>
            </a:lvl3pPr>
            <a:lvl4pPr lvl="3" algn="ctr">
              <a:lnSpc>
                <a:spcPct val="90000"/>
              </a:lnSpc>
              <a:spcBef>
                <a:spcPts val="400"/>
              </a:spcBef>
              <a:spcAft>
                <a:spcPts val="0"/>
              </a:spcAft>
              <a:buClr>
                <a:srgbClr val="3F3F3F"/>
              </a:buClr>
              <a:buSzPts val="1200"/>
              <a:buNone/>
              <a:defRPr sz="1200"/>
            </a:lvl4pPr>
            <a:lvl5pPr lvl="4" algn="ctr">
              <a:lnSpc>
                <a:spcPct val="90000"/>
              </a:lnSpc>
              <a:spcBef>
                <a:spcPts val="400"/>
              </a:spcBef>
              <a:spcAft>
                <a:spcPts val="0"/>
              </a:spcAft>
              <a:buClr>
                <a:srgbClr val="3F3F3F"/>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pic>
        <p:nvPicPr>
          <p:cNvPr id="253" name="Google Shape;253;p30"/>
          <p:cNvPicPr preferRelativeResize="0"/>
          <p:nvPr/>
        </p:nvPicPr>
        <p:blipFill rotWithShape="1">
          <a:blip r:embed="rId2">
            <a:alphaModFix/>
          </a:blip>
          <a:srcRect/>
          <a:stretch/>
        </p:blipFill>
        <p:spPr>
          <a:xfrm>
            <a:off x="0" y="0"/>
            <a:ext cx="2382704" cy="5143500"/>
          </a:xfrm>
          <a:prstGeom prst="rect">
            <a:avLst/>
          </a:prstGeom>
          <a:noFill/>
          <a:ln>
            <a:noFill/>
          </a:ln>
        </p:spPr>
      </p:pic>
      <p:sp>
        <p:nvSpPr>
          <p:cNvPr id="254" name="Google Shape;254;p30"/>
          <p:cNvSpPr txBox="1">
            <a:spLocks noGrp="1"/>
          </p:cNvSpPr>
          <p:nvPr>
            <p:ph type="dt" idx="10"/>
          </p:nvPr>
        </p:nvSpPr>
        <p:spPr>
          <a:xfrm>
            <a:off x="3200400" y="4767263"/>
            <a:ext cx="1330778"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55" name="Google Shape;255;p30"/>
          <p:cNvSpPr txBox="1">
            <a:spLocks noGrp="1"/>
          </p:cNvSpPr>
          <p:nvPr>
            <p:ph type="ftr" idx="11"/>
          </p:nvPr>
        </p:nvSpPr>
        <p:spPr>
          <a:xfrm>
            <a:off x="4859791" y="4767263"/>
            <a:ext cx="1996168"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56" name="Google Shape;256;p30"/>
          <p:cNvSpPr txBox="1">
            <a:spLocks noGrp="1"/>
          </p:cNvSpPr>
          <p:nvPr>
            <p:ph type="sldNum" idx="12"/>
          </p:nvPr>
        </p:nvSpPr>
        <p:spPr>
          <a:xfrm>
            <a:off x="7184571" y="4767263"/>
            <a:ext cx="1330778"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sz="700">
                <a:solidFill>
                  <a:srgbClr val="888888"/>
                </a:solidFill>
                <a:latin typeface="Arial"/>
                <a:ea typeface="Arial"/>
                <a:cs typeface="Arial"/>
                <a:sym typeface="Arial"/>
              </a:defRPr>
            </a:lvl1pPr>
            <a:lvl2pPr marL="0" lvl="1" indent="0" algn="r">
              <a:spcBef>
                <a:spcPts val="0"/>
              </a:spcBef>
              <a:buNone/>
              <a:defRPr sz="700">
                <a:solidFill>
                  <a:srgbClr val="888888"/>
                </a:solidFill>
                <a:latin typeface="Arial"/>
                <a:ea typeface="Arial"/>
                <a:cs typeface="Arial"/>
                <a:sym typeface="Arial"/>
              </a:defRPr>
            </a:lvl2pPr>
            <a:lvl3pPr marL="0" lvl="2" indent="0" algn="r">
              <a:spcBef>
                <a:spcPts val="0"/>
              </a:spcBef>
              <a:buNone/>
              <a:defRPr sz="700">
                <a:solidFill>
                  <a:srgbClr val="888888"/>
                </a:solidFill>
                <a:latin typeface="Arial"/>
                <a:ea typeface="Arial"/>
                <a:cs typeface="Arial"/>
                <a:sym typeface="Arial"/>
              </a:defRPr>
            </a:lvl3pPr>
            <a:lvl4pPr marL="0" lvl="3" indent="0" algn="r">
              <a:spcBef>
                <a:spcPts val="0"/>
              </a:spcBef>
              <a:buNone/>
              <a:defRPr sz="700">
                <a:solidFill>
                  <a:srgbClr val="888888"/>
                </a:solidFill>
                <a:latin typeface="Arial"/>
                <a:ea typeface="Arial"/>
                <a:cs typeface="Arial"/>
                <a:sym typeface="Arial"/>
              </a:defRPr>
            </a:lvl4pPr>
            <a:lvl5pPr marL="0" lvl="4" indent="0" algn="r">
              <a:spcBef>
                <a:spcPts val="0"/>
              </a:spcBef>
              <a:buNone/>
              <a:defRPr sz="700">
                <a:solidFill>
                  <a:srgbClr val="888888"/>
                </a:solidFill>
                <a:latin typeface="Arial"/>
                <a:ea typeface="Arial"/>
                <a:cs typeface="Arial"/>
                <a:sym typeface="Arial"/>
              </a:defRPr>
            </a:lvl5pPr>
            <a:lvl6pPr marL="0" lvl="5" indent="0" algn="r">
              <a:spcBef>
                <a:spcPts val="0"/>
              </a:spcBef>
              <a:buNone/>
              <a:defRPr sz="700">
                <a:solidFill>
                  <a:srgbClr val="888888"/>
                </a:solidFill>
                <a:latin typeface="Arial"/>
                <a:ea typeface="Arial"/>
                <a:cs typeface="Arial"/>
                <a:sym typeface="Arial"/>
              </a:defRPr>
            </a:lvl6pPr>
            <a:lvl7pPr marL="0" lvl="6" indent="0" algn="r">
              <a:spcBef>
                <a:spcPts val="0"/>
              </a:spcBef>
              <a:buNone/>
              <a:defRPr sz="700">
                <a:solidFill>
                  <a:srgbClr val="888888"/>
                </a:solidFill>
                <a:latin typeface="Arial"/>
                <a:ea typeface="Arial"/>
                <a:cs typeface="Arial"/>
                <a:sym typeface="Arial"/>
              </a:defRPr>
            </a:lvl7pPr>
            <a:lvl8pPr marL="0" lvl="7" indent="0" algn="r">
              <a:spcBef>
                <a:spcPts val="0"/>
              </a:spcBef>
              <a:buNone/>
              <a:defRPr sz="700">
                <a:solidFill>
                  <a:srgbClr val="888888"/>
                </a:solidFill>
                <a:latin typeface="Arial"/>
                <a:ea typeface="Arial"/>
                <a:cs typeface="Arial"/>
                <a:sym typeface="Arial"/>
              </a:defRPr>
            </a:lvl8pPr>
            <a:lvl9pPr marL="0" lvl="8" indent="0" algn="r">
              <a:spcBef>
                <a:spcPts val="0"/>
              </a:spcBef>
              <a:buNone/>
              <a:defRPr sz="7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rket comparison">
  <p:cSld name="Market comparison">
    <p:bg>
      <p:bgPr>
        <a:solidFill>
          <a:schemeClr val="accent2"/>
        </a:solidFill>
        <a:effectLst/>
      </p:bgPr>
    </p:bg>
    <p:spTree>
      <p:nvGrpSpPr>
        <p:cNvPr id="1" name="Shape 257"/>
        <p:cNvGrpSpPr/>
        <p:nvPr/>
      </p:nvGrpSpPr>
      <p:grpSpPr>
        <a:xfrm>
          <a:off x="0" y="0"/>
          <a:ext cx="0" cy="0"/>
          <a:chOff x="0" y="0"/>
          <a:chExt cx="0" cy="0"/>
        </a:xfrm>
      </p:grpSpPr>
      <p:sp>
        <p:nvSpPr>
          <p:cNvPr id="258" name="Google Shape;258;p31"/>
          <p:cNvSpPr txBox="1">
            <a:spLocks noGrp="1"/>
          </p:cNvSpPr>
          <p:nvPr>
            <p:ph type="title"/>
          </p:nvPr>
        </p:nvSpPr>
        <p:spPr>
          <a:xfrm>
            <a:off x="1413867" y="669133"/>
            <a:ext cx="6316266" cy="994172"/>
          </a:xfrm>
          <a:prstGeom prst="rect">
            <a:avLst/>
          </a:prstGeom>
          <a:noFill/>
          <a:ln>
            <a:noFill/>
          </a:ln>
        </p:spPr>
        <p:txBody>
          <a:bodyPr spcFirstLastPara="1" wrap="square" lIns="68575" tIns="34275" rIns="68575" bIns="34275" anchor="ctr" anchorCtr="0">
            <a:normAutofit/>
          </a:bodyPr>
          <a:lstStyle>
            <a:lvl1pPr lvl="0" algn="ctr">
              <a:lnSpc>
                <a:spcPct val="90000"/>
              </a:lnSpc>
              <a:spcBef>
                <a:spcPts val="0"/>
              </a:spcBef>
              <a:spcAft>
                <a:spcPts val="0"/>
              </a:spcAft>
              <a:buClr>
                <a:srgbClr val="3F3F3F"/>
              </a:buClr>
              <a:buSzPts val="2100"/>
              <a:buFont typeface="Arial"/>
              <a:buNone/>
              <a:defRPr sz="2100" cap="none">
                <a:solidFill>
                  <a:srgbClr val="3F3F3F"/>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59" name="Google Shape;259;p31"/>
          <p:cNvSpPr txBox="1">
            <a:spLocks noGrp="1"/>
          </p:cNvSpPr>
          <p:nvPr>
            <p:ph type="body" idx="1"/>
          </p:nvPr>
        </p:nvSpPr>
        <p:spPr>
          <a:xfrm>
            <a:off x="1547891" y="2298461"/>
            <a:ext cx="930728" cy="617934"/>
          </a:xfrm>
          <a:prstGeom prst="rect">
            <a:avLst/>
          </a:prstGeom>
          <a:noFill/>
          <a:ln>
            <a:noFill/>
          </a:ln>
        </p:spPr>
        <p:txBody>
          <a:bodyPr spcFirstLastPara="1" wrap="square" lIns="68575" tIns="34275" rIns="68575" bIns="34275" anchor="ctr" anchorCtr="0">
            <a:noAutofit/>
          </a:bodyPr>
          <a:lstStyle>
            <a:lvl1pPr marL="457200" lvl="0" indent="-228600" algn="ctr">
              <a:lnSpc>
                <a:spcPct val="90000"/>
              </a:lnSpc>
              <a:spcBef>
                <a:spcPts val="800"/>
              </a:spcBef>
              <a:spcAft>
                <a:spcPts val="0"/>
              </a:spcAft>
              <a:buClr>
                <a:srgbClr val="3F3F3F"/>
              </a:buClr>
              <a:buSzPts val="3000"/>
              <a:buNone/>
              <a:defRPr sz="3000" cap="none">
                <a:solidFill>
                  <a:srgbClr val="3F3F3F"/>
                </a:solidFill>
                <a:latin typeface="Arial"/>
                <a:ea typeface="Arial"/>
                <a:cs typeface="Arial"/>
                <a:sym typeface="Arial"/>
              </a:defRPr>
            </a:lvl1pPr>
            <a:lvl2pPr marL="914400" lvl="1" indent="-228600" algn="l">
              <a:lnSpc>
                <a:spcPct val="90000"/>
              </a:lnSpc>
              <a:spcBef>
                <a:spcPts val="400"/>
              </a:spcBef>
              <a:spcAft>
                <a:spcPts val="0"/>
              </a:spcAft>
              <a:buClr>
                <a:srgbClr val="3F3F3F"/>
              </a:buClr>
              <a:buSzPts val="1500"/>
              <a:buNone/>
              <a:defRPr sz="1500" b="1"/>
            </a:lvl2pPr>
            <a:lvl3pPr marL="1371600" lvl="2" indent="-228600" algn="l">
              <a:lnSpc>
                <a:spcPct val="90000"/>
              </a:lnSpc>
              <a:spcBef>
                <a:spcPts val="400"/>
              </a:spcBef>
              <a:spcAft>
                <a:spcPts val="0"/>
              </a:spcAft>
              <a:buClr>
                <a:srgbClr val="3F3F3F"/>
              </a:buClr>
              <a:buSzPts val="1400"/>
              <a:buNone/>
              <a:defRPr sz="1400" b="1"/>
            </a:lvl3pPr>
            <a:lvl4pPr marL="1828800" lvl="3" indent="-228600" algn="l">
              <a:lnSpc>
                <a:spcPct val="90000"/>
              </a:lnSpc>
              <a:spcBef>
                <a:spcPts val="400"/>
              </a:spcBef>
              <a:spcAft>
                <a:spcPts val="0"/>
              </a:spcAft>
              <a:buClr>
                <a:srgbClr val="3F3F3F"/>
              </a:buClr>
              <a:buSzPts val="1200"/>
              <a:buNone/>
              <a:defRPr sz="1200" b="1"/>
            </a:lvl4pPr>
            <a:lvl5pPr marL="2286000" lvl="4" indent="-228600" algn="l">
              <a:lnSpc>
                <a:spcPct val="90000"/>
              </a:lnSpc>
              <a:spcBef>
                <a:spcPts val="400"/>
              </a:spcBef>
              <a:spcAft>
                <a:spcPts val="0"/>
              </a:spcAft>
              <a:buClr>
                <a:srgbClr val="3F3F3F"/>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260" name="Google Shape;260;p31"/>
          <p:cNvSpPr txBox="1">
            <a:spLocks noGrp="1"/>
          </p:cNvSpPr>
          <p:nvPr>
            <p:ph type="body" idx="2"/>
          </p:nvPr>
        </p:nvSpPr>
        <p:spPr>
          <a:xfrm>
            <a:off x="4106636" y="2298461"/>
            <a:ext cx="930728" cy="617934"/>
          </a:xfrm>
          <a:prstGeom prst="rect">
            <a:avLst/>
          </a:prstGeom>
          <a:noFill/>
          <a:ln>
            <a:noFill/>
          </a:ln>
        </p:spPr>
        <p:txBody>
          <a:bodyPr spcFirstLastPara="1" wrap="square" lIns="68575" tIns="34275" rIns="68575" bIns="34275" anchor="ctr" anchorCtr="0">
            <a:noAutofit/>
          </a:bodyPr>
          <a:lstStyle>
            <a:lvl1pPr marL="457200" lvl="0" indent="-228600" algn="ctr">
              <a:lnSpc>
                <a:spcPct val="90000"/>
              </a:lnSpc>
              <a:spcBef>
                <a:spcPts val="800"/>
              </a:spcBef>
              <a:spcAft>
                <a:spcPts val="0"/>
              </a:spcAft>
              <a:buClr>
                <a:srgbClr val="3F3F3F"/>
              </a:buClr>
              <a:buSzPts val="3000"/>
              <a:buNone/>
              <a:defRPr sz="3000" cap="none">
                <a:solidFill>
                  <a:srgbClr val="3F3F3F"/>
                </a:solidFill>
                <a:latin typeface="Arial"/>
                <a:ea typeface="Arial"/>
                <a:cs typeface="Arial"/>
                <a:sym typeface="Arial"/>
              </a:defRPr>
            </a:lvl1pPr>
            <a:lvl2pPr marL="914400" lvl="1" indent="-228600" algn="l">
              <a:lnSpc>
                <a:spcPct val="90000"/>
              </a:lnSpc>
              <a:spcBef>
                <a:spcPts val="400"/>
              </a:spcBef>
              <a:spcAft>
                <a:spcPts val="0"/>
              </a:spcAft>
              <a:buClr>
                <a:srgbClr val="3F3F3F"/>
              </a:buClr>
              <a:buSzPts val="1500"/>
              <a:buNone/>
              <a:defRPr sz="1500" b="1"/>
            </a:lvl2pPr>
            <a:lvl3pPr marL="1371600" lvl="2" indent="-228600" algn="l">
              <a:lnSpc>
                <a:spcPct val="90000"/>
              </a:lnSpc>
              <a:spcBef>
                <a:spcPts val="400"/>
              </a:spcBef>
              <a:spcAft>
                <a:spcPts val="0"/>
              </a:spcAft>
              <a:buClr>
                <a:srgbClr val="3F3F3F"/>
              </a:buClr>
              <a:buSzPts val="1400"/>
              <a:buNone/>
              <a:defRPr sz="1400" b="1"/>
            </a:lvl3pPr>
            <a:lvl4pPr marL="1828800" lvl="3" indent="-228600" algn="l">
              <a:lnSpc>
                <a:spcPct val="90000"/>
              </a:lnSpc>
              <a:spcBef>
                <a:spcPts val="400"/>
              </a:spcBef>
              <a:spcAft>
                <a:spcPts val="0"/>
              </a:spcAft>
              <a:buClr>
                <a:srgbClr val="3F3F3F"/>
              </a:buClr>
              <a:buSzPts val="1200"/>
              <a:buNone/>
              <a:defRPr sz="1200" b="1"/>
            </a:lvl4pPr>
            <a:lvl5pPr marL="2286000" lvl="4" indent="-228600" algn="l">
              <a:lnSpc>
                <a:spcPct val="90000"/>
              </a:lnSpc>
              <a:spcBef>
                <a:spcPts val="400"/>
              </a:spcBef>
              <a:spcAft>
                <a:spcPts val="0"/>
              </a:spcAft>
              <a:buClr>
                <a:srgbClr val="3F3F3F"/>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261" name="Google Shape;261;p31"/>
          <p:cNvSpPr txBox="1">
            <a:spLocks noGrp="1"/>
          </p:cNvSpPr>
          <p:nvPr>
            <p:ph type="body" idx="3"/>
          </p:nvPr>
        </p:nvSpPr>
        <p:spPr>
          <a:xfrm>
            <a:off x="6665381" y="2298461"/>
            <a:ext cx="930728" cy="617934"/>
          </a:xfrm>
          <a:prstGeom prst="rect">
            <a:avLst/>
          </a:prstGeom>
          <a:noFill/>
          <a:ln>
            <a:noFill/>
          </a:ln>
        </p:spPr>
        <p:txBody>
          <a:bodyPr spcFirstLastPara="1" wrap="square" lIns="68575" tIns="34275" rIns="68575" bIns="34275" anchor="ctr" anchorCtr="0">
            <a:noAutofit/>
          </a:bodyPr>
          <a:lstStyle>
            <a:lvl1pPr marL="457200" lvl="0" indent="-228600" algn="ctr">
              <a:lnSpc>
                <a:spcPct val="90000"/>
              </a:lnSpc>
              <a:spcBef>
                <a:spcPts val="800"/>
              </a:spcBef>
              <a:spcAft>
                <a:spcPts val="0"/>
              </a:spcAft>
              <a:buClr>
                <a:srgbClr val="3F3F3F"/>
              </a:buClr>
              <a:buSzPts val="3000"/>
              <a:buNone/>
              <a:defRPr sz="3000" cap="none">
                <a:solidFill>
                  <a:srgbClr val="3F3F3F"/>
                </a:solidFill>
                <a:latin typeface="Arial"/>
                <a:ea typeface="Arial"/>
                <a:cs typeface="Arial"/>
                <a:sym typeface="Arial"/>
              </a:defRPr>
            </a:lvl1pPr>
            <a:lvl2pPr marL="914400" lvl="1" indent="-228600" algn="l">
              <a:lnSpc>
                <a:spcPct val="90000"/>
              </a:lnSpc>
              <a:spcBef>
                <a:spcPts val="400"/>
              </a:spcBef>
              <a:spcAft>
                <a:spcPts val="0"/>
              </a:spcAft>
              <a:buClr>
                <a:srgbClr val="3F3F3F"/>
              </a:buClr>
              <a:buSzPts val="1500"/>
              <a:buNone/>
              <a:defRPr sz="1500" b="1"/>
            </a:lvl2pPr>
            <a:lvl3pPr marL="1371600" lvl="2" indent="-228600" algn="l">
              <a:lnSpc>
                <a:spcPct val="90000"/>
              </a:lnSpc>
              <a:spcBef>
                <a:spcPts val="400"/>
              </a:spcBef>
              <a:spcAft>
                <a:spcPts val="0"/>
              </a:spcAft>
              <a:buClr>
                <a:srgbClr val="3F3F3F"/>
              </a:buClr>
              <a:buSzPts val="1400"/>
              <a:buNone/>
              <a:defRPr sz="1400" b="1"/>
            </a:lvl3pPr>
            <a:lvl4pPr marL="1828800" lvl="3" indent="-228600" algn="l">
              <a:lnSpc>
                <a:spcPct val="90000"/>
              </a:lnSpc>
              <a:spcBef>
                <a:spcPts val="400"/>
              </a:spcBef>
              <a:spcAft>
                <a:spcPts val="0"/>
              </a:spcAft>
              <a:buClr>
                <a:srgbClr val="3F3F3F"/>
              </a:buClr>
              <a:buSzPts val="1200"/>
              <a:buNone/>
              <a:defRPr sz="1200" b="1"/>
            </a:lvl4pPr>
            <a:lvl5pPr marL="2286000" lvl="4" indent="-228600" algn="l">
              <a:lnSpc>
                <a:spcPct val="90000"/>
              </a:lnSpc>
              <a:spcBef>
                <a:spcPts val="400"/>
              </a:spcBef>
              <a:spcAft>
                <a:spcPts val="0"/>
              </a:spcAft>
              <a:buClr>
                <a:srgbClr val="3F3F3F"/>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262" name="Google Shape;262;p31"/>
          <p:cNvSpPr txBox="1">
            <a:spLocks noGrp="1"/>
          </p:cNvSpPr>
          <p:nvPr>
            <p:ph type="body" idx="4"/>
          </p:nvPr>
        </p:nvSpPr>
        <p:spPr>
          <a:xfrm>
            <a:off x="847274" y="3618141"/>
            <a:ext cx="2343070" cy="347195"/>
          </a:xfrm>
          <a:prstGeom prst="rect">
            <a:avLst/>
          </a:prstGeom>
          <a:noFill/>
          <a:ln>
            <a:noFill/>
          </a:ln>
        </p:spPr>
        <p:txBody>
          <a:bodyPr spcFirstLastPara="1" wrap="square" lIns="68575" tIns="34275" rIns="68575" bIns="34275" anchor="t" anchorCtr="0">
            <a:noAutofit/>
          </a:bodyPr>
          <a:lstStyle>
            <a:lvl1pPr marL="457200" lvl="0" indent="-228600" algn="ctr">
              <a:lnSpc>
                <a:spcPct val="100000"/>
              </a:lnSpc>
              <a:spcBef>
                <a:spcPts val="800"/>
              </a:spcBef>
              <a:spcAft>
                <a:spcPts val="0"/>
              </a:spcAft>
              <a:buClr>
                <a:srgbClr val="3F3F3F"/>
              </a:buClr>
              <a:buSzPts val="1500"/>
              <a:buNone/>
              <a:defRPr sz="1500" cap="none">
                <a:solidFill>
                  <a:srgbClr val="3F3F3F"/>
                </a:solidFill>
              </a:defRPr>
            </a:lvl1pPr>
            <a:lvl2pPr marL="914400" lvl="1" indent="-228600" algn="l">
              <a:lnSpc>
                <a:spcPct val="100000"/>
              </a:lnSpc>
              <a:spcBef>
                <a:spcPts val="400"/>
              </a:spcBef>
              <a:spcAft>
                <a:spcPts val="0"/>
              </a:spcAft>
              <a:buClr>
                <a:schemeClr val="lt1"/>
              </a:buClr>
              <a:buSzPts val="1100"/>
              <a:buNone/>
              <a:defRPr sz="1100">
                <a:solidFill>
                  <a:schemeClr val="lt1"/>
                </a:solidFill>
              </a:defRPr>
            </a:lvl2pPr>
            <a:lvl3pPr marL="1371600" lvl="2" indent="-228600" algn="l">
              <a:lnSpc>
                <a:spcPct val="100000"/>
              </a:lnSpc>
              <a:spcBef>
                <a:spcPts val="400"/>
              </a:spcBef>
              <a:spcAft>
                <a:spcPts val="0"/>
              </a:spcAft>
              <a:buClr>
                <a:schemeClr val="lt1"/>
              </a:buClr>
              <a:buSzPts val="1100"/>
              <a:buNone/>
              <a:defRPr sz="1100">
                <a:solidFill>
                  <a:schemeClr val="lt1"/>
                </a:solidFill>
              </a:defRPr>
            </a:lvl3pPr>
            <a:lvl4pPr marL="1828800" lvl="3" indent="-228600" algn="l">
              <a:lnSpc>
                <a:spcPct val="100000"/>
              </a:lnSpc>
              <a:spcBef>
                <a:spcPts val="400"/>
              </a:spcBef>
              <a:spcAft>
                <a:spcPts val="0"/>
              </a:spcAft>
              <a:buClr>
                <a:schemeClr val="lt1"/>
              </a:buClr>
              <a:buSzPts val="1100"/>
              <a:buNone/>
              <a:defRPr sz="1100">
                <a:solidFill>
                  <a:schemeClr val="lt1"/>
                </a:solidFill>
              </a:defRPr>
            </a:lvl4pPr>
            <a:lvl5pPr marL="2286000" lvl="4" indent="-228600" algn="l">
              <a:lnSpc>
                <a:spcPct val="100000"/>
              </a:lnSpc>
              <a:spcBef>
                <a:spcPts val="400"/>
              </a:spcBef>
              <a:spcAft>
                <a:spcPts val="0"/>
              </a:spcAft>
              <a:buClr>
                <a:schemeClr val="lt1"/>
              </a:buClr>
              <a:buSzPts val="1100"/>
              <a:buNone/>
              <a:defRPr sz="1100">
                <a:solidFill>
                  <a:schemeClr val="lt1"/>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63" name="Google Shape;263;p31"/>
          <p:cNvSpPr txBox="1">
            <a:spLocks noGrp="1"/>
          </p:cNvSpPr>
          <p:nvPr>
            <p:ph type="body" idx="5"/>
          </p:nvPr>
        </p:nvSpPr>
        <p:spPr>
          <a:xfrm>
            <a:off x="3394696" y="3618141"/>
            <a:ext cx="2354609" cy="347195"/>
          </a:xfrm>
          <a:prstGeom prst="rect">
            <a:avLst/>
          </a:prstGeom>
          <a:noFill/>
          <a:ln>
            <a:noFill/>
          </a:ln>
        </p:spPr>
        <p:txBody>
          <a:bodyPr spcFirstLastPara="1" wrap="square" lIns="68575" tIns="34275" rIns="68575" bIns="34275" anchor="t" anchorCtr="0">
            <a:normAutofit/>
          </a:bodyPr>
          <a:lstStyle>
            <a:lvl1pPr marL="457200" lvl="0" indent="-228600" algn="ctr">
              <a:lnSpc>
                <a:spcPct val="100000"/>
              </a:lnSpc>
              <a:spcBef>
                <a:spcPts val="800"/>
              </a:spcBef>
              <a:spcAft>
                <a:spcPts val="0"/>
              </a:spcAft>
              <a:buClr>
                <a:srgbClr val="3F3F3F"/>
              </a:buClr>
              <a:buSzPts val="1500"/>
              <a:buNone/>
              <a:defRPr sz="1500" cap="none">
                <a:solidFill>
                  <a:srgbClr val="3F3F3F"/>
                </a:solidFill>
              </a:defRPr>
            </a:lvl1pPr>
            <a:lvl2pPr marL="914400" lvl="1" indent="-228600" algn="l">
              <a:lnSpc>
                <a:spcPct val="100000"/>
              </a:lnSpc>
              <a:spcBef>
                <a:spcPts val="400"/>
              </a:spcBef>
              <a:spcAft>
                <a:spcPts val="0"/>
              </a:spcAft>
              <a:buClr>
                <a:schemeClr val="lt1"/>
              </a:buClr>
              <a:buSzPts val="1500"/>
              <a:buNone/>
              <a:defRPr sz="1500" cap="none">
                <a:solidFill>
                  <a:schemeClr val="lt1"/>
                </a:solidFill>
              </a:defRPr>
            </a:lvl2pPr>
            <a:lvl3pPr marL="1371600" lvl="2" indent="-228600" algn="l">
              <a:lnSpc>
                <a:spcPct val="100000"/>
              </a:lnSpc>
              <a:spcBef>
                <a:spcPts val="400"/>
              </a:spcBef>
              <a:spcAft>
                <a:spcPts val="0"/>
              </a:spcAft>
              <a:buClr>
                <a:schemeClr val="lt1"/>
              </a:buClr>
              <a:buSzPts val="1100"/>
              <a:buNone/>
              <a:defRPr sz="1100">
                <a:solidFill>
                  <a:schemeClr val="lt1"/>
                </a:solidFill>
              </a:defRPr>
            </a:lvl3pPr>
            <a:lvl4pPr marL="1828800" lvl="3" indent="-228600" algn="l">
              <a:lnSpc>
                <a:spcPct val="100000"/>
              </a:lnSpc>
              <a:spcBef>
                <a:spcPts val="400"/>
              </a:spcBef>
              <a:spcAft>
                <a:spcPts val="0"/>
              </a:spcAft>
              <a:buClr>
                <a:schemeClr val="lt1"/>
              </a:buClr>
              <a:buSzPts val="1100"/>
              <a:buNone/>
              <a:defRPr sz="1100">
                <a:solidFill>
                  <a:schemeClr val="lt1"/>
                </a:solidFill>
              </a:defRPr>
            </a:lvl4pPr>
            <a:lvl5pPr marL="2286000" lvl="4" indent="-228600" algn="l">
              <a:lnSpc>
                <a:spcPct val="100000"/>
              </a:lnSpc>
              <a:spcBef>
                <a:spcPts val="400"/>
              </a:spcBef>
              <a:spcAft>
                <a:spcPts val="0"/>
              </a:spcAft>
              <a:buClr>
                <a:schemeClr val="lt1"/>
              </a:buClr>
              <a:buSzPts val="1100"/>
              <a:buNone/>
              <a:defRPr sz="1100">
                <a:solidFill>
                  <a:schemeClr val="lt1"/>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64" name="Google Shape;264;p31"/>
          <p:cNvSpPr txBox="1">
            <a:spLocks noGrp="1"/>
          </p:cNvSpPr>
          <p:nvPr>
            <p:ph type="body" idx="6"/>
          </p:nvPr>
        </p:nvSpPr>
        <p:spPr>
          <a:xfrm>
            <a:off x="5953658" y="3618141"/>
            <a:ext cx="2343070" cy="347195"/>
          </a:xfrm>
          <a:prstGeom prst="rect">
            <a:avLst/>
          </a:prstGeom>
          <a:noFill/>
          <a:ln>
            <a:noFill/>
          </a:ln>
        </p:spPr>
        <p:txBody>
          <a:bodyPr spcFirstLastPara="1" wrap="square" lIns="68575" tIns="34275" rIns="68575" bIns="34275" anchor="t" anchorCtr="0">
            <a:noAutofit/>
          </a:bodyPr>
          <a:lstStyle>
            <a:lvl1pPr marL="457200" lvl="0" indent="-228600" algn="ctr">
              <a:lnSpc>
                <a:spcPct val="100000"/>
              </a:lnSpc>
              <a:spcBef>
                <a:spcPts val="800"/>
              </a:spcBef>
              <a:spcAft>
                <a:spcPts val="0"/>
              </a:spcAft>
              <a:buClr>
                <a:srgbClr val="3F3F3F"/>
              </a:buClr>
              <a:buSzPts val="1500"/>
              <a:buNone/>
              <a:defRPr sz="1500" cap="none">
                <a:solidFill>
                  <a:srgbClr val="3F3F3F"/>
                </a:solidFill>
              </a:defRPr>
            </a:lvl1pPr>
            <a:lvl2pPr marL="914400" lvl="1" indent="-228600" algn="l">
              <a:lnSpc>
                <a:spcPct val="100000"/>
              </a:lnSpc>
              <a:spcBef>
                <a:spcPts val="400"/>
              </a:spcBef>
              <a:spcAft>
                <a:spcPts val="0"/>
              </a:spcAft>
              <a:buClr>
                <a:schemeClr val="lt1"/>
              </a:buClr>
              <a:buSzPts val="1100"/>
              <a:buNone/>
              <a:defRPr sz="1100">
                <a:solidFill>
                  <a:schemeClr val="lt1"/>
                </a:solidFill>
              </a:defRPr>
            </a:lvl2pPr>
            <a:lvl3pPr marL="1371600" lvl="2" indent="-228600" algn="l">
              <a:lnSpc>
                <a:spcPct val="100000"/>
              </a:lnSpc>
              <a:spcBef>
                <a:spcPts val="400"/>
              </a:spcBef>
              <a:spcAft>
                <a:spcPts val="0"/>
              </a:spcAft>
              <a:buClr>
                <a:schemeClr val="lt1"/>
              </a:buClr>
              <a:buSzPts val="1100"/>
              <a:buNone/>
              <a:defRPr sz="1100">
                <a:solidFill>
                  <a:schemeClr val="lt1"/>
                </a:solidFill>
              </a:defRPr>
            </a:lvl3pPr>
            <a:lvl4pPr marL="1828800" lvl="3" indent="-228600" algn="l">
              <a:lnSpc>
                <a:spcPct val="100000"/>
              </a:lnSpc>
              <a:spcBef>
                <a:spcPts val="400"/>
              </a:spcBef>
              <a:spcAft>
                <a:spcPts val="0"/>
              </a:spcAft>
              <a:buClr>
                <a:schemeClr val="lt1"/>
              </a:buClr>
              <a:buSzPts val="1100"/>
              <a:buNone/>
              <a:defRPr sz="1100">
                <a:solidFill>
                  <a:schemeClr val="lt1"/>
                </a:solidFill>
              </a:defRPr>
            </a:lvl4pPr>
            <a:lvl5pPr marL="2286000" lvl="4" indent="-228600" algn="l">
              <a:lnSpc>
                <a:spcPct val="100000"/>
              </a:lnSpc>
              <a:spcBef>
                <a:spcPts val="400"/>
              </a:spcBef>
              <a:spcAft>
                <a:spcPts val="0"/>
              </a:spcAft>
              <a:buClr>
                <a:schemeClr val="lt1"/>
              </a:buClr>
              <a:buSzPts val="1100"/>
              <a:buNone/>
              <a:defRPr sz="1100">
                <a:solidFill>
                  <a:schemeClr val="lt1"/>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pic>
        <p:nvPicPr>
          <p:cNvPr id="265" name="Google Shape;265;p31"/>
          <p:cNvPicPr preferRelativeResize="0"/>
          <p:nvPr/>
        </p:nvPicPr>
        <p:blipFill rotWithShape="1">
          <a:blip r:embed="rId2">
            <a:alphaModFix/>
          </a:blip>
          <a:srcRect/>
          <a:stretch/>
        </p:blipFill>
        <p:spPr>
          <a:xfrm>
            <a:off x="1098856" y="1768505"/>
            <a:ext cx="1828800" cy="1514475"/>
          </a:xfrm>
          <a:prstGeom prst="rect">
            <a:avLst/>
          </a:prstGeom>
          <a:noFill/>
          <a:ln>
            <a:noFill/>
          </a:ln>
        </p:spPr>
      </p:pic>
      <p:pic>
        <p:nvPicPr>
          <p:cNvPr id="266" name="Google Shape;266;p31"/>
          <p:cNvPicPr preferRelativeResize="0"/>
          <p:nvPr/>
        </p:nvPicPr>
        <p:blipFill rotWithShape="1">
          <a:blip r:embed="rId3">
            <a:alphaModFix/>
          </a:blip>
          <a:srcRect/>
          <a:stretch/>
        </p:blipFill>
        <p:spPr>
          <a:xfrm>
            <a:off x="3750469" y="1898878"/>
            <a:ext cx="1643063" cy="1457325"/>
          </a:xfrm>
          <a:prstGeom prst="rect">
            <a:avLst/>
          </a:prstGeom>
          <a:noFill/>
          <a:ln>
            <a:noFill/>
          </a:ln>
        </p:spPr>
      </p:pic>
      <p:pic>
        <p:nvPicPr>
          <p:cNvPr id="267" name="Google Shape;267;p31"/>
          <p:cNvPicPr preferRelativeResize="0"/>
          <p:nvPr/>
        </p:nvPicPr>
        <p:blipFill rotWithShape="1">
          <a:blip r:embed="rId4">
            <a:alphaModFix/>
          </a:blip>
          <a:srcRect/>
          <a:stretch/>
        </p:blipFill>
        <p:spPr>
          <a:xfrm>
            <a:off x="6259206" y="1815792"/>
            <a:ext cx="1743075" cy="1543050"/>
          </a:xfrm>
          <a:prstGeom prst="rect">
            <a:avLst/>
          </a:prstGeom>
          <a:noFill/>
          <a:ln>
            <a:noFill/>
          </a:ln>
        </p:spPr>
      </p:pic>
      <p:sp>
        <p:nvSpPr>
          <p:cNvPr id="268" name="Google Shape;268;p31"/>
          <p:cNvSpPr txBox="1">
            <a:spLocks noGrp="1"/>
          </p:cNvSpPr>
          <p:nvPr>
            <p:ph type="body" idx="7"/>
          </p:nvPr>
        </p:nvSpPr>
        <p:spPr>
          <a:xfrm>
            <a:off x="847274" y="3960572"/>
            <a:ext cx="2343070" cy="347195"/>
          </a:xfrm>
          <a:prstGeom prst="rect">
            <a:avLst/>
          </a:prstGeom>
          <a:noFill/>
          <a:ln>
            <a:noFill/>
          </a:ln>
        </p:spPr>
        <p:txBody>
          <a:bodyPr spcFirstLastPara="1" wrap="square" lIns="68575" tIns="34275" rIns="68575" bIns="34275" anchor="t" anchorCtr="0">
            <a:normAutofit/>
          </a:bodyPr>
          <a:lstStyle>
            <a:lvl1pPr marL="457200" lvl="0" indent="-228600" algn="ctr">
              <a:lnSpc>
                <a:spcPct val="100000"/>
              </a:lnSpc>
              <a:spcBef>
                <a:spcPts val="800"/>
              </a:spcBef>
              <a:spcAft>
                <a:spcPts val="0"/>
              </a:spcAft>
              <a:buClr>
                <a:srgbClr val="3F3F3F"/>
              </a:buClr>
              <a:buSzPts val="1100"/>
              <a:buNone/>
              <a:defRPr sz="1100" cap="none">
                <a:solidFill>
                  <a:srgbClr val="3F3F3F"/>
                </a:solidFill>
              </a:defRPr>
            </a:lvl1pPr>
            <a:lvl2pPr marL="914400" lvl="1" indent="-228600" algn="l">
              <a:lnSpc>
                <a:spcPct val="100000"/>
              </a:lnSpc>
              <a:spcBef>
                <a:spcPts val="400"/>
              </a:spcBef>
              <a:spcAft>
                <a:spcPts val="0"/>
              </a:spcAft>
              <a:buClr>
                <a:schemeClr val="lt1"/>
              </a:buClr>
              <a:buSzPts val="1100"/>
              <a:buNone/>
              <a:defRPr sz="1100">
                <a:solidFill>
                  <a:schemeClr val="lt1"/>
                </a:solidFill>
              </a:defRPr>
            </a:lvl2pPr>
            <a:lvl3pPr marL="1371600" lvl="2" indent="-228600" algn="l">
              <a:lnSpc>
                <a:spcPct val="100000"/>
              </a:lnSpc>
              <a:spcBef>
                <a:spcPts val="400"/>
              </a:spcBef>
              <a:spcAft>
                <a:spcPts val="0"/>
              </a:spcAft>
              <a:buClr>
                <a:schemeClr val="lt1"/>
              </a:buClr>
              <a:buSzPts val="1100"/>
              <a:buNone/>
              <a:defRPr sz="1100">
                <a:solidFill>
                  <a:schemeClr val="lt1"/>
                </a:solidFill>
              </a:defRPr>
            </a:lvl3pPr>
            <a:lvl4pPr marL="1828800" lvl="3" indent="-228600" algn="l">
              <a:lnSpc>
                <a:spcPct val="100000"/>
              </a:lnSpc>
              <a:spcBef>
                <a:spcPts val="400"/>
              </a:spcBef>
              <a:spcAft>
                <a:spcPts val="0"/>
              </a:spcAft>
              <a:buClr>
                <a:schemeClr val="lt1"/>
              </a:buClr>
              <a:buSzPts val="1100"/>
              <a:buNone/>
              <a:defRPr sz="1100">
                <a:solidFill>
                  <a:schemeClr val="lt1"/>
                </a:solidFill>
              </a:defRPr>
            </a:lvl4pPr>
            <a:lvl5pPr marL="2286000" lvl="4" indent="-228600" algn="l">
              <a:lnSpc>
                <a:spcPct val="100000"/>
              </a:lnSpc>
              <a:spcBef>
                <a:spcPts val="400"/>
              </a:spcBef>
              <a:spcAft>
                <a:spcPts val="0"/>
              </a:spcAft>
              <a:buClr>
                <a:schemeClr val="lt1"/>
              </a:buClr>
              <a:buSzPts val="1100"/>
              <a:buNone/>
              <a:defRPr sz="1100">
                <a:solidFill>
                  <a:schemeClr val="lt1"/>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69" name="Google Shape;269;p31"/>
          <p:cNvSpPr txBox="1">
            <a:spLocks noGrp="1"/>
          </p:cNvSpPr>
          <p:nvPr>
            <p:ph type="body" idx="8"/>
          </p:nvPr>
        </p:nvSpPr>
        <p:spPr>
          <a:xfrm>
            <a:off x="3394696" y="3960572"/>
            <a:ext cx="2354609" cy="347195"/>
          </a:xfrm>
          <a:prstGeom prst="rect">
            <a:avLst/>
          </a:prstGeom>
          <a:noFill/>
          <a:ln>
            <a:noFill/>
          </a:ln>
        </p:spPr>
        <p:txBody>
          <a:bodyPr spcFirstLastPara="1" wrap="square" lIns="68575" tIns="34275" rIns="68575" bIns="34275" anchor="t" anchorCtr="0">
            <a:normAutofit/>
          </a:bodyPr>
          <a:lstStyle>
            <a:lvl1pPr marL="457200" lvl="0" indent="-228600" algn="ctr">
              <a:lnSpc>
                <a:spcPct val="100000"/>
              </a:lnSpc>
              <a:spcBef>
                <a:spcPts val="800"/>
              </a:spcBef>
              <a:spcAft>
                <a:spcPts val="0"/>
              </a:spcAft>
              <a:buClr>
                <a:srgbClr val="3F3F3F"/>
              </a:buClr>
              <a:buSzPts val="1100"/>
              <a:buNone/>
              <a:defRPr sz="1100" cap="none">
                <a:solidFill>
                  <a:srgbClr val="3F3F3F"/>
                </a:solidFill>
              </a:defRPr>
            </a:lvl1pPr>
            <a:lvl2pPr marL="914400" lvl="1" indent="-228600" algn="ctr">
              <a:lnSpc>
                <a:spcPct val="100000"/>
              </a:lnSpc>
              <a:spcBef>
                <a:spcPts val="400"/>
              </a:spcBef>
              <a:spcAft>
                <a:spcPts val="0"/>
              </a:spcAft>
              <a:buClr>
                <a:srgbClr val="3F3F3F"/>
              </a:buClr>
              <a:buSzPts val="1100"/>
              <a:buNone/>
              <a:defRPr sz="1100" cap="none">
                <a:solidFill>
                  <a:srgbClr val="3F3F3F"/>
                </a:solidFill>
              </a:defRPr>
            </a:lvl2pPr>
            <a:lvl3pPr marL="1371600" lvl="2" indent="-228600" algn="l">
              <a:lnSpc>
                <a:spcPct val="100000"/>
              </a:lnSpc>
              <a:spcBef>
                <a:spcPts val="400"/>
              </a:spcBef>
              <a:spcAft>
                <a:spcPts val="0"/>
              </a:spcAft>
              <a:buClr>
                <a:schemeClr val="lt1"/>
              </a:buClr>
              <a:buSzPts val="1100"/>
              <a:buNone/>
              <a:defRPr sz="1100">
                <a:solidFill>
                  <a:schemeClr val="lt1"/>
                </a:solidFill>
              </a:defRPr>
            </a:lvl3pPr>
            <a:lvl4pPr marL="1828800" lvl="3" indent="-228600" algn="l">
              <a:lnSpc>
                <a:spcPct val="100000"/>
              </a:lnSpc>
              <a:spcBef>
                <a:spcPts val="400"/>
              </a:spcBef>
              <a:spcAft>
                <a:spcPts val="0"/>
              </a:spcAft>
              <a:buClr>
                <a:schemeClr val="lt1"/>
              </a:buClr>
              <a:buSzPts val="1100"/>
              <a:buNone/>
              <a:defRPr sz="1100">
                <a:solidFill>
                  <a:schemeClr val="lt1"/>
                </a:solidFill>
              </a:defRPr>
            </a:lvl4pPr>
            <a:lvl5pPr marL="2286000" lvl="4" indent="-228600" algn="l">
              <a:lnSpc>
                <a:spcPct val="100000"/>
              </a:lnSpc>
              <a:spcBef>
                <a:spcPts val="400"/>
              </a:spcBef>
              <a:spcAft>
                <a:spcPts val="0"/>
              </a:spcAft>
              <a:buClr>
                <a:schemeClr val="lt1"/>
              </a:buClr>
              <a:buSzPts val="1100"/>
              <a:buNone/>
              <a:defRPr sz="1100">
                <a:solidFill>
                  <a:schemeClr val="lt1"/>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70" name="Google Shape;270;p31"/>
          <p:cNvSpPr txBox="1">
            <a:spLocks noGrp="1"/>
          </p:cNvSpPr>
          <p:nvPr>
            <p:ph type="body" idx="9"/>
          </p:nvPr>
        </p:nvSpPr>
        <p:spPr>
          <a:xfrm>
            <a:off x="5953658" y="3960572"/>
            <a:ext cx="2343070" cy="347195"/>
          </a:xfrm>
          <a:prstGeom prst="rect">
            <a:avLst/>
          </a:prstGeom>
          <a:noFill/>
          <a:ln>
            <a:noFill/>
          </a:ln>
        </p:spPr>
        <p:txBody>
          <a:bodyPr spcFirstLastPara="1" wrap="square" lIns="68575" tIns="34275" rIns="68575" bIns="34275" anchor="t" anchorCtr="0">
            <a:normAutofit/>
          </a:bodyPr>
          <a:lstStyle>
            <a:lvl1pPr marL="457200" lvl="0" indent="-228600" algn="ctr">
              <a:lnSpc>
                <a:spcPct val="100000"/>
              </a:lnSpc>
              <a:spcBef>
                <a:spcPts val="800"/>
              </a:spcBef>
              <a:spcAft>
                <a:spcPts val="0"/>
              </a:spcAft>
              <a:buClr>
                <a:srgbClr val="3F3F3F"/>
              </a:buClr>
              <a:buSzPts val="1100"/>
              <a:buNone/>
              <a:defRPr sz="1100" cap="none">
                <a:solidFill>
                  <a:srgbClr val="3F3F3F"/>
                </a:solidFill>
              </a:defRPr>
            </a:lvl1pPr>
            <a:lvl2pPr marL="914400" lvl="1" indent="-228600" algn="l">
              <a:lnSpc>
                <a:spcPct val="100000"/>
              </a:lnSpc>
              <a:spcBef>
                <a:spcPts val="400"/>
              </a:spcBef>
              <a:spcAft>
                <a:spcPts val="0"/>
              </a:spcAft>
              <a:buClr>
                <a:schemeClr val="lt1"/>
              </a:buClr>
              <a:buSzPts val="1100"/>
              <a:buNone/>
              <a:defRPr sz="1100">
                <a:solidFill>
                  <a:schemeClr val="lt1"/>
                </a:solidFill>
              </a:defRPr>
            </a:lvl2pPr>
            <a:lvl3pPr marL="1371600" lvl="2" indent="-228600" algn="l">
              <a:lnSpc>
                <a:spcPct val="100000"/>
              </a:lnSpc>
              <a:spcBef>
                <a:spcPts val="400"/>
              </a:spcBef>
              <a:spcAft>
                <a:spcPts val="0"/>
              </a:spcAft>
              <a:buClr>
                <a:schemeClr val="lt1"/>
              </a:buClr>
              <a:buSzPts val="1100"/>
              <a:buNone/>
              <a:defRPr sz="1100">
                <a:solidFill>
                  <a:schemeClr val="lt1"/>
                </a:solidFill>
              </a:defRPr>
            </a:lvl3pPr>
            <a:lvl4pPr marL="1828800" lvl="3" indent="-228600" algn="l">
              <a:lnSpc>
                <a:spcPct val="100000"/>
              </a:lnSpc>
              <a:spcBef>
                <a:spcPts val="400"/>
              </a:spcBef>
              <a:spcAft>
                <a:spcPts val="0"/>
              </a:spcAft>
              <a:buClr>
                <a:schemeClr val="lt1"/>
              </a:buClr>
              <a:buSzPts val="1100"/>
              <a:buNone/>
              <a:defRPr sz="1100">
                <a:solidFill>
                  <a:schemeClr val="lt1"/>
                </a:solidFill>
              </a:defRPr>
            </a:lvl4pPr>
            <a:lvl5pPr marL="2286000" lvl="4" indent="-228600" algn="l">
              <a:lnSpc>
                <a:spcPct val="100000"/>
              </a:lnSpc>
              <a:spcBef>
                <a:spcPts val="400"/>
              </a:spcBef>
              <a:spcAft>
                <a:spcPts val="0"/>
              </a:spcAft>
              <a:buClr>
                <a:schemeClr val="lt1"/>
              </a:buClr>
              <a:buSzPts val="1100"/>
              <a:buNone/>
              <a:defRPr sz="1100">
                <a:solidFill>
                  <a:schemeClr val="lt1"/>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71" name="Google Shape;271;p3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72" name="Google Shape;272;p3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73" name="Google Shape;273;p3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sz="700">
                <a:solidFill>
                  <a:srgbClr val="888888"/>
                </a:solidFill>
                <a:latin typeface="Arial"/>
                <a:ea typeface="Arial"/>
                <a:cs typeface="Arial"/>
                <a:sym typeface="Arial"/>
              </a:defRPr>
            </a:lvl1pPr>
            <a:lvl2pPr marL="0" lvl="1" indent="0" algn="r">
              <a:spcBef>
                <a:spcPts val="0"/>
              </a:spcBef>
              <a:buNone/>
              <a:defRPr sz="700">
                <a:solidFill>
                  <a:srgbClr val="888888"/>
                </a:solidFill>
                <a:latin typeface="Arial"/>
                <a:ea typeface="Arial"/>
                <a:cs typeface="Arial"/>
                <a:sym typeface="Arial"/>
              </a:defRPr>
            </a:lvl2pPr>
            <a:lvl3pPr marL="0" lvl="2" indent="0" algn="r">
              <a:spcBef>
                <a:spcPts val="0"/>
              </a:spcBef>
              <a:buNone/>
              <a:defRPr sz="700">
                <a:solidFill>
                  <a:srgbClr val="888888"/>
                </a:solidFill>
                <a:latin typeface="Arial"/>
                <a:ea typeface="Arial"/>
                <a:cs typeface="Arial"/>
                <a:sym typeface="Arial"/>
              </a:defRPr>
            </a:lvl3pPr>
            <a:lvl4pPr marL="0" lvl="3" indent="0" algn="r">
              <a:spcBef>
                <a:spcPts val="0"/>
              </a:spcBef>
              <a:buNone/>
              <a:defRPr sz="700">
                <a:solidFill>
                  <a:srgbClr val="888888"/>
                </a:solidFill>
                <a:latin typeface="Arial"/>
                <a:ea typeface="Arial"/>
                <a:cs typeface="Arial"/>
                <a:sym typeface="Arial"/>
              </a:defRPr>
            </a:lvl4pPr>
            <a:lvl5pPr marL="0" lvl="4" indent="0" algn="r">
              <a:spcBef>
                <a:spcPts val="0"/>
              </a:spcBef>
              <a:buNone/>
              <a:defRPr sz="700">
                <a:solidFill>
                  <a:srgbClr val="888888"/>
                </a:solidFill>
                <a:latin typeface="Arial"/>
                <a:ea typeface="Arial"/>
                <a:cs typeface="Arial"/>
                <a:sym typeface="Arial"/>
              </a:defRPr>
            </a:lvl5pPr>
            <a:lvl6pPr marL="0" lvl="5" indent="0" algn="r">
              <a:spcBef>
                <a:spcPts val="0"/>
              </a:spcBef>
              <a:buNone/>
              <a:defRPr sz="700">
                <a:solidFill>
                  <a:srgbClr val="888888"/>
                </a:solidFill>
                <a:latin typeface="Arial"/>
                <a:ea typeface="Arial"/>
                <a:cs typeface="Arial"/>
                <a:sym typeface="Arial"/>
              </a:defRPr>
            </a:lvl6pPr>
            <a:lvl7pPr marL="0" lvl="6" indent="0" algn="r">
              <a:spcBef>
                <a:spcPts val="0"/>
              </a:spcBef>
              <a:buNone/>
              <a:defRPr sz="700">
                <a:solidFill>
                  <a:srgbClr val="888888"/>
                </a:solidFill>
                <a:latin typeface="Arial"/>
                <a:ea typeface="Arial"/>
                <a:cs typeface="Arial"/>
                <a:sym typeface="Arial"/>
              </a:defRPr>
            </a:lvl7pPr>
            <a:lvl8pPr marL="0" lvl="7" indent="0" algn="r">
              <a:spcBef>
                <a:spcPts val="0"/>
              </a:spcBef>
              <a:buNone/>
              <a:defRPr sz="700">
                <a:solidFill>
                  <a:srgbClr val="888888"/>
                </a:solidFill>
                <a:latin typeface="Arial"/>
                <a:ea typeface="Arial"/>
                <a:cs typeface="Arial"/>
                <a:sym typeface="Arial"/>
              </a:defRPr>
            </a:lvl8pPr>
            <a:lvl9pPr marL="0" lvl="8" indent="0" algn="r">
              <a:spcBef>
                <a:spcPts val="0"/>
              </a:spcBef>
              <a:buNone/>
              <a:defRPr sz="7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eam Slide 4 People">
  <p:cSld name="Team Slide 4 People">
    <p:bg>
      <p:bgPr>
        <a:solidFill>
          <a:schemeClr val="lt1"/>
        </a:solidFill>
        <a:effectLst/>
      </p:bgPr>
    </p:bg>
    <p:spTree>
      <p:nvGrpSpPr>
        <p:cNvPr id="1" name="Shape 274"/>
        <p:cNvGrpSpPr/>
        <p:nvPr/>
      </p:nvGrpSpPr>
      <p:grpSpPr>
        <a:xfrm>
          <a:off x="0" y="0"/>
          <a:ext cx="0" cy="0"/>
          <a:chOff x="0" y="0"/>
          <a:chExt cx="0" cy="0"/>
        </a:xfrm>
      </p:grpSpPr>
      <p:sp>
        <p:nvSpPr>
          <p:cNvPr id="275" name="Google Shape;275;p32"/>
          <p:cNvSpPr txBox="1">
            <a:spLocks noGrp="1"/>
          </p:cNvSpPr>
          <p:nvPr>
            <p:ph type="title"/>
          </p:nvPr>
        </p:nvSpPr>
        <p:spPr>
          <a:xfrm>
            <a:off x="1413867" y="669133"/>
            <a:ext cx="6316266" cy="994172"/>
          </a:xfrm>
          <a:prstGeom prst="rect">
            <a:avLst/>
          </a:prstGeom>
          <a:noFill/>
          <a:ln>
            <a:noFill/>
          </a:ln>
        </p:spPr>
        <p:txBody>
          <a:bodyPr spcFirstLastPara="1" wrap="square" lIns="68575" tIns="34275" rIns="68575" bIns="34275" anchor="ctr" anchorCtr="0">
            <a:normAutofit/>
          </a:bodyPr>
          <a:lstStyle>
            <a:lvl1pPr lvl="0" algn="ctr">
              <a:lnSpc>
                <a:spcPct val="90000"/>
              </a:lnSpc>
              <a:spcBef>
                <a:spcPts val="0"/>
              </a:spcBef>
              <a:spcAft>
                <a:spcPts val="0"/>
              </a:spcAft>
              <a:buClr>
                <a:srgbClr val="3F3F3F"/>
              </a:buClr>
              <a:buSzPts val="2100"/>
              <a:buFont typeface="Arial"/>
              <a:buNone/>
              <a:defRPr sz="2100">
                <a:solidFill>
                  <a:srgbClr val="3F3F3F"/>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76" name="Google Shape;276;p32"/>
          <p:cNvSpPr>
            <a:spLocks noGrp="1"/>
          </p:cNvSpPr>
          <p:nvPr>
            <p:ph type="pic" idx="2"/>
          </p:nvPr>
        </p:nvSpPr>
        <p:spPr>
          <a:xfrm>
            <a:off x="1115386" y="2164556"/>
            <a:ext cx="1384133" cy="1384133"/>
          </a:xfrm>
          <a:prstGeom prst="rect">
            <a:avLst/>
          </a:prstGeom>
          <a:solidFill>
            <a:srgbClr val="F2F2F2"/>
          </a:solidFill>
          <a:ln>
            <a:noFill/>
          </a:ln>
        </p:spPr>
      </p:sp>
      <p:sp>
        <p:nvSpPr>
          <p:cNvPr id="277" name="Google Shape;277;p32"/>
          <p:cNvSpPr>
            <a:spLocks noGrp="1"/>
          </p:cNvSpPr>
          <p:nvPr>
            <p:ph type="pic" idx="3"/>
          </p:nvPr>
        </p:nvSpPr>
        <p:spPr>
          <a:xfrm>
            <a:off x="2877685" y="2164556"/>
            <a:ext cx="1384133" cy="1384133"/>
          </a:xfrm>
          <a:prstGeom prst="rect">
            <a:avLst/>
          </a:prstGeom>
          <a:solidFill>
            <a:srgbClr val="F2F2F2"/>
          </a:solidFill>
          <a:ln>
            <a:noFill/>
          </a:ln>
        </p:spPr>
      </p:sp>
      <p:sp>
        <p:nvSpPr>
          <p:cNvPr id="278" name="Google Shape;278;p32"/>
          <p:cNvSpPr>
            <a:spLocks noGrp="1"/>
          </p:cNvSpPr>
          <p:nvPr>
            <p:ph type="pic" idx="4"/>
          </p:nvPr>
        </p:nvSpPr>
        <p:spPr>
          <a:xfrm>
            <a:off x="4745684" y="2164556"/>
            <a:ext cx="1384133" cy="1384133"/>
          </a:xfrm>
          <a:prstGeom prst="rect">
            <a:avLst/>
          </a:prstGeom>
          <a:solidFill>
            <a:srgbClr val="F2F2F2"/>
          </a:solidFill>
          <a:ln>
            <a:noFill/>
          </a:ln>
        </p:spPr>
      </p:sp>
      <p:sp>
        <p:nvSpPr>
          <p:cNvPr id="279" name="Google Shape;279;p32"/>
          <p:cNvSpPr>
            <a:spLocks noGrp="1"/>
          </p:cNvSpPr>
          <p:nvPr>
            <p:ph type="pic" idx="5"/>
          </p:nvPr>
        </p:nvSpPr>
        <p:spPr>
          <a:xfrm>
            <a:off x="6560594" y="2164556"/>
            <a:ext cx="1384133" cy="1384133"/>
          </a:xfrm>
          <a:prstGeom prst="rect">
            <a:avLst/>
          </a:prstGeom>
          <a:solidFill>
            <a:srgbClr val="F2F2F2"/>
          </a:solidFill>
          <a:ln>
            <a:noFill/>
          </a:ln>
        </p:spPr>
      </p:sp>
      <p:sp>
        <p:nvSpPr>
          <p:cNvPr id="280" name="Google Shape;280;p32"/>
          <p:cNvSpPr txBox="1">
            <a:spLocks noGrp="1"/>
          </p:cNvSpPr>
          <p:nvPr>
            <p:ph type="body" idx="1"/>
          </p:nvPr>
        </p:nvSpPr>
        <p:spPr>
          <a:xfrm>
            <a:off x="1007436" y="3813393"/>
            <a:ext cx="1592807" cy="257296"/>
          </a:xfrm>
          <a:prstGeom prst="rect">
            <a:avLst/>
          </a:prstGeom>
          <a:noFill/>
          <a:ln>
            <a:noFill/>
          </a:ln>
        </p:spPr>
        <p:txBody>
          <a:bodyPr spcFirstLastPara="1" wrap="square" lIns="68575" tIns="34275" rIns="68575" bIns="34275" anchor="ctr" anchorCtr="0">
            <a:noAutofit/>
          </a:bodyPr>
          <a:lstStyle>
            <a:lvl1pPr marL="457200" lvl="0" indent="-228600" algn="ctr">
              <a:lnSpc>
                <a:spcPct val="90000"/>
              </a:lnSpc>
              <a:spcBef>
                <a:spcPts val="800"/>
              </a:spcBef>
              <a:spcAft>
                <a:spcPts val="0"/>
              </a:spcAft>
              <a:buClr>
                <a:srgbClr val="3F3F3F"/>
              </a:buClr>
              <a:buSzPts val="1100"/>
              <a:buNone/>
              <a:defRPr sz="1100">
                <a:solidFill>
                  <a:srgbClr val="3F3F3F"/>
                </a:solidFill>
                <a:latin typeface="Arial"/>
                <a:ea typeface="Arial"/>
                <a:cs typeface="Arial"/>
                <a:sym typeface="Arial"/>
              </a:defRPr>
            </a:lvl1pPr>
            <a:lvl2pPr marL="914400" lvl="1" indent="-228600" algn="l">
              <a:lnSpc>
                <a:spcPct val="90000"/>
              </a:lnSpc>
              <a:spcBef>
                <a:spcPts val="400"/>
              </a:spcBef>
              <a:spcAft>
                <a:spcPts val="0"/>
              </a:spcAft>
              <a:buClr>
                <a:srgbClr val="3F3F3F"/>
              </a:buClr>
              <a:buSzPts val="1500"/>
              <a:buNone/>
              <a:defRPr sz="1500" b="1"/>
            </a:lvl2pPr>
            <a:lvl3pPr marL="1371600" lvl="2" indent="-228600" algn="l">
              <a:lnSpc>
                <a:spcPct val="90000"/>
              </a:lnSpc>
              <a:spcBef>
                <a:spcPts val="400"/>
              </a:spcBef>
              <a:spcAft>
                <a:spcPts val="0"/>
              </a:spcAft>
              <a:buClr>
                <a:srgbClr val="3F3F3F"/>
              </a:buClr>
              <a:buSzPts val="1400"/>
              <a:buNone/>
              <a:defRPr sz="1400" b="1"/>
            </a:lvl3pPr>
            <a:lvl4pPr marL="1828800" lvl="3" indent="-228600" algn="l">
              <a:lnSpc>
                <a:spcPct val="90000"/>
              </a:lnSpc>
              <a:spcBef>
                <a:spcPts val="400"/>
              </a:spcBef>
              <a:spcAft>
                <a:spcPts val="0"/>
              </a:spcAft>
              <a:buClr>
                <a:srgbClr val="3F3F3F"/>
              </a:buClr>
              <a:buSzPts val="1200"/>
              <a:buNone/>
              <a:defRPr sz="1200" b="1"/>
            </a:lvl4pPr>
            <a:lvl5pPr marL="2286000" lvl="4" indent="-228600" algn="l">
              <a:lnSpc>
                <a:spcPct val="90000"/>
              </a:lnSpc>
              <a:spcBef>
                <a:spcPts val="400"/>
              </a:spcBef>
              <a:spcAft>
                <a:spcPts val="0"/>
              </a:spcAft>
              <a:buClr>
                <a:srgbClr val="3F3F3F"/>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281" name="Google Shape;281;p32"/>
          <p:cNvSpPr txBox="1">
            <a:spLocks noGrp="1"/>
          </p:cNvSpPr>
          <p:nvPr>
            <p:ph type="body" idx="6"/>
          </p:nvPr>
        </p:nvSpPr>
        <p:spPr>
          <a:xfrm>
            <a:off x="2769735" y="3824405"/>
            <a:ext cx="1601816" cy="257296"/>
          </a:xfrm>
          <a:prstGeom prst="rect">
            <a:avLst/>
          </a:prstGeom>
          <a:noFill/>
          <a:ln>
            <a:noFill/>
          </a:ln>
        </p:spPr>
        <p:txBody>
          <a:bodyPr spcFirstLastPara="1" wrap="square" lIns="68575" tIns="34275" rIns="68575" bIns="34275" anchor="ctr" anchorCtr="0">
            <a:noAutofit/>
          </a:bodyPr>
          <a:lstStyle>
            <a:lvl1pPr marL="457200" lvl="0" indent="-228600" algn="ctr">
              <a:lnSpc>
                <a:spcPct val="90000"/>
              </a:lnSpc>
              <a:spcBef>
                <a:spcPts val="800"/>
              </a:spcBef>
              <a:spcAft>
                <a:spcPts val="0"/>
              </a:spcAft>
              <a:buClr>
                <a:srgbClr val="3F3F3F"/>
              </a:buClr>
              <a:buSzPts val="1100"/>
              <a:buNone/>
              <a:defRPr sz="1100">
                <a:solidFill>
                  <a:srgbClr val="3F3F3F"/>
                </a:solidFill>
                <a:latin typeface="Arial"/>
                <a:ea typeface="Arial"/>
                <a:cs typeface="Arial"/>
                <a:sym typeface="Arial"/>
              </a:defRPr>
            </a:lvl1pPr>
            <a:lvl2pPr marL="914400" lvl="1" indent="-228600" algn="l">
              <a:lnSpc>
                <a:spcPct val="90000"/>
              </a:lnSpc>
              <a:spcBef>
                <a:spcPts val="400"/>
              </a:spcBef>
              <a:spcAft>
                <a:spcPts val="0"/>
              </a:spcAft>
              <a:buClr>
                <a:srgbClr val="3F3F3F"/>
              </a:buClr>
              <a:buSzPts val="1500"/>
              <a:buNone/>
              <a:defRPr sz="1500" b="1"/>
            </a:lvl2pPr>
            <a:lvl3pPr marL="1371600" lvl="2" indent="-228600" algn="l">
              <a:lnSpc>
                <a:spcPct val="90000"/>
              </a:lnSpc>
              <a:spcBef>
                <a:spcPts val="400"/>
              </a:spcBef>
              <a:spcAft>
                <a:spcPts val="0"/>
              </a:spcAft>
              <a:buClr>
                <a:srgbClr val="3F3F3F"/>
              </a:buClr>
              <a:buSzPts val="1400"/>
              <a:buNone/>
              <a:defRPr sz="1400" b="1"/>
            </a:lvl3pPr>
            <a:lvl4pPr marL="1828800" lvl="3" indent="-228600" algn="l">
              <a:lnSpc>
                <a:spcPct val="90000"/>
              </a:lnSpc>
              <a:spcBef>
                <a:spcPts val="400"/>
              </a:spcBef>
              <a:spcAft>
                <a:spcPts val="0"/>
              </a:spcAft>
              <a:buClr>
                <a:srgbClr val="3F3F3F"/>
              </a:buClr>
              <a:buSzPts val="1200"/>
              <a:buNone/>
              <a:defRPr sz="1200" b="1"/>
            </a:lvl4pPr>
            <a:lvl5pPr marL="2286000" lvl="4" indent="-228600" algn="l">
              <a:lnSpc>
                <a:spcPct val="90000"/>
              </a:lnSpc>
              <a:spcBef>
                <a:spcPts val="400"/>
              </a:spcBef>
              <a:spcAft>
                <a:spcPts val="0"/>
              </a:spcAft>
              <a:buClr>
                <a:srgbClr val="3F3F3F"/>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282" name="Google Shape;282;p32"/>
          <p:cNvSpPr txBox="1">
            <a:spLocks noGrp="1"/>
          </p:cNvSpPr>
          <p:nvPr>
            <p:ph type="body" idx="7"/>
          </p:nvPr>
        </p:nvSpPr>
        <p:spPr>
          <a:xfrm>
            <a:off x="4637733" y="3824405"/>
            <a:ext cx="1592807" cy="257296"/>
          </a:xfrm>
          <a:prstGeom prst="rect">
            <a:avLst/>
          </a:prstGeom>
          <a:noFill/>
          <a:ln>
            <a:noFill/>
          </a:ln>
        </p:spPr>
        <p:txBody>
          <a:bodyPr spcFirstLastPara="1" wrap="square" lIns="68575" tIns="34275" rIns="68575" bIns="34275" anchor="ctr" anchorCtr="0">
            <a:noAutofit/>
          </a:bodyPr>
          <a:lstStyle>
            <a:lvl1pPr marL="457200" lvl="0" indent="-228600" algn="ctr">
              <a:lnSpc>
                <a:spcPct val="90000"/>
              </a:lnSpc>
              <a:spcBef>
                <a:spcPts val="800"/>
              </a:spcBef>
              <a:spcAft>
                <a:spcPts val="0"/>
              </a:spcAft>
              <a:buClr>
                <a:srgbClr val="3F3F3F"/>
              </a:buClr>
              <a:buSzPts val="1100"/>
              <a:buNone/>
              <a:defRPr sz="1100">
                <a:solidFill>
                  <a:srgbClr val="3F3F3F"/>
                </a:solidFill>
                <a:latin typeface="Arial"/>
                <a:ea typeface="Arial"/>
                <a:cs typeface="Arial"/>
                <a:sym typeface="Arial"/>
              </a:defRPr>
            </a:lvl1pPr>
            <a:lvl2pPr marL="914400" lvl="1" indent="-228600" algn="l">
              <a:lnSpc>
                <a:spcPct val="90000"/>
              </a:lnSpc>
              <a:spcBef>
                <a:spcPts val="400"/>
              </a:spcBef>
              <a:spcAft>
                <a:spcPts val="0"/>
              </a:spcAft>
              <a:buClr>
                <a:srgbClr val="3F3F3F"/>
              </a:buClr>
              <a:buSzPts val="1500"/>
              <a:buNone/>
              <a:defRPr sz="1500" b="1"/>
            </a:lvl2pPr>
            <a:lvl3pPr marL="1371600" lvl="2" indent="-228600" algn="l">
              <a:lnSpc>
                <a:spcPct val="90000"/>
              </a:lnSpc>
              <a:spcBef>
                <a:spcPts val="400"/>
              </a:spcBef>
              <a:spcAft>
                <a:spcPts val="0"/>
              </a:spcAft>
              <a:buClr>
                <a:srgbClr val="3F3F3F"/>
              </a:buClr>
              <a:buSzPts val="1400"/>
              <a:buNone/>
              <a:defRPr sz="1400" b="1"/>
            </a:lvl3pPr>
            <a:lvl4pPr marL="1828800" lvl="3" indent="-228600" algn="l">
              <a:lnSpc>
                <a:spcPct val="90000"/>
              </a:lnSpc>
              <a:spcBef>
                <a:spcPts val="400"/>
              </a:spcBef>
              <a:spcAft>
                <a:spcPts val="0"/>
              </a:spcAft>
              <a:buClr>
                <a:srgbClr val="3F3F3F"/>
              </a:buClr>
              <a:buSzPts val="1200"/>
              <a:buNone/>
              <a:defRPr sz="1200" b="1"/>
            </a:lvl4pPr>
            <a:lvl5pPr marL="2286000" lvl="4" indent="-228600" algn="l">
              <a:lnSpc>
                <a:spcPct val="90000"/>
              </a:lnSpc>
              <a:spcBef>
                <a:spcPts val="400"/>
              </a:spcBef>
              <a:spcAft>
                <a:spcPts val="0"/>
              </a:spcAft>
              <a:buClr>
                <a:srgbClr val="3F3F3F"/>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283" name="Google Shape;283;p32"/>
          <p:cNvSpPr txBox="1">
            <a:spLocks noGrp="1"/>
          </p:cNvSpPr>
          <p:nvPr>
            <p:ph type="body" idx="8"/>
          </p:nvPr>
        </p:nvSpPr>
        <p:spPr>
          <a:xfrm>
            <a:off x="6452644" y="3813393"/>
            <a:ext cx="1592807" cy="257296"/>
          </a:xfrm>
          <a:prstGeom prst="rect">
            <a:avLst/>
          </a:prstGeom>
          <a:noFill/>
          <a:ln>
            <a:noFill/>
          </a:ln>
        </p:spPr>
        <p:txBody>
          <a:bodyPr spcFirstLastPara="1" wrap="square" lIns="68575" tIns="34275" rIns="68575" bIns="34275" anchor="ctr" anchorCtr="0">
            <a:noAutofit/>
          </a:bodyPr>
          <a:lstStyle>
            <a:lvl1pPr marL="457200" lvl="0" indent="-228600" algn="ctr">
              <a:lnSpc>
                <a:spcPct val="90000"/>
              </a:lnSpc>
              <a:spcBef>
                <a:spcPts val="800"/>
              </a:spcBef>
              <a:spcAft>
                <a:spcPts val="0"/>
              </a:spcAft>
              <a:buClr>
                <a:srgbClr val="3F3F3F"/>
              </a:buClr>
              <a:buSzPts val="1100"/>
              <a:buNone/>
              <a:defRPr sz="1100">
                <a:solidFill>
                  <a:srgbClr val="3F3F3F"/>
                </a:solidFill>
                <a:latin typeface="Arial"/>
                <a:ea typeface="Arial"/>
                <a:cs typeface="Arial"/>
                <a:sym typeface="Arial"/>
              </a:defRPr>
            </a:lvl1pPr>
            <a:lvl2pPr marL="914400" lvl="1" indent="-228600" algn="l">
              <a:lnSpc>
                <a:spcPct val="90000"/>
              </a:lnSpc>
              <a:spcBef>
                <a:spcPts val="400"/>
              </a:spcBef>
              <a:spcAft>
                <a:spcPts val="0"/>
              </a:spcAft>
              <a:buClr>
                <a:srgbClr val="3F3F3F"/>
              </a:buClr>
              <a:buSzPts val="1500"/>
              <a:buNone/>
              <a:defRPr sz="1500" b="1"/>
            </a:lvl2pPr>
            <a:lvl3pPr marL="1371600" lvl="2" indent="-228600" algn="l">
              <a:lnSpc>
                <a:spcPct val="90000"/>
              </a:lnSpc>
              <a:spcBef>
                <a:spcPts val="400"/>
              </a:spcBef>
              <a:spcAft>
                <a:spcPts val="0"/>
              </a:spcAft>
              <a:buClr>
                <a:srgbClr val="3F3F3F"/>
              </a:buClr>
              <a:buSzPts val="1400"/>
              <a:buNone/>
              <a:defRPr sz="1400" b="1"/>
            </a:lvl3pPr>
            <a:lvl4pPr marL="1828800" lvl="3" indent="-228600" algn="l">
              <a:lnSpc>
                <a:spcPct val="90000"/>
              </a:lnSpc>
              <a:spcBef>
                <a:spcPts val="400"/>
              </a:spcBef>
              <a:spcAft>
                <a:spcPts val="0"/>
              </a:spcAft>
              <a:buClr>
                <a:srgbClr val="3F3F3F"/>
              </a:buClr>
              <a:buSzPts val="1200"/>
              <a:buNone/>
              <a:defRPr sz="1200" b="1"/>
            </a:lvl4pPr>
            <a:lvl5pPr marL="2286000" lvl="4" indent="-228600" algn="l">
              <a:lnSpc>
                <a:spcPct val="90000"/>
              </a:lnSpc>
              <a:spcBef>
                <a:spcPts val="400"/>
              </a:spcBef>
              <a:spcAft>
                <a:spcPts val="0"/>
              </a:spcAft>
              <a:buClr>
                <a:srgbClr val="3F3F3F"/>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284" name="Google Shape;284;p32"/>
          <p:cNvSpPr txBox="1">
            <a:spLocks noGrp="1"/>
          </p:cNvSpPr>
          <p:nvPr>
            <p:ph type="body" idx="9"/>
          </p:nvPr>
        </p:nvSpPr>
        <p:spPr>
          <a:xfrm>
            <a:off x="1115386" y="4098086"/>
            <a:ext cx="1384133" cy="257296"/>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Clr>
                <a:srgbClr val="3F3F3F"/>
              </a:buClr>
              <a:buSzPts val="800"/>
              <a:buNone/>
              <a:defRPr sz="800">
                <a:solidFill>
                  <a:srgbClr val="3F3F3F"/>
                </a:solidFill>
                <a:latin typeface="Arial"/>
                <a:ea typeface="Arial"/>
                <a:cs typeface="Arial"/>
                <a:sym typeface="Arial"/>
              </a:defRPr>
            </a:lvl1pPr>
            <a:lvl2pPr marL="914400" lvl="1" indent="-228600" algn="l">
              <a:lnSpc>
                <a:spcPct val="90000"/>
              </a:lnSpc>
              <a:spcBef>
                <a:spcPts val="400"/>
              </a:spcBef>
              <a:spcAft>
                <a:spcPts val="0"/>
              </a:spcAft>
              <a:buClr>
                <a:srgbClr val="3F3F3F"/>
              </a:buClr>
              <a:buSzPts val="1500"/>
              <a:buNone/>
              <a:defRPr sz="1500" b="1"/>
            </a:lvl2pPr>
            <a:lvl3pPr marL="1371600" lvl="2" indent="-228600" algn="l">
              <a:lnSpc>
                <a:spcPct val="90000"/>
              </a:lnSpc>
              <a:spcBef>
                <a:spcPts val="400"/>
              </a:spcBef>
              <a:spcAft>
                <a:spcPts val="0"/>
              </a:spcAft>
              <a:buClr>
                <a:srgbClr val="3F3F3F"/>
              </a:buClr>
              <a:buSzPts val="1400"/>
              <a:buNone/>
              <a:defRPr sz="1400" b="1"/>
            </a:lvl3pPr>
            <a:lvl4pPr marL="1828800" lvl="3" indent="-228600" algn="l">
              <a:lnSpc>
                <a:spcPct val="90000"/>
              </a:lnSpc>
              <a:spcBef>
                <a:spcPts val="400"/>
              </a:spcBef>
              <a:spcAft>
                <a:spcPts val="0"/>
              </a:spcAft>
              <a:buClr>
                <a:srgbClr val="3F3F3F"/>
              </a:buClr>
              <a:buSzPts val="1200"/>
              <a:buNone/>
              <a:defRPr sz="1200" b="1"/>
            </a:lvl4pPr>
            <a:lvl5pPr marL="2286000" lvl="4" indent="-228600" algn="l">
              <a:lnSpc>
                <a:spcPct val="90000"/>
              </a:lnSpc>
              <a:spcBef>
                <a:spcPts val="400"/>
              </a:spcBef>
              <a:spcAft>
                <a:spcPts val="0"/>
              </a:spcAft>
              <a:buClr>
                <a:srgbClr val="3F3F3F"/>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285" name="Google Shape;285;p32"/>
          <p:cNvSpPr txBox="1">
            <a:spLocks noGrp="1"/>
          </p:cNvSpPr>
          <p:nvPr>
            <p:ph type="body" idx="13"/>
          </p:nvPr>
        </p:nvSpPr>
        <p:spPr>
          <a:xfrm>
            <a:off x="2877685" y="4109097"/>
            <a:ext cx="1391962" cy="257296"/>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Clr>
                <a:srgbClr val="3F3F3F"/>
              </a:buClr>
              <a:buSzPts val="800"/>
              <a:buNone/>
              <a:defRPr sz="800">
                <a:solidFill>
                  <a:srgbClr val="3F3F3F"/>
                </a:solidFill>
                <a:latin typeface="Arial"/>
                <a:ea typeface="Arial"/>
                <a:cs typeface="Arial"/>
                <a:sym typeface="Arial"/>
              </a:defRPr>
            </a:lvl1pPr>
            <a:lvl2pPr marL="914400" lvl="1" indent="-228600" algn="l">
              <a:lnSpc>
                <a:spcPct val="90000"/>
              </a:lnSpc>
              <a:spcBef>
                <a:spcPts val="400"/>
              </a:spcBef>
              <a:spcAft>
                <a:spcPts val="0"/>
              </a:spcAft>
              <a:buClr>
                <a:srgbClr val="3F3F3F"/>
              </a:buClr>
              <a:buSzPts val="1500"/>
              <a:buNone/>
              <a:defRPr sz="1500" b="1"/>
            </a:lvl2pPr>
            <a:lvl3pPr marL="1371600" lvl="2" indent="-228600" algn="l">
              <a:lnSpc>
                <a:spcPct val="90000"/>
              </a:lnSpc>
              <a:spcBef>
                <a:spcPts val="400"/>
              </a:spcBef>
              <a:spcAft>
                <a:spcPts val="0"/>
              </a:spcAft>
              <a:buClr>
                <a:srgbClr val="3F3F3F"/>
              </a:buClr>
              <a:buSzPts val="1400"/>
              <a:buNone/>
              <a:defRPr sz="1400" b="1"/>
            </a:lvl3pPr>
            <a:lvl4pPr marL="1828800" lvl="3" indent="-228600" algn="l">
              <a:lnSpc>
                <a:spcPct val="90000"/>
              </a:lnSpc>
              <a:spcBef>
                <a:spcPts val="400"/>
              </a:spcBef>
              <a:spcAft>
                <a:spcPts val="0"/>
              </a:spcAft>
              <a:buClr>
                <a:srgbClr val="3F3F3F"/>
              </a:buClr>
              <a:buSzPts val="1200"/>
              <a:buNone/>
              <a:defRPr sz="1200" b="1"/>
            </a:lvl4pPr>
            <a:lvl5pPr marL="2286000" lvl="4" indent="-228600" algn="l">
              <a:lnSpc>
                <a:spcPct val="90000"/>
              </a:lnSpc>
              <a:spcBef>
                <a:spcPts val="400"/>
              </a:spcBef>
              <a:spcAft>
                <a:spcPts val="0"/>
              </a:spcAft>
              <a:buClr>
                <a:srgbClr val="3F3F3F"/>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286" name="Google Shape;286;p32"/>
          <p:cNvSpPr txBox="1">
            <a:spLocks noGrp="1"/>
          </p:cNvSpPr>
          <p:nvPr>
            <p:ph type="body" idx="14"/>
          </p:nvPr>
        </p:nvSpPr>
        <p:spPr>
          <a:xfrm>
            <a:off x="4745683" y="4109097"/>
            <a:ext cx="1384133" cy="257296"/>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Clr>
                <a:srgbClr val="3F3F3F"/>
              </a:buClr>
              <a:buSzPts val="800"/>
              <a:buNone/>
              <a:defRPr sz="800">
                <a:solidFill>
                  <a:srgbClr val="3F3F3F"/>
                </a:solidFill>
                <a:latin typeface="Arial"/>
                <a:ea typeface="Arial"/>
                <a:cs typeface="Arial"/>
                <a:sym typeface="Arial"/>
              </a:defRPr>
            </a:lvl1pPr>
            <a:lvl2pPr marL="914400" lvl="1" indent="-228600" algn="l">
              <a:lnSpc>
                <a:spcPct val="90000"/>
              </a:lnSpc>
              <a:spcBef>
                <a:spcPts val="400"/>
              </a:spcBef>
              <a:spcAft>
                <a:spcPts val="0"/>
              </a:spcAft>
              <a:buClr>
                <a:srgbClr val="3F3F3F"/>
              </a:buClr>
              <a:buSzPts val="1500"/>
              <a:buNone/>
              <a:defRPr sz="1500" b="1"/>
            </a:lvl2pPr>
            <a:lvl3pPr marL="1371600" lvl="2" indent="-228600" algn="l">
              <a:lnSpc>
                <a:spcPct val="90000"/>
              </a:lnSpc>
              <a:spcBef>
                <a:spcPts val="400"/>
              </a:spcBef>
              <a:spcAft>
                <a:spcPts val="0"/>
              </a:spcAft>
              <a:buClr>
                <a:srgbClr val="3F3F3F"/>
              </a:buClr>
              <a:buSzPts val="1400"/>
              <a:buNone/>
              <a:defRPr sz="1400" b="1"/>
            </a:lvl3pPr>
            <a:lvl4pPr marL="1828800" lvl="3" indent="-228600" algn="l">
              <a:lnSpc>
                <a:spcPct val="90000"/>
              </a:lnSpc>
              <a:spcBef>
                <a:spcPts val="400"/>
              </a:spcBef>
              <a:spcAft>
                <a:spcPts val="0"/>
              </a:spcAft>
              <a:buClr>
                <a:srgbClr val="3F3F3F"/>
              </a:buClr>
              <a:buSzPts val="1200"/>
              <a:buNone/>
              <a:defRPr sz="1200" b="1"/>
            </a:lvl4pPr>
            <a:lvl5pPr marL="2286000" lvl="4" indent="-228600" algn="l">
              <a:lnSpc>
                <a:spcPct val="90000"/>
              </a:lnSpc>
              <a:spcBef>
                <a:spcPts val="400"/>
              </a:spcBef>
              <a:spcAft>
                <a:spcPts val="0"/>
              </a:spcAft>
              <a:buClr>
                <a:srgbClr val="3F3F3F"/>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287" name="Google Shape;287;p32"/>
          <p:cNvSpPr txBox="1">
            <a:spLocks noGrp="1"/>
          </p:cNvSpPr>
          <p:nvPr>
            <p:ph type="body" idx="15"/>
          </p:nvPr>
        </p:nvSpPr>
        <p:spPr>
          <a:xfrm>
            <a:off x="6560594" y="4098086"/>
            <a:ext cx="1384132" cy="257296"/>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Clr>
                <a:srgbClr val="3F3F3F"/>
              </a:buClr>
              <a:buSzPts val="800"/>
              <a:buNone/>
              <a:defRPr sz="800">
                <a:solidFill>
                  <a:srgbClr val="3F3F3F"/>
                </a:solidFill>
                <a:latin typeface="Arial"/>
                <a:ea typeface="Arial"/>
                <a:cs typeface="Arial"/>
                <a:sym typeface="Arial"/>
              </a:defRPr>
            </a:lvl1pPr>
            <a:lvl2pPr marL="914400" lvl="1" indent="-228600" algn="l">
              <a:lnSpc>
                <a:spcPct val="90000"/>
              </a:lnSpc>
              <a:spcBef>
                <a:spcPts val="400"/>
              </a:spcBef>
              <a:spcAft>
                <a:spcPts val="0"/>
              </a:spcAft>
              <a:buClr>
                <a:srgbClr val="3F3F3F"/>
              </a:buClr>
              <a:buSzPts val="1500"/>
              <a:buNone/>
              <a:defRPr sz="1500" b="1"/>
            </a:lvl2pPr>
            <a:lvl3pPr marL="1371600" lvl="2" indent="-228600" algn="l">
              <a:lnSpc>
                <a:spcPct val="90000"/>
              </a:lnSpc>
              <a:spcBef>
                <a:spcPts val="400"/>
              </a:spcBef>
              <a:spcAft>
                <a:spcPts val="0"/>
              </a:spcAft>
              <a:buClr>
                <a:srgbClr val="3F3F3F"/>
              </a:buClr>
              <a:buSzPts val="1400"/>
              <a:buNone/>
              <a:defRPr sz="1400" b="1"/>
            </a:lvl3pPr>
            <a:lvl4pPr marL="1828800" lvl="3" indent="-228600" algn="l">
              <a:lnSpc>
                <a:spcPct val="90000"/>
              </a:lnSpc>
              <a:spcBef>
                <a:spcPts val="400"/>
              </a:spcBef>
              <a:spcAft>
                <a:spcPts val="0"/>
              </a:spcAft>
              <a:buClr>
                <a:srgbClr val="3F3F3F"/>
              </a:buClr>
              <a:buSzPts val="1200"/>
              <a:buNone/>
              <a:defRPr sz="1200" b="1"/>
            </a:lvl4pPr>
            <a:lvl5pPr marL="2286000" lvl="4" indent="-228600" algn="l">
              <a:lnSpc>
                <a:spcPct val="90000"/>
              </a:lnSpc>
              <a:spcBef>
                <a:spcPts val="400"/>
              </a:spcBef>
              <a:spcAft>
                <a:spcPts val="0"/>
              </a:spcAft>
              <a:buClr>
                <a:srgbClr val="3F3F3F"/>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288" name="Google Shape;288;p3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89" name="Google Shape;289;p3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90" name="Google Shape;290;p3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sz="700">
                <a:solidFill>
                  <a:srgbClr val="888888"/>
                </a:solidFill>
                <a:latin typeface="Arial"/>
                <a:ea typeface="Arial"/>
                <a:cs typeface="Arial"/>
                <a:sym typeface="Arial"/>
              </a:defRPr>
            </a:lvl1pPr>
            <a:lvl2pPr marL="0" lvl="1" indent="0" algn="r">
              <a:spcBef>
                <a:spcPts val="0"/>
              </a:spcBef>
              <a:buNone/>
              <a:defRPr sz="700">
                <a:solidFill>
                  <a:srgbClr val="888888"/>
                </a:solidFill>
                <a:latin typeface="Arial"/>
                <a:ea typeface="Arial"/>
                <a:cs typeface="Arial"/>
                <a:sym typeface="Arial"/>
              </a:defRPr>
            </a:lvl2pPr>
            <a:lvl3pPr marL="0" lvl="2" indent="0" algn="r">
              <a:spcBef>
                <a:spcPts val="0"/>
              </a:spcBef>
              <a:buNone/>
              <a:defRPr sz="700">
                <a:solidFill>
                  <a:srgbClr val="888888"/>
                </a:solidFill>
                <a:latin typeface="Arial"/>
                <a:ea typeface="Arial"/>
                <a:cs typeface="Arial"/>
                <a:sym typeface="Arial"/>
              </a:defRPr>
            </a:lvl3pPr>
            <a:lvl4pPr marL="0" lvl="3" indent="0" algn="r">
              <a:spcBef>
                <a:spcPts val="0"/>
              </a:spcBef>
              <a:buNone/>
              <a:defRPr sz="700">
                <a:solidFill>
                  <a:srgbClr val="888888"/>
                </a:solidFill>
                <a:latin typeface="Arial"/>
                <a:ea typeface="Arial"/>
                <a:cs typeface="Arial"/>
                <a:sym typeface="Arial"/>
              </a:defRPr>
            </a:lvl4pPr>
            <a:lvl5pPr marL="0" lvl="4" indent="0" algn="r">
              <a:spcBef>
                <a:spcPts val="0"/>
              </a:spcBef>
              <a:buNone/>
              <a:defRPr sz="700">
                <a:solidFill>
                  <a:srgbClr val="888888"/>
                </a:solidFill>
                <a:latin typeface="Arial"/>
                <a:ea typeface="Arial"/>
                <a:cs typeface="Arial"/>
                <a:sym typeface="Arial"/>
              </a:defRPr>
            </a:lvl5pPr>
            <a:lvl6pPr marL="0" lvl="5" indent="0" algn="r">
              <a:spcBef>
                <a:spcPts val="0"/>
              </a:spcBef>
              <a:buNone/>
              <a:defRPr sz="700">
                <a:solidFill>
                  <a:srgbClr val="888888"/>
                </a:solidFill>
                <a:latin typeface="Arial"/>
                <a:ea typeface="Arial"/>
                <a:cs typeface="Arial"/>
                <a:sym typeface="Arial"/>
              </a:defRPr>
            </a:lvl6pPr>
            <a:lvl7pPr marL="0" lvl="6" indent="0" algn="r">
              <a:spcBef>
                <a:spcPts val="0"/>
              </a:spcBef>
              <a:buNone/>
              <a:defRPr sz="700">
                <a:solidFill>
                  <a:srgbClr val="888888"/>
                </a:solidFill>
                <a:latin typeface="Arial"/>
                <a:ea typeface="Arial"/>
                <a:cs typeface="Arial"/>
                <a:sym typeface="Arial"/>
              </a:defRPr>
            </a:lvl7pPr>
            <a:lvl8pPr marL="0" lvl="7" indent="0" algn="r">
              <a:spcBef>
                <a:spcPts val="0"/>
              </a:spcBef>
              <a:buNone/>
              <a:defRPr sz="700">
                <a:solidFill>
                  <a:srgbClr val="888888"/>
                </a:solidFill>
                <a:latin typeface="Arial"/>
                <a:ea typeface="Arial"/>
                <a:cs typeface="Arial"/>
                <a:sym typeface="Arial"/>
              </a:defRPr>
            </a:lvl8pPr>
            <a:lvl9pPr marL="0" lvl="8" indent="0" algn="r">
              <a:spcBef>
                <a:spcPts val="0"/>
              </a:spcBef>
              <a:buNone/>
              <a:defRPr sz="7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cxnSp>
        <p:nvCxnSpPr>
          <p:cNvPr id="291" name="Google Shape;291;p32"/>
          <p:cNvCxnSpPr/>
          <p:nvPr/>
        </p:nvCxnSpPr>
        <p:spPr>
          <a:xfrm rot="10800000">
            <a:off x="5500688" y="0"/>
            <a:ext cx="3643313" cy="571500"/>
          </a:xfrm>
          <a:prstGeom prst="straightConnector1">
            <a:avLst/>
          </a:prstGeom>
          <a:noFill/>
          <a:ln w="9525" cap="flat" cmpd="sng">
            <a:solidFill>
              <a:srgbClr val="C5BEA9"/>
            </a:solidFill>
            <a:prstDash val="solid"/>
            <a:miter lim="800000"/>
            <a:headEnd type="none" w="sm" len="sm"/>
            <a:tailEnd type="none" w="sm" len="sm"/>
          </a:ln>
        </p:spPr>
      </p:cxnSp>
      <p:cxnSp>
        <p:nvCxnSpPr>
          <p:cNvPr id="292" name="Google Shape;292;p32"/>
          <p:cNvCxnSpPr/>
          <p:nvPr/>
        </p:nvCxnSpPr>
        <p:spPr>
          <a:xfrm>
            <a:off x="8615363" y="0"/>
            <a:ext cx="528638" cy="1293019"/>
          </a:xfrm>
          <a:prstGeom prst="straightConnector1">
            <a:avLst/>
          </a:prstGeom>
          <a:noFill/>
          <a:ln w="9525" cap="flat" cmpd="sng">
            <a:solidFill>
              <a:srgbClr val="C5BEA9"/>
            </a:solidFill>
            <a:prstDash val="solid"/>
            <a:miter lim="800000"/>
            <a:headEnd type="none" w="sm" len="sm"/>
            <a:tailEnd type="none" w="sm" len="sm"/>
          </a:ln>
        </p:spPr>
      </p:cxnSp>
    </p:spTree>
  </p:cSld>
  <p:clrMapOvr>
    <a:masterClrMapping/>
  </p:clrMapOvr>
  <p:extLst>
    <p:ext uri="{DCECCB84-F9BA-43D5-87BE-67443E8EF086}">
      <p15:sldGuideLst xmlns:p15="http://schemas.microsoft.com/office/powerpoint/2012/main">
        <p15:guide id="1" pos="70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eam Slide 8 People">
  <p:cSld name="Team Slide 8 People">
    <p:bg>
      <p:bgPr>
        <a:solidFill>
          <a:schemeClr val="accent2"/>
        </a:solidFill>
        <a:effectLst/>
      </p:bgPr>
    </p:bg>
    <p:spTree>
      <p:nvGrpSpPr>
        <p:cNvPr id="1" name="Shape 293"/>
        <p:cNvGrpSpPr/>
        <p:nvPr/>
      </p:nvGrpSpPr>
      <p:grpSpPr>
        <a:xfrm>
          <a:off x="0" y="0"/>
          <a:ext cx="0" cy="0"/>
          <a:chOff x="0" y="0"/>
          <a:chExt cx="0" cy="0"/>
        </a:xfrm>
      </p:grpSpPr>
      <p:sp>
        <p:nvSpPr>
          <p:cNvPr id="294" name="Google Shape;294;p33"/>
          <p:cNvSpPr txBox="1">
            <a:spLocks noGrp="1"/>
          </p:cNvSpPr>
          <p:nvPr>
            <p:ph type="title"/>
          </p:nvPr>
        </p:nvSpPr>
        <p:spPr>
          <a:xfrm>
            <a:off x="1413867" y="669133"/>
            <a:ext cx="6316266" cy="994172"/>
          </a:xfrm>
          <a:prstGeom prst="rect">
            <a:avLst/>
          </a:prstGeom>
          <a:noFill/>
          <a:ln>
            <a:noFill/>
          </a:ln>
        </p:spPr>
        <p:txBody>
          <a:bodyPr spcFirstLastPara="1" wrap="square" lIns="68575" tIns="34275" rIns="68575" bIns="34275" anchor="ctr" anchorCtr="0">
            <a:normAutofit/>
          </a:bodyPr>
          <a:lstStyle>
            <a:lvl1pPr lvl="0" algn="ctr">
              <a:lnSpc>
                <a:spcPct val="90000"/>
              </a:lnSpc>
              <a:spcBef>
                <a:spcPts val="0"/>
              </a:spcBef>
              <a:spcAft>
                <a:spcPts val="0"/>
              </a:spcAft>
              <a:buClr>
                <a:srgbClr val="3F3F3F"/>
              </a:buClr>
              <a:buSzPts val="2100"/>
              <a:buFont typeface="Arial"/>
              <a:buNone/>
              <a:defRPr sz="2100">
                <a:solidFill>
                  <a:srgbClr val="3F3F3F"/>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95" name="Google Shape;295;p33"/>
          <p:cNvSpPr>
            <a:spLocks noGrp="1"/>
          </p:cNvSpPr>
          <p:nvPr>
            <p:ph type="pic" idx="2"/>
          </p:nvPr>
        </p:nvSpPr>
        <p:spPr>
          <a:xfrm>
            <a:off x="1407882" y="1821656"/>
            <a:ext cx="800100" cy="800100"/>
          </a:xfrm>
          <a:prstGeom prst="rect">
            <a:avLst/>
          </a:prstGeom>
          <a:solidFill>
            <a:schemeClr val="lt1"/>
          </a:solidFill>
          <a:ln>
            <a:noFill/>
          </a:ln>
        </p:spPr>
      </p:sp>
      <p:sp>
        <p:nvSpPr>
          <p:cNvPr id="296" name="Google Shape;296;p33"/>
          <p:cNvSpPr>
            <a:spLocks noGrp="1"/>
          </p:cNvSpPr>
          <p:nvPr>
            <p:ph type="pic" idx="3"/>
          </p:nvPr>
        </p:nvSpPr>
        <p:spPr>
          <a:xfrm>
            <a:off x="3169703" y="1821656"/>
            <a:ext cx="800100" cy="800100"/>
          </a:xfrm>
          <a:prstGeom prst="rect">
            <a:avLst/>
          </a:prstGeom>
          <a:solidFill>
            <a:schemeClr val="lt1"/>
          </a:solidFill>
          <a:ln>
            <a:noFill/>
          </a:ln>
        </p:spPr>
      </p:sp>
      <p:sp>
        <p:nvSpPr>
          <p:cNvPr id="297" name="Google Shape;297;p33"/>
          <p:cNvSpPr>
            <a:spLocks noGrp="1"/>
          </p:cNvSpPr>
          <p:nvPr>
            <p:ph type="pic" idx="4"/>
          </p:nvPr>
        </p:nvSpPr>
        <p:spPr>
          <a:xfrm>
            <a:off x="5037701" y="1821656"/>
            <a:ext cx="800100" cy="800100"/>
          </a:xfrm>
          <a:prstGeom prst="rect">
            <a:avLst/>
          </a:prstGeom>
          <a:solidFill>
            <a:schemeClr val="lt1"/>
          </a:solidFill>
          <a:ln>
            <a:noFill/>
          </a:ln>
        </p:spPr>
      </p:sp>
      <p:sp>
        <p:nvSpPr>
          <p:cNvPr id="298" name="Google Shape;298;p33"/>
          <p:cNvSpPr>
            <a:spLocks noGrp="1"/>
          </p:cNvSpPr>
          <p:nvPr>
            <p:ph type="pic" idx="5"/>
          </p:nvPr>
        </p:nvSpPr>
        <p:spPr>
          <a:xfrm>
            <a:off x="6852611" y="1821656"/>
            <a:ext cx="800100" cy="800100"/>
          </a:xfrm>
          <a:prstGeom prst="rect">
            <a:avLst/>
          </a:prstGeom>
          <a:solidFill>
            <a:schemeClr val="lt1"/>
          </a:solidFill>
          <a:ln>
            <a:noFill/>
          </a:ln>
        </p:spPr>
      </p:sp>
      <p:sp>
        <p:nvSpPr>
          <p:cNvPr id="299" name="Google Shape;299;p33"/>
          <p:cNvSpPr txBox="1">
            <a:spLocks noGrp="1"/>
          </p:cNvSpPr>
          <p:nvPr>
            <p:ph type="body" idx="1"/>
          </p:nvPr>
        </p:nvSpPr>
        <p:spPr>
          <a:xfrm>
            <a:off x="1125126" y="2740784"/>
            <a:ext cx="1371600" cy="257296"/>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Clr>
                <a:srgbClr val="3F3F3F"/>
              </a:buClr>
              <a:buSzPts val="800"/>
              <a:buNone/>
              <a:defRPr sz="800">
                <a:solidFill>
                  <a:srgbClr val="3F3F3F"/>
                </a:solidFill>
                <a:latin typeface="Arial"/>
                <a:ea typeface="Arial"/>
                <a:cs typeface="Arial"/>
                <a:sym typeface="Arial"/>
              </a:defRPr>
            </a:lvl1pPr>
            <a:lvl2pPr marL="914400" lvl="1" indent="-228600" algn="l">
              <a:lnSpc>
                <a:spcPct val="90000"/>
              </a:lnSpc>
              <a:spcBef>
                <a:spcPts val="400"/>
              </a:spcBef>
              <a:spcAft>
                <a:spcPts val="0"/>
              </a:spcAft>
              <a:buClr>
                <a:srgbClr val="FEFEFE"/>
              </a:buClr>
              <a:buSzPts val="1500"/>
              <a:buNone/>
              <a:defRPr sz="1500" b="1"/>
            </a:lvl2pPr>
            <a:lvl3pPr marL="1371600" lvl="2" indent="-228600" algn="l">
              <a:lnSpc>
                <a:spcPct val="90000"/>
              </a:lnSpc>
              <a:spcBef>
                <a:spcPts val="400"/>
              </a:spcBef>
              <a:spcAft>
                <a:spcPts val="0"/>
              </a:spcAft>
              <a:buClr>
                <a:srgbClr val="FEFEFE"/>
              </a:buClr>
              <a:buSzPts val="1400"/>
              <a:buNone/>
              <a:defRPr sz="1400" b="1"/>
            </a:lvl3pPr>
            <a:lvl4pPr marL="1828800" lvl="3" indent="-228600" algn="l">
              <a:lnSpc>
                <a:spcPct val="90000"/>
              </a:lnSpc>
              <a:spcBef>
                <a:spcPts val="400"/>
              </a:spcBef>
              <a:spcAft>
                <a:spcPts val="0"/>
              </a:spcAft>
              <a:buClr>
                <a:srgbClr val="FEFEFE"/>
              </a:buClr>
              <a:buSzPts val="1200"/>
              <a:buNone/>
              <a:defRPr sz="1200" b="1"/>
            </a:lvl4pPr>
            <a:lvl5pPr marL="2286000" lvl="4" indent="-228600" algn="l">
              <a:lnSpc>
                <a:spcPct val="90000"/>
              </a:lnSpc>
              <a:spcBef>
                <a:spcPts val="400"/>
              </a:spcBef>
              <a:spcAft>
                <a:spcPts val="0"/>
              </a:spcAft>
              <a:buClr>
                <a:srgbClr val="FEFEFE"/>
              </a:buClr>
              <a:buSzPts val="1200"/>
              <a:buNone/>
              <a:defRPr sz="1200" b="1"/>
            </a:lvl5pPr>
            <a:lvl6pPr marL="2743200" lvl="5" indent="-228600" algn="l">
              <a:lnSpc>
                <a:spcPct val="90000"/>
              </a:lnSpc>
              <a:spcBef>
                <a:spcPts val="400"/>
              </a:spcBef>
              <a:spcAft>
                <a:spcPts val="0"/>
              </a:spcAft>
              <a:buClr>
                <a:schemeClr val="lt1"/>
              </a:buClr>
              <a:buSzPts val="1200"/>
              <a:buNone/>
              <a:defRPr sz="1200" b="1"/>
            </a:lvl6pPr>
            <a:lvl7pPr marL="3200400" lvl="6" indent="-228600" algn="l">
              <a:lnSpc>
                <a:spcPct val="90000"/>
              </a:lnSpc>
              <a:spcBef>
                <a:spcPts val="400"/>
              </a:spcBef>
              <a:spcAft>
                <a:spcPts val="0"/>
              </a:spcAft>
              <a:buClr>
                <a:schemeClr val="lt1"/>
              </a:buClr>
              <a:buSzPts val="1200"/>
              <a:buNone/>
              <a:defRPr sz="1200" b="1"/>
            </a:lvl7pPr>
            <a:lvl8pPr marL="3657600" lvl="7" indent="-228600" algn="l">
              <a:lnSpc>
                <a:spcPct val="90000"/>
              </a:lnSpc>
              <a:spcBef>
                <a:spcPts val="400"/>
              </a:spcBef>
              <a:spcAft>
                <a:spcPts val="0"/>
              </a:spcAft>
              <a:buClr>
                <a:schemeClr val="lt1"/>
              </a:buClr>
              <a:buSzPts val="1200"/>
              <a:buNone/>
              <a:defRPr sz="1200" b="1"/>
            </a:lvl8pPr>
            <a:lvl9pPr marL="4114800" lvl="8" indent="-228600" algn="l">
              <a:lnSpc>
                <a:spcPct val="90000"/>
              </a:lnSpc>
              <a:spcBef>
                <a:spcPts val="400"/>
              </a:spcBef>
              <a:spcAft>
                <a:spcPts val="0"/>
              </a:spcAft>
              <a:buClr>
                <a:schemeClr val="lt1"/>
              </a:buClr>
              <a:buSzPts val="1200"/>
              <a:buNone/>
              <a:defRPr sz="1200" b="1"/>
            </a:lvl9pPr>
          </a:lstStyle>
          <a:p>
            <a:endParaRPr/>
          </a:p>
        </p:txBody>
      </p:sp>
      <p:sp>
        <p:nvSpPr>
          <p:cNvPr id="300" name="Google Shape;300;p33"/>
          <p:cNvSpPr txBox="1">
            <a:spLocks noGrp="1"/>
          </p:cNvSpPr>
          <p:nvPr>
            <p:ph type="body" idx="6"/>
          </p:nvPr>
        </p:nvSpPr>
        <p:spPr>
          <a:xfrm>
            <a:off x="1042590" y="2836529"/>
            <a:ext cx="1543050" cy="257296"/>
          </a:xfrm>
          <a:prstGeom prst="rect">
            <a:avLst/>
          </a:prstGeom>
          <a:noFill/>
          <a:ln>
            <a:noFill/>
          </a:ln>
        </p:spPr>
        <p:txBody>
          <a:bodyPr spcFirstLastPara="1" wrap="square" lIns="68575" tIns="34275" rIns="68575" bIns="34275" anchor="ctr" anchorCtr="0">
            <a:noAutofit/>
          </a:bodyPr>
          <a:lstStyle>
            <a:lvl1pPr marL="457200" lvl="0" indent="-228600" algn="ctr">
              <a:lnSpc>
                <a:spcPct val="90000"/>
              </a:lnSpc>
              <a:spcBef>
                <a:spcPts val="800"/>
              </a:spcBef>
              <a:spcAft>
                <a:spcPts val="0"/>
              </a:spcAft>
              <a:buClr>
                <a:srgbClr val="3F3F3F"/>
              </a:buClr>
              <a:buSzPts val="700"/>
              <a:buNone/>
              <a:defRPr sz="700">
                <a:solidFill>
                  <a:srgbClr val="3F3F3F"/>
                </a:solidFill>
                <a:latin typeface="Arial"/>
                <a:ea typeface="Arial"/>
                <a:cs typeface="Arial"/>
                <a:sym typeface="Arial"/>
              </a:defRPr>
            </a:lvl1pPr>
            <a:lvl2pPr marL="914400" lvl="1" indent="-228600" algn="l">
              <a:lnSpc>
                <a:spcPct val="90000"/>
              </a:lnSpc>
              <a:spcBef>
                <a:spcPts val="400"/>
              </a:spcBef>
              <a:spcAft>
                <a:spcPts val="0"/>
              </a:spcAft>
              <a:buClr>
                <a:srgbClr val="FEFEFE"/>
              </a:buClr>
              <a:buSzPts val="1500"/>
              <a:buNone/>
              <a:defRPr sz="1500" b="1"/>
            </a:lvl2pPr>
            <a:lvl3pPr marL="1371600" lvl="2" indent="-228600" algn="l">
              <a:lnSpc>
                <a:spcPct val="90000"/>
              </a:lnSpc>
              <a:spcBef>
                <a:spcPts val="400"/>
              </a:spcBef>
              <a:spcAft>
                <a:spcPts val="0"/>
              </a:spcAft>
              <a:buClr>
                <a:srgbClr val="FEFEFE"/>
              </a:buClr>
              <a:buSzPts val="1400"/>
              <a:buNone/>
              <a:defRPr sz="1400" b="1"/>
            </a:lvl3pPr>
            <a:lvl4pPr marL="1828800" lvl="3" indent="-228600" algn="l">
              <a:lnSpc>
                <a:spcPct val="90000"/>
              </a:lnSpc>
              <a:spcBef>
                <a:spcPts val="400"/>
              </a:spcBef>
              <a:spcAft>
                <a:spcPts val="0"/>
              </a:spcAft>
              <a:buClr>
                <a:srgbClr val="FEFEFE"/>
              </a:buClr>
              <a:buSzPts val="1200"/>
              <a:buNone/>
              <a:defRPr sz="1200" b="1"/>
            </a:lvl4pPr>
            <a:lvl5pPr marL="2286000" lvl="4" indent="-228600" algn="l">
              <a:lnSpc>
                <a:spcPct val="90000"/>
              </a:lnSpc>
              <a:spcBef>
                <a:spcPts val="400"/>
              </a:spcBef>
              <a:spcAft>
                <a:spcPts val="0"/>
              </a:spcAft>
              <a:buClr>
                <a:srgbClr val="FEFEFE"/>
              </a:buClr>
              <a:buSzPts val="1200"/>
              <a:buNone/>
              <a:defRPr sz="1200" b="1"/>
            </a:lvl5pPr>
            <a:lvl6pPr marL="2743200" lvl="5" indent="-228600" algn="l">
              <a:lnSpc>
                <a:spcPct val="90000"/>
              </a:lnSpc>
              <a:spcBef>
                <a:spcPts val="400"/>
              </a:spcBef>
              <a:spcAft>
                <a:spcPts val="0"/>
              </a:spcAft>
              <a:buClr>
                <a:schemeClr val="lt1"/>
              </a:buClr>
              <a:buSzPts val="1200"/>
              <a:buNone/>
              <a:defRPr sz="1200" b="1"/>
            </a:lvl6pPr>
            <a:lvl7pPr marL="3200400" lvl="6" indent="-228600" algn="l">
              <a:lnSpc>
                <a:spcPct val="90000"/>
              </a:lnSpc>
              <a:spcBef>
                <a:spcPts val="400"/>
              </a:spcBef>
              <a:spcAft>
                <a:spcPts val="0"/>
              </a:spcAft>
              <a:buClr>
                <a:schemeClr val="lt1"/>
              </a:buClr>
              <a:buSzPts val="1200"/>
              <a:buNone/>
              <a:defRPr sz="1200" b="1"/>
            </a:lvl7pPr>
            <a:lvl8pPr marL="3657600" lvl="7" indent="-228600" algn="l">
              <a:lnSpc>
                <a:spcPct val="90000"/>
              </a:lnSpc>
              <a:spcBef>
                <a:spcPts val="400"/>
              </a:spcBef>
              <a:spcAft>
                <a:spcPts val="0"/>
              </a:spcAft>
              <a:buClr>
                <a:schemeClr val="lt1"/>
              </a:buClr>
              <a:buSzPts val="1200"/>
              <a:buNone/>
              <a:defRPr sz="1200" b="1"/>
            </a:lvl8pPr>
            <a:lvl9pPr marL="4114800" lvl="8" indent="-228600" algn="l">
              <a:lnSpc>
                <a:spcPct val="90000"/>
              </a:lnSpc>
              <a:spcBef>
                <a:spcPts val="400"/>
              </a:spcBef>
              <a:spcAft>
                <a:spcPts val="0"/>
              </a:spcAft>
              <a:buClr>
                <a:schemeClr val="lt1"/>
              </a:buClr>
              <a:buSzPts val="1200"/>
              <a:buNone/>
              <a:defRPr sz="1200" b="1"/>
            </a:lvl9pPr>
          </a:lstStyle>
          <a:p>
            <a:endParaRPr/>
          </a:p>
        </p:txBody>
      </p:sp>
      <p:sp>
        <p:nvSpPr>
          <p:cNvPr id="301" name="Google Shape;301;p33"/>
          <p:cNvSpPr txBox="1">
            <a:spLocks noGrp="1"/>
          </p:cNvSpPr>
          <p:nvPr>
            <p:ph type="body" idx="7"/>
          </p:nvPr>
        </p:nvSpPr>
        <p:spPr>
          <a:xfrm>
            <a:off x="2886947" y="2751795"/>
            <a:ext cx="1371600" cy="257296"/>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Clr>
                <a:srgbClr val="3F3F3F"/>
              </a:buClr>
              <a:buSzPts val="800"/>
              <a:buNone/>
              <a:defRPr sz="800">
                <a:solidFill>
                  <a:srgbClr val="3F3F3F"/>
                </a:solidFill>
                <a:latin typeface="Arial"/>
                <a:ea typeface="Arial"/>
                <a:cs typeface="Arial"/>
                <a:sym typeface="Arial"/>
              </a:defRPr>
            </a:lvl1pPr>
            <a:lvl2pPr marL="914400" lvl="1" indent="-228600" algn="l">
              <a:lnSpc>
                <a:spcPct val="90000"/>
              </a:lnSpc>
              <a:spcBef>
                <a:spcPts val="400"/>
              </a:spcBef>
              <a:spcAft>
                <a:spcPts val="0"/>
              </a:spcAft>
              <a:buClr>
                <a:srgbClr val="FEFEFE"/>
              </a:buClr>
              <a:buSzPts val="1500"/>
              <a:buNone/>
              <a:defRPr sz="1500" b="1"/>
            </a:lvl2pPr>
            <a:lvl3pPr marL="1371600" lvl="2" indent="-228600" algn="l">
              <a:lnSpc>
                <a:spcPct val="90000"/>
              </a:lnSpc>
              <a:spcBef>
                <a:spcPts val="400"/>
              </a:spcBef>
              <a:spcAft>
                <a:spcPts val="0"/>
              </a:spcAft>
              <a:buClr>
                <a:srgbClr val="FEFEFE"/>
              </a:buClr>
              <a:buSzPts val="1400"/>
              <a:buNone/>
              <a:defRPr sz="1400" b="1"/>
            </a:lvl3pPr>
            <a:lvl4pPr marL="1828800" lvl="3" indent="-228600" algn="l">
              <a:lnSpc>
                <a:spcPct val="90000"/>
              </a:lnSpc>
              <a:spcBef>
                <a:spcPts val="400"/>
              </a:spcBef>
              <a:spcAft>
                <a:spcPts val="0"/>
              </a:spcAft>
              <a:buClr>
                <a:srgbClr val="FEFEFE"/>
              </a:buClr>
              <a:buSzPts val="1200"/>
              <a:buNone/>
              <a:defRPr sz="1200" b="1"/>
            </a:lvl4pPr>
            <a:lvl5pPr marL="2286000" lvl="4" indent="-228600" algn="l">
              <a:lnSpc>
                <a:spcPct val="90000"/>
              </a:lnSpc>
              <a:spcBef>
                <a:spcPts val="400"/>
              </a:spcBef>
              <a:spcAft>
                <a:spcPts val="0"/>
              </a:spcAft>
              <a:buClr>
                <a:srgbClr val="FEFEFE"/>
              </a:buClr>
              <a:buSzPts val="1200"/>
              <a:buNone/>
              <a:defRPr sz="1200" b="1"/>
            </a:lvl5pPr>
            <a:lvl6pPr marL="2743200" lvl="5" indent="-228600" algn="l">
              <a:lnSpc>
                <a:spcPct val="90000"/>
              </a:lnSpc>
              <a:spcBef>
                <a:spcPts val="400"/>
              </a:spcBef>
              <a:spcAft>
                <a:spcPts val="0"/>
              </a:spcAft>
              <a:buClr>
                <a:schemeClr val="lt1"/>
              </a:buClr>
              <a:buSzPts val="1200"/>
              <a:buNone/>
              <a:defRPr sz="1200" b="1"/>
            </a:lvl6pPr>
            <a:lvl7pPr marL="3200400" lvl="6" indent="-228600" algn="l">
              <a:lnSpc>
                <a:spcPct val="90000"/>
              </a:lnSpc>
              <a:spcBef>
                <a:spcPts val="400"/>
              </a:spcBef>
              <a:spcAft>
                <a:spcPts val="0"/>
              </a:spcAft>
              <a:buClr>
                <a:schemeClr val="lt1"/>
              </a:buClr>
              <a:buSzPts val="1200"/>
              <a:buNone/>
              <a:defRPr sz="1200" b="1"/>
            </a:lvl7pPr>
            <a:lvl8pPr marL="3657600" lvl="7" indent="-228600" algn="l">
              <a:lnSpc>
                <a:spcPct val="90000"/>
              </a:lnSpc>
              <a:spcBef>
                <a:spcPts val="400"/>
              </a:spcBef>
              <a:spcAft>
                <a:spcPts val="0"/>
              </a:spcAft>
              <a:buClr>
                <a:schemeClr val="lt1"/>
              </a:buClr>
              <a:buSzPts val="1200"/>
              <a:buNone/>
              <a:defRPr sz="1200" b="1"/>
            </a:lvl8pPr>
            <a:lvl9pPr marL="4114800" lvl="8" indent="-228600" algn="l">
              <a:lnSpc>
                <a:spcPct val="90000"/>
              </a:lnSpc>
              <a:spcBef>
                <a:spcPts val="400"/>
              </a:spcBef>
              <a:spcAft>
                <a:spcPts val="0"/>
              </a:spcAft>
              <a:buClr>
                <a:schemeClr val="lt1"/>
              </a:buClr>
              <a:buSzPts val="1200"/>
              <a:buNone/>
              <a:defRPr sz="1200" b="1"/>
            </a:lvl9pPr>
          </a:lstStyle>
          <a:p>
            <a:endParaRPr/>
          </a:p>
        </p:txBody>
      </p:sp>
      <p:sp>
        <p:nvSpPr>
          <p:cNvPr id="302" name="Google Shape;302;p33"/>
          <p:cNvSpPr txBox="1">
            <a:spLocks noGrp="1"/>
          </p:cNvSpPr>
          <p:nvPr>
            <p:ph type="body" idx="8"/>
          </p:nvPr>
        </p:nvSpPr>
        <p:spPr>
          <a:xfrm>
            <a:off x="2804410" y="2847541"/>
            <a:ext cx="1543050" cy="257296"/>
          </a:xfrm>
          <a:prstGeom prst="rect">
            <a:avLst/>
          </a:prstGeom>
          <a:noFill/>
          <a:ln>
            <a:noFill/>
          </a:ln>
        </p:spPr>
        <p:txBody>
          <a:bodyPr spcFirstLastPara="1" wrap="square" lIns="68575" tIns="34275" rIns="68575" bIns="34275" anchor="ctr" anchorCtr="0">
            <a:noAutofit/>
          </a:bodyPr>
          <a:lstStyle>
            <a:lvl1pPr marL="457200" lvl="0" indent="-228600" algn="ctr">
              <a:lnSpc>
                <a:spcPct val="90000"/>
              </a:lnSpc>
              <a:spcBef>
                <a:spcPts val="800"/>
              </a:spcBef>
              <a:spcAft>
                <a:spcPts val="0"/>
              </a:spcAft>
              <a:buClr>
                <a:srgbClr val="3F3F3F"/>
              </a:buClr>
              <a:buSzPts val="700"/>
              <a:buNone/>
              <a:defRPr sz="700">
                <a:solidFill>
                  <a:srgbClr val="3F3F3F"/>
                </a:solidFill>
                <a:latin typeface="Arial"/>
                <a:ea typeface="Arial"/>
                <a:cs typeface="Arial"/>
                <a:sym typeface="Arial"/>
              </a:defRPr>
            </a:lvl1pPr>
            <a:lvl2pPr marL="914400" lvl="1" indent="-228600" algn="l">
              <a:lnSpc>
                <a:spcPct val="90000"/>
              </a:lnSpc>
              <a:spcBef>
                <a:spcPts val="400"/>
              </a:spcBef>
              <a:spcAft>
                <a:spcPts val="0"/>
              </a:spcAft>
              <a:buClr>
                <a:srgbClr val="FEFEFE"/>
              </a:buClr>
              <a:buSzPts val="1500"/>
              <a:buNone/>
              <a:defRPr sz="1500" b="1"/>
            </a:lvl2pPr>
            <a:lvl3pPr marL="1371600" lvl="2" indent="-228600" algn="l">
              <a:lnSpc>
                <a:spcPct val="90000"/>
              </a:lnSpc>
              <a:spcBef>
                <a:spcPts val="400"/>
              </a:spcBef>
              <a:spcAft>
                <a:spcPts val="0"/>
              </a:spcAft>
              <a:buClr>
                <a:srgbClr val="FEFEFE"/>
              </a:buClr>
              <a:buSzPts val="1400"/>
              <a:buNone/>
              <a:defRPr sz="1400" b="1"/>
            </a:lvl3pPr>
            <a:lvl4pPr marL="1828800" lvl="3" indent="-228600" algn="l">
              <a:lnSpc>
                <a:spcPct val="90000"/>
              </a:lnSpc>
              <a:spcBef>
                <a:spcPts val="400"/>
              </a:spcBef>
              <a:spcAft>
                <a:spcPts val="0"/>
              </a:spcAft>
              <a:buClr>
                <a:srgbClr val="FEFEFE"/>
              </a:buClr>
              <a:buSzPts val="1200"/>
              <a:buNone/>
              <a:defRPr sz="1200" b="1"/>
            </a:lvl4pPr>
            <a:lvl5pPr marL="2286000" lvl="4" indent="-228600" algn="l">
              <a:lnSpc>
                <a:spcPct val="90000"/>
              </a:lnSpc>
              <a:spcBef>
                <a:spcPts val="400"/>
              </a:spcBef>
              <a:spcAft>
                <a:spcPts val="0"/>
              </a:spcAft>
              <a:buClr>
                <a:srgbClr val="FEFEFE"/>
              </a:buClr>
              <a:buSzPts val="1200"/>
              <a:buNone/>
              <a:defRPr sz="1200" b="1"/>
            </a:lvl5pPr>
            <a:lvl6pPr marL="2743200" lvl="5" indent="-228600" algn="l">
              <a:lnSpc>
                <a:spcPct val="90000"/>
              </a:lnSpc>
              <a:spcBef>
                <a:spcPts val="400"/>
              </a:spcBef>
              <a:spcAft>
                <a:spcPts val="0"/>
              </a:spcAft>
              <a:buClr>
                <a:schemeClr val="lt1"/>
              </a:buClr>
              <a:buSzPts val="1200"/>
              <a:buNone/>
              <a:defRPr sz="1200" b="1"/>
            </a:lvl6pPr>
            <a:lvl7pPr marL="3200400" lvl="6" indent="-228600" algn="l">
              <a:lnSpc>
                <a:spcPct val="90000"/>
              </a:lnSpc>
              <a:spcBef>
                <a:spcPts val="400"/>
              </a:spcBef>
              <a:spcAft>
                <a:spcPts val="0"/>
              </a:spcAft>
              <a:buClr>
                <a:schemeClr val="lt1"/>
              </a:buClr>
              <a:buSzPts val="1200"/>
              <a:buNone/>
              <a:defRPr sz="1200" b="1"/>
            </a:lvl7pPr>
            <a:lvl8pPr marL="3657600" lvl="7" indent="-228600" algn="l">
              <a:lnSpc>
                <a:spcPct val="90000"/>
              </a:lnSpc>
              <a:spcBef>
                <a:spcPts val="400"/>
              </a:spcBef>
              <a:spcAft>
                <a:spcPts val="0"/>
              </a:spcAft>
              <a:buClr>
                <a:schemeClr val="lt1"/>
              </a:buClr>
              <a:buSzPts val="1200"/>
              <a:buNone/>
              <a:defRPr sz="1200" b="1"/>
            </a:lvl8pPr>
            <a:lvl9pPr marL="4114800" lvl="8" indent="-228600" algn="l">
              <a:lnSpc>
                <a:spcPct val="90000"/>
              </a:lnSpc>
              <a:spcBef>
                <a:spcPts val="400"/>
              </a:spcBef>
              <a:spcAft>
                <a:spcPts val="0"/>
              </a:spcAft>
              <a:buClr>
                <a:schemeClr val="lt1"/>
              </a:buClr>
              <a:buSzPts val="1200"/>
              <a:buNone/>
              <a:defRPr sz="1200" b="1"/>
            </a:lvl9pPr>
          </a:lstStyle>
          <a:p>
            <a:endParaRPr/>
          </a:p>
        </p:txBody>
      </p:sp>
      <p:sp>
        <p:nvSpPr>
          <p:cNvPr id="303" name="Google Shape;303;p33"/>
          <p:cNvSpPr txBox="1">
            <a:spLocks noGrp="1"/>
          </p:cNvSpPr>
          <p:nvPr>
            <p:ph type="body" idx="9"/>
          </p:nvPr>
        </p:nvSpPr>
        <p:spPr>
          <a:xfrm>
            <a:off x="4754945" y="2751795"/>
            <a:ext cx="1371600" cy="257296"/>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Clr>
                <a:srgbClr val="3F3F3F"/>
              </a:buClr>
              <a:buSzPts val="800"/>
              <a:buNone/>
              <a:defRPr sz="800">
                <a:solidFill>
                  <a:srgbClr val="3F3F3F"/>
                </a:solidFill>
                <a:latin typeface="Arial"/>
                <a:ea typeface="Arial"/>
                <a:cs typeface="Arial"/>
                <a:sym typeface="Arial"/>
              </a:defRPr>
            </a:lvl1pPr>
            <a:lvl2pPr marL="914400" lvl="1" indent="-228600" algn="l">
              <a:lnSpc>
                <a:spcPct val="90000"/>
              </a:lnSpc>
              <a:spcBef>
                <a:spcPts val="400"/>
              </a:spcBef>
              <a:spcAft>
                <a:spcPts val="0"/>
              </a:spcAft>
              <a:buClr>
                <a:srgbClr val="FEFEFE"/>
              </a:buClr>
              <a:buSzPts val="1500"/>
              <a:buNone/>
              <a:defRPr sz="1500" b="1"/>
            </a:lvl2pPr>
            <a:lvl3pPr marL="1371600" lvl="2" indent="-228600" algn="l">
              <a:lnSpc>
                <a:spcPct val="90000"/>
              </a:lnSpc>
              <a:spcBef>
                <a:spcPts val="400"/>
              </a:spcBef>
              <a:spcAft>
                <a:spcPts val="0"/>
              </a:spcAft>
              <a:buClr>
                <a:srgbClr val="FEFEFE"/>
              </a:buClr>
              <a:buSzPts val="1400"/>
              <a:buNone/>
              <a:defRPr sz="1400" b="1"/>
            </a:lvl3pPr>
            <a:lvl4pPr marL="1828800" lvl="3" indent="-228600" algn="l">
              <a:lnSpc>
                <a:spcPct val="90000"/>
              </a:lnSpc>
              <a:spcBef>
                <a:spcPts val="400"/>
              </a:spcBef>
              <a:spcAft>
                <a:spcPts val="0"/>
              </a:spcAft>
              <a:buClr>
                <a:srgbClr val="FEFEFE"/>
              </a:buClr>
              <a:buSzPts val="1200"/>
              <a:buNone/>
              <a:defRPr sz="1200" b="1"/>
            </a:lvl4pPr>
            <a:lvl5pPr marL="2286000" lvl="4" indent="-228600" algn="l">
              <a:lnSpc>
                <a:spcPct val="90000"/>
              </a:lnSpc>
              <a:spcBef>
                <a:spcPts val="400"/>
              </a:spcBef>
              <a:spcAft>
                <a:spcPts val="0"/>
              </a:spcAft>
              <a:buClr>
                <a:srgbClr val="FEFEFE"/>
              </a:buClr>
              <a:buSzPts val="1200"/>
              <a:buNone/>
              <a:defRPr sz="1200" b="1"/>
            </a:lvl5pPr>
            <a:lvl6pPr marL="2743200" lvl="5" indent="-228600" algn="l">
              <a:lnSpc>
                <a:spcPct val="90000"/>
              </a:lnSpc>
              <a:spcBef>
                <a:spcPts val="400"/>
              </a:spcBef>
              <a:spcAft>
                <a:spcPts val="0"/>
              </a:spcAft>
              <a:buClr>
                <a:schemeClr val="lt1"/>
              </a:buClr>
              <a:buSzPts val="1200"/>
              <a:buNone/>
              <a:defRPr sz="1200" b="1"/>
            </a:lvl6pPr>
            <a:lvl7pPr marL="3200400" lvl="6" indent="-228600" algn="l">
              <a:lnSpc>
                <a:spcPct val="90000"/>
              </a:lnSpc>
              <a:spcBef>
                <a:spcPts val="400"/>
              </a:spcBef>
              <a:spcAft>
                <a:spcPts val="0"/>
              </a:spcAft>
              <a:buClr>
                <a:schemeClr val="lt1"/>
              </a:buClr>
              <a:buSzPts val="1200"/>
              <a:buNone/>
              <a:defRPr sz="1200" b="1"/>
            </a:lvl7pPr>
            <a:lvl8pPr marL="3657600" lvl="7" indent="-228600" algn="l">
              <a:lnSpc>
                <a:spcPct val="90000"/>
              </a:lnSpc>
              <a:spcBef>
                <a:spcPts val="400"/>
              </a:spcBef>
              <a:spcAft>
                <a:spcPts val="0"/>
              </a:spcAft>
              <a:buClr>
                <a:schemeClr val="lt1"/>
              </a:buClr>
              <a:buSzPts val="1200"/>
              <a:buNone/>
              <a:defRPr sz="1200" b="1"/>
            </a:lvl8pPr>
            <a:lvl9pPr marL="4114800" lvl="8" indent="-228600" algn="l">
              <a:lnSpc>
                <a:spcPct val="90000"/>
              </a:lnSpc>
              <a:spcBef>
                <a:spcPts val="400"/>
              </a:spcBef>
              <a:spcAft>
                <a:spcPts val="0"/>
              </a:spcAft>
              <a:buClr>
                <a:schemeClr val="lt1"/>
              </a:buClr>
              <a:buSzPts val="1200"/>
              <a:buNone/>
              <a:defRPr sz="1200" b="1"/>
            </a:lvl9pPr>
          </a:lstStyle>
          <a:p>
            <a:endParaRPr/>
          </a:p>
        </p:txBody>
      </p:sp>
      <p:sp>
        <p:nvSpPr>
          <p:cNvPr id="304" name="Google Shape;304;p33"/>
          <p:cNvSpPr txBox="1">
            <a:spLocks noGrp="1"/>
          </p:cNvSpPr>
          <p:nvPr>
            <p:ph type="body" idx="13"/>
          </p:nvPr>
        </p:nvSpPr>
        <p:spPr>
          <a:xfrm>
            <a:off x="4663472" y="2847541"/>
            <a:ext cx="1543050" cy="257296"/>
          </a:xfrm>
          <a:prstGeom prst="rect">
            <a:avLst/>
          </a:prstGeom>
          <a:noFill/>
          <a:ln>
            <a:noFill/>
          </a:ln>
        </p:spPr>
        <p:txBody>
          <a:bodyPr spcFirstLastPara="1" wrap="square" lIns="68575" tIns="34275" rIns="68575" bIns="34275" anchor="ctr" anchorCtr="0">
            <a:noAutofit/>
          </a:bodyPr>
          <a:lstStyle>
            <a:lvl1pPr marL="457200" lvl="0" indent="-228600" algn="ctr">
              <a:lnSpc>
                <a:spcPct val="90000"/>
              </a:lnSpc>
              <a:spcBef>
                <a:spcPts val="800"/>
              </a:spcBef>
              <a:spcAft>
                <a:spcPts val="0"/>
              </a:spcAft>
              <a:buClr>
                <a:srgbClr val="3F3F3F"/>
              </a:buClr>
              <a:buSzPts val="700"/>
              <a:buNone/>
              <a:defRPr sz="700">
                <a:solidFill>
                  <a:srgbClr val="3F3F3F"/>
                </a:solidFill>
                <a:latin typeface="Arial"/>
                <a:ea typeface="Arial"/>
                <a:cs typeface="Arial"/>
                <a:sym typeface="Arial"/>
              </a:defRPr>
            </a:lvl1pPr>
            <a:lvl2pPr marL="914400" lvl="1" indent="-228600" algn="l">
              <a:lnSpc>
                <a:spcPct val="90000"/>
              </a:lnSpc>
              <a:spcBef>
                <a:spcPts val="400"/>
              </a:spcBef>
              <a:spcAft>
                <a:spcPts val="0"/>
              </a:spcAft>
              <a:buClr>
                <a:srgbClr val="FEFEFE"/>
              </a:buClr>
              <a:buSzPts val="1500"/>
              <a:buNone/>
              <a:defRPr sz="1500" b="1"/>
            </a:lvl2pPr>
            <a:lvl3pPr marL="1371600" lvl="2" indent="-228600" algn="l">
              <a:lnSpc>
                <a:spcPct val="90000"/>
              </a:lnSpc>
              <a:spcBef>
                <a:spcPts val="400"/>
              </a:spcBef>
              <a:spcAft>
                <a:spcPts val="0"/>
              </a:spcAft>
              <a:buClr>
                <a:srgbClr val="FEFEFE"/>
              </a:buClr>
              <a:buSzPts val="1400"/>
              <a:buNone/>
              <a:defRPr sz="1400" b="1"/>
            </a:lvl3pPr>
            <a:lvl4pPr marL="1828800" lvl="3" indent="-228600" algn="l">
              <a:lnSpc>
                <a:spcPct val="90000"/>
              </a:lnSpc>
              <a:spcBef>
                <a:spcPts val="400"/>
              </a:spcBef>
              <a:spcAft>
                <a:spcPts val="0"/>
              </a:spcAft>
              <a:buClr>
                <a:srgbClr val="FEFEFE"/>
              </a:buClr>
              <a:buSzPts val="1200"/>
              <a:buNone/>
              <a:defRPr sz="1200" b="1"/>
            </a:lvl4pPr>
            <a:lvl5pPr marL="2286000" lvl="4" indent="-228600" algn="l">
              <a:lnSpc>
                <a:spcPct val="90000"/>
              </a:lnSpc>
              <a:spcBef>
                <a:spcPts val="400"/>
              </a:spcBef>
              <a:spcAft>
                <a:spcPts val="0"/>
              </a:spcAft>
              <a:buClr>
                <a:srgbClr val="FEFEFE"/>
              </a:buClr>
              <a:buSzPts val="1200"/>
              <a:buNone/>
              <a:defRPr sz="1200" b="1"/>
            </a:lvl5pPr>
            <a:lvl6pPr marL="2743200" lvl="5" indent="-228600" algn="l">
              <a:lnSpc>
                <a:spcPct val="90000"/>
              </a:lnSpc>
              <a:spcBef>
                <a:spcPts val="400"/>
              </a:spcBef>
              <a:spcAft>
                <a:spcPts val="0"/>
              </a:spcAft>
              <a:buClr>
                <a:schemeClr val="lt1"/>
              </a:buClr>
              <a:buSzPts val="1200"/>
              <a:buNone/>
              <a:defRPr sz="1200" b="1"/>
            </a:lvl6pPr>
            <a:lvl7pPr marL="3200400" lvl="6" indent="-228600" algn="l">
              <a:lnSpc>
                <a:spcPct val="90000"/>
              </a:lnSpc>
              <a:spcBef>
                <a:spcPts val="400"/>
              </a:spcBef>
              <a:spcAft>
                <a:spcPts val="0"/>
              </a:spcAft>
              <a:buClr>
                <a:schemeClr val="lt1"/>
              </a:buClr>
              <a:buSzPts val="1200"/>
              <a:buNone/>
              <a:defRPr sz="1200" b="1"/>
            </a:lvl7pPr>
            <a:lvl8pPr marL="3657600" lvl="7" indent="-228600" algn="l">
              <a:lnSpc>
                <a:spcPct val="90000"/>
              </a:lnSpc>
              <a:spcBef>
                <a:spcPts val="400"/>
              </a:spcBef>
              <a:spcAft>
                <a:spcPts val="0"/>
              </a:spcAft>
              <a:buClr>
                <a:schemeClr val="lt1"/>
              </a:buClr>
              <a:buSzPts val="1200"/>
              <a:buNone/>
              <a:defRPr sz="1200" b="1"/>
            </a:lvl8pPr>
            <a:lvl9pPr marL="4114800" lvl="8" indent="-228600" algn="l">
              <a:lnSpc>
                <a:spcPct val="90000"/>
              </a:lnSpc>
              <a:spcBef>
                <a:spcPts val="400"/>
              </a:spcBef>
              <a:spcAft>
                <a:spcPts val="0"/>
              </a:spcAft>
              <a:buClr>
                <a:schemeClr val="lt1"/>
              </a:buClr>
              <a:buSzPts val="1200"/>
              <a:buNone/>
              <a:defRPr sz="1200" b="1"/>
            </a:lvl9pPr>
          </a:lstStyle>
          <a:p>
            <a:endParaRPr/>
          </a:p>
        </p:txBody>
      </p:sp>
      <p:sp>
        <p:nvSpPr>
          <p:cNvPr id="305" name="Google Shape;305;p33"/>
          <p:cNvSpPr txBox="1">
            <a:spLocks noGrp="1"/>
          </p:cNvSpPr>
          <p:nvPr>
            <p:ph type="body" idx="14"/>
          </p:nvPr>
        </p:nvSpPr>
        <p:spPr>
          <a:xfrm>
            <a:off x="6569855" y="2740784"/>
            <a:ext cx="1371600" cy="257296"/>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Clr>
                <a:srgbClr val="3F3F3F"/>
              </a:buClr>
              <a:buSzPts val="800"/>
              <a:buNone/>
              <a:defRPr sz="800">
                <a:solidFill>
                  <a:srgbClr val="3F3F3F"/>
                </a:solidFill>
                <a:latin typeface="Arial"/>
                <a:ea typeface="Arial"/>
                <a:cs typeface="Arial"/>
                <a:sym typeface="Arial"/>
              </a:defRPr>
            </a:lvl1pPr>
            <a:lvl2pPr marL="914400" lvl="1" indent="-228600" algn="l">
              <a:lnSpc>
                <a:spcPct val="90000"/>
              </a:lnSpc>
              <a:spcBef>
                <a:spcPts val="400"/>
              </a:spcBef>
              <a:spcAft>
                <a:spcPts val="0"/>
              </a:spcAft>
              <a:buClr>
                <a:srgbClr val="FEFEFE"/>
              </a:buClr>
              <a:buSzPts val="1500"/>
              <a:buNone/>
              <a:defRPr sz="1500" b="1"/>
            </a:lvl2pPr>
            <a:lvl3pPr marL="1371600" lvl="2" indent="-228600" algn="l">
              <a:lnSpc>
                <a:spcPct val="90000"/>
              </a:lnSpc>
              <a:spcBef>
                <a:spcPts val="400"/>
              </a:spcBef>
              <a:spcAft>
                <a:spcPts val="0"/>
              </a:spcAft>
              <a:buClr>
                <a:srgbClr val="FEFEFE"/>
              </a:buClr>
              <a:buSzPts val="1400"/>
              <a:buNone/>
              <a:defRPr sz="1400" b="1"/>
            </a:lvl3pPr>
            <a:lvl4pPr marL="1828800" lvl="3" indent="-228600" algn="l">
              <a:lnSpc>
                <a:spcPct val="90000"/>
              </a:lnSpc>
              <a:spcBef>
                <a:spcPts val="400"/>
              </a:spcBef>
              <a:spcAft>
                <a:spcPts val="0"/>
              </a:spcAft>
              <a:buClr>
                <a:srgbClr val="FEFEFE"/>
              </a:buClr>
              <a:buSzPts val="1200"/>
              <a:buNone/>
              <a:defRPr sz="1200" b="1"/>
            </a:lvl4pPr>
            <a:lvl5pPr marL="2286000" lvl="4" indent="-228600" algn="l">
              <a:lnSpc>
                <a:spcPct val="90000"/>
              </a:lnSpc>
              <a:spcBef>
                <a:spcPts val="400"/>
              </a:spcBef>
              <a:spcAft>
                <a:spcPts val="0"/>
              </a:spcAft>
              <a:buClr>
                <a:srgbClr val="FEFEFE"/>
              </a:buClr>
              <a:buSzPts val="1200"/>
              <a:buNone/>
              <a:defRPr sz="1200" b="1"/>
            </a:lvl5pPr>
            <a:lvl6pPr marL="2743200" lvl="5" indent="-228600" algn="l">
              <a:lnSpc>
                <a:spcPct val="90000"/>
              </a:lnSpc>
              <a:spcBef>
                <a:spcPts val="400"/>
              </a:spcBef>
              <a:spcAft>
                <a:spcPts val="0"/>
              </a:spcAft>
              <a:buClr>
                <a:schemeClr val="lt1"/>
              </a:buClr>
              <a:buSzPts val="1200"/>
              <a:buNone/>
              <a:defRPr sz="1200" b="1"/>
            </a:lvl6pPr>
            <a:lvl7pPr marL="3200400" lvl="6" indent="-228600" algn="l">
              <a:lnSpc>
                <a:spcPct val="90000"/>
              </a:lnSpc>
              <a:spcBef>
                <a:spcPts val="400"/>
              </a:spcBef>
              <a:spcAft>
                <a:spcPts val="0"/>
              </a:spcAft>
              <a:buClr>
                <a:schemeClr val="lt1"/>
              </a:buClr>
              <a:buSzPts val="1200"/>
              <a:buNone/>
              <a:defRPr sz="1200" b="1"/>
            </a:lvl7pPr>
            <a:lvl8pPr marL="3657600" lvl="7" indent="-228600" algn="l">
              <a:lnSpc>
                <a:spcPct val="90000"/>
              </a:lnSpc>
              <a:spcBef>
                <a:spcPts val="400"/>
              </a:spcBef>
              <a:spcAft>
                <a:spcPts val="0"/>
              </a:spcAft>
              <a:buClr>
                <a:schemeClr val="lt1"/>
              </a:buClr>
              <a:buSzPts val="1200"/>
              <a:buNone/>
              <a:defRPr sz="1200" b="1"/>
            </a:lvl8pPr>
            <a:lvl9pPr marL="4114800" lvl="8" indent="-228600" algn="l">
              <a:lnSpc>
                <a:spcPct val="90000"/>
              </a:lnSpc>
              <a:spcBef>
                <a:spcPts val="400"/>
              </a:spcBef>
              <a:spcAft>
                <a:spcPts val="0"/>
              </a:spcAft>
              <a:buClr>
                <a:schemeClr val="lt1"/>
              </a:buClr>
              <a:buSzPts val="1200"/>
              <a:buNone/>
              <a:defRPr sz="1200" b="1"/>
            </a:lvl9pPr>
          </a:lstStyle>
          <a:p>
            <a:endParaRPr/>
          </a:p>
        </p:txBody>
      </p:sp>
      <p:sp>
        <p:nvSpPr>
          <p:cNvPr id="306" name="Google Shape;306;p33"/>
          <p:cNvSpPr txBox="1">
            <a:spLocks noGrp="1"/>
          </p:cNvSpPr>
          <p:nvPr>
            <p:ph type="body" idx="15"/>
          </p:nvPr>
        </p:nvSpPr>
        <p:spPr>
          <a:xfrm>
            <a:off x="6475824" y="2836529"/>
            <a:ext cx="1543050" cy="257296"/>
          </a:xfrm>
          <a:prstGeom prst="rect">
            <a:avLst/>
          </a:prstGeom>
          <a:noFill/>
          <a:ln>
            <a:noFill/>
          </a:ln>
        </p:spPr>
        <p:txBody>
          <a:bodyPr spcFirstLastPara="1" wrap="square" lIns="68575" tIns="34275" rIns="68575" bIns="34275" anchor="ctr" anchorCtr="0">
            <a:noAutofit/>
          </a:bodyPr>
          <a:lstStyle>
            <a:lvl1pPr marL="457200" lvl="0" indent="-228600" algn="ctr">
              <a:lnSpc>
                <a:spcPct val="90000"/>
              </a:lnSpc>
              <a:spcBef>
                <a:spcPts val="800"/>
              </a:spcBef>
              <a:spcAft>
                <a:spcPts val="0"/>
              </a:spcAft>
              <a:buClr>
                <a:srgbClr val="3F3F3F"/>
              </a:buClr>
              <a:buSzPts val="700"/>
              <a:buNone/>
              <a:defRPr sz="700">
                <a:solidFill>
                  <a:srgbClr val="3F3F3F"/>
                </a:solidFill>
                <a:latin typeface="Arial"/>
                <a:ea typeface="Arial"/>
                <a:cs typeface="Arial"/>
                <a:sym typeface="Arial"/>
              </a:defRPr>
            </a:lvl1pPr>
            <a:lvl2pPr marL="914400" lvl="1" indent="-228600" algn="l">
              <a:lnSpc>
                <a:spcPct val="90000"/>
              </a:lnSpc>
              <a:spcBef>
                <a:spcPts val="400"/>
              </a:spcBef>
              <a:spcAft>
                <a:spcPts val="0"/>
              </a:spcAft>
              <a:buClr>
                <a:srgbClr val="FEFEFE"/>
              </a:buClr>
              <a:buSzPts val="1500"/>
              <a:buNone/>
              <a:defRPr sz="1500" b="1"/>
            </a:lvl2pPr>
            <a:lvl3pPr marL="1371600" lvl="2" indent="-228600" algn="l">
              <a:lnSpc>
                <a:spcPct val="90000"/>
              </a:lnSpc>
              <a:spcBef>
                <a:spcPts val="400"/>
              </a:spcBef>
              <a:spcAft>
                <a:spcPts val="0"/>
              </a:spcAft>
              <a:buClr>
                <a:srgbClr val="FEFEFE"/>
              </a:buClr>
              <a:buSzPts val="1400"/>
              <a:buNone/>
              <a:defRPr sz="1400" b="1"/>
            </a:lvl3pPr>
            <a:lvl4pPr marL="1828800" lvl="3" indent="-228600" algn="l">
              <a:lnSpc>
                <a:spcPct val="90000"/>
              </a:lnSpc>
              <a:spcBef>
                <a:spcPts val="400"/>
              </a:spcBef>
              <a:spcAft>
                <a:spcPts val="0"/>
              </a:spcAft>
              <a:buClr>
                <a:srgbClr val="FEFEFE"/>
              </a:buClr>
              <a:buSzPts val="1200"/>
              <a:buNone/>
              <a:defRPr sz="1200" b="1"/>
            </a:lvl4pPr>
            <a:lvl5pPr marL="2286000" lvl="4" indent="-228600" algn="l">
              <a:lnSpc>
                <a:spcPct val="90000"/>
              </a:lnSpc>
              <a:spcBef>
                <a:spcPts val="400"/>
              </a:spcBef>
              <a:spcAft>
                <a:spcPts val="0"/>
              </a:spcAft>
              <a:buClr>
                <a:srgbClr val="FEFEFE"/>
              </a:buClr>
              <a:buSzPts val="1200"/>
              <a:buNone/>
              <a:defRPr sz="1200" b="1"/>
            </a:lvl5pPr>
            <a:lvl6pPr marL="2743200" lvl="5" indent="-228600" algn="l">
              <a:lnSpc>
                <a:spcPct val="90000"/>
              </a:lnSpc>
              <a:spcBef>
                <a:spcPts val="400"/>
              </a:spcBef>
              <a:spcAft>
                <a:spcPts val="0"/>
              </a:spcAft>
              <a:buClr>
                <a:schemeClr val="lt1"/>
              </a:buClr>
              <a:buSzPts val="1200"/>
              <a:buNone/>
              <a:defRPr sz="1200" b="1"/>
            </a:lvl6pPr>
            <a:lvl7pPr marL="3200400" lvl="6" indent="-228600" algn="l">
              <a:lnSpc>
                <a:spcPct val="90000"/>
              </a:lnSpc>
              <a:spcBef>
                <a:spcPts val="400"/>
              </a:spcBef>
              <a:spcAft>
                <a:spcPts val="0"/>
              </a:spcAft>
              <a:buClr>
                <a:schemeClr val="lt1"/>
              </a:buClr>
              <a:buSzPts val="1200"/>
              <a:buNone/>
              <a:defRPr sz="1200" b="1"/>
            </a:lvl7pPr>
            <a:lvl8pPr marL="3657600" lvl="7" indent="-228600" algn="l">
              <a:lnSpc>
                <a:spcPct val="90000"/>
              </a:lnSpc>
              <a:spcBef>
                <a:spcPts val="400"/>
              </a:spcBef>
              <a:spcAft>
                <a:spcPts val="0"/>
              </a:spcAft>
              <a:buClr>
                <a:schemeClr val="lt1"/>
              </a:buClr>
              <a:buSzPts val="1200"/>
              <a:buNone/>
              <a:defRPr sz="1200" b="1"/>
            </a:lvl8pPr>
            <a:lvl9pPr marL="4114800" lvl="8" indent="-228600" algn="l">
              <a:lnSpc>
                <a:spcPct val="90000"/>
              </a:lnSpc>
              <a:spcBef>
                <a:spcPts val="400"/>
              </a:spcBef>
              <a:spcAft>
                <a:spcPts val="0"/>
              </a:spcAft>
              <a:buClr>
                <a:schemeClr val="lt1"/>
              </a:buClr>
              <a:buSzPts val="1200"/>
              <a:buNone/>
              <a:defRPr sz="1200" b="1"/>
            </a:lvl9pPr>
          </a:lstStyle>
          <a:p>
            <a:endParaRPr/>
          </a:p>
        </p:txBody>
      </p:sp>
      <p:sp>
        <p:nvSpPr>
          <p:cNvPr id="307" name="Google Shape;307;p33"/>
          <p:cNvSpPr>
            <a:spLocks noGrp="1"/>
          </p:cNvSpPr>
          <p:nvPr>
            <p:ph type="pic" idx="16"/>
          </p:nvPr>
        </p:nvSpPr>
        <p:spPr>
          <a:xfrm>
            <a:off x="1407882" y="3215783"/>
            <a:ext cx="800100" cy="800100"/>
          </a:xfrm>
          <a:prstGeom prst="rect">
            <a:avLst/>
          </a:prstGeom>
          <a:solidFill>
            <a:schemeClr val="lt1"/>
          </a:solidFill>
          <a:ln>
            <a:noFill/>
          </a:ln>
        </p:spPr>
      </p:sp>
      <p:sp>
        <p:nvSpPr>
          <p:cNvPr id="308" name="Google Shape;308;p33"/>
          <p:cNvSpPr>
            <a:spLocks noGrp="1"/>
          </p:cNvSpPr>
          <p:nvPr>
            <p:ph type="pic" idx="17"/>
          </p:nvPr>
        </p:nvSpPr>
        <p:spPr>
          <a:xfrm>
            <a:off x="3169703" y="3215783"/>
            <a:ext cx="800100" cy="800100"/>
          </a:xfrm>
          <a:prstGeom prst="rect">
            <a:avLst/>
          </a:prstGeom>
          <a:solidFill>
            <a:schemeClr val="lt1"/>
          </a:solidFill>
          <a:ln>
            <a:noFill/>
          </a:ln>
        </p:spPr>
      </p:sp>
      <p:sp>
        <p:nvSpPr>
          <p:cNvPr id="309" name="Google Shape;309;p33"/>
          <p:cNvSpPr>
            <a:spLocks noGrp="1"/>
          </p:cNvSpPr>
          <p:nvPr>
            <p:ph type="pic" idx="18"/>
          </p:nvPr>
        </p:nvSpPr>
        <p:spPr>
          <a:xfrm>
            <a:off x="5037701" y="3215783"/>
            <a:ext cx="800100" cy="800100"/>
          </a:xfrm>
          <a:prstGeom prst="rect">
            <a:avLst/>
          </a:prstGeom>
          <a:solidFill>
            <a:schemeClr val="lt1"/>
          </a:solidFill>
          <a:ln>
            <a:noFill/>
          </a:ln>
        </p:spPr>
      </p:sp>
      <p:sp>
        <p:nvSpPr>
          <p:cNvPr id="310" name="Google Shape;310;p33"/>
          <p:cNvSpPr>
            <a:spLocks noGrp="1"/>
          </p:cNvSpPr>
          <p:nvPr>
            <p:ph type="pic" idx="19"/>
          </p:nvPr>
        </p:nvSpPr>
        <p:spPr>
          <a:xfrm>
            <a:off x="6852611" y="3215783"/>
            <a:ext cx="800100" cy="800100"/>
          </a:xfrm>
          <a:prstGeom prst="rect">
            <a:avLst/>
          </a:prstGeom>
          <a:solidFill>
            <a:schemeClr val="lt1"/>
          </a:solidFill>
          <a:ln>
            <a:noFill/>
          </a:ln>
        </p:spPr>
      </p:sp>
      <p:sp>
        <p:nvSpPr>
          <p:cNvPr id="311" name="Google Shape;311;p33"/>
          <p:cNvSpPr txBox="1">
            <a:spLocks noGrp="1"/>
          </p:cNvSpPr>
          <p:nvPr>
            <p:ph type="body" idx="20"/>
          </p:nvPr>
        </p:nvSpPr>
        <p:spPr>
          <a:xfrm>
            <a:off x="1125126" y="4134911"/>
            <a:ext cx="1371600" cy="257296"/>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Clr>
                <a:srgbClr val="3F3F3F"/>
              </a:buClr>
              <a:buSzPts val="800"/>
              <a:buNone/>
              <a:defRPr sz="800">
                <a:solidFill>
                  <a:srgbClr val="3F3F3F"/>
                </a:solidFill>
                <a:latin typeface="Arial"/>
                <a:ea typeface="Arial"/>
                <a:cs typeface="Arial"/>
                <a:sym typeface="Arial"/>
              </a:defRPr>
            </a:lvl1pPr>
            <a:lvl2pPr marL="914400" lvl="1" indent="-228600" algn="l">
              <a:lnSpc>
                <a:spcPct val="90000"/>
              </a:lnSpc>
              <a:spcBef>
                <a:spcPts val="400"/>
              </a:spcBef>
              <a:spcAft>
                <a:spcPts val="0"/>
              </a:spcAft>
              <a:buClr>
                <a:srgbClr val="FEFEFE"/>
              </a:buClr>
              <a:buSzPts val="1500"/>
              <a:buNone/>
              <a:defRPr sz="1500" b="1"/>
            </a:lvl2pPr>
            <a:lvl3pPr marL="1371600" lvl="2" indent="-228600" algn="l">
              <a:lnSpc>
                <a:spcPct val="90000"/>
              </a:lnSpc>
              <a:spcBef>
                <a:spcPts val="400"/>
              </a:spcBef>
              <a:spcAft>
                <a:spcPts val="0"/>
              </a:spcAft>
              <a:buClr>
                <a:srgbClr val="FEFEFE"/>
              </a:buClr>
              <a:buSzPts val="1400"/>
              <a:buNone/>
              <a:defRPr sz="1400" b="1"/>
            </a:lvl3pPr>
            <a:lvl4pPr marL="1828800" lvl="3" indent="-228600" algn="l">
              <a:lnSpc>
                <a:spcPct val="90000"/>
              </a:lnSpc>
              <a:spcBef>
                <a:spcPts val="400"/>
              </a:spcBef>
              <a:spcAft>
                <a:spcPts val="0"/>
              </a:spcAft>
              <a:buClr>
                <a:srgbClr val="FEFEFE"/>
              </a:buClr>
              <a:buSzPts val="1200"/>
              <a:buNone/>
              <a:defRPr sz="1200" b="1"/>
            </a:lvl4pPr>
            <a:lvl5pPr marL="2286000" lvl="4" indent="-228600" algn="l">
              <a:lnSpc>
                <a:spcPct val="90000"/>
              </a:lnSpc>
              <a:spcBef>
                <a:spcPts val="400"/>
              </a:spcBef>
              <a:spcAft>
                <a:spcPts val="0"/>
              </a:spcAft>
              <a:buClr>
                <a:srgbClr val="FEFEFE"/>
              </a:buClr>
              <a:buSzPts val="1200"/>
              <a:buNone/>
              <a:defRPr sz="1200" b="1"/>
            </a:lvl5pPr>
            <a:lvl6pPr marL="2743200" lvl="5" indent="-228600" algn="l">
              <a:lnSpc>
                <a:spcPct val="90000"/>
              </a:lnSpc>
              <a:spcBef>
                <a:spcPts val="400"/>
              </a:spcBef>
              <a:spcAft>
                <a:spcPts val="0"/>
              </a:spcAft>
              <a:buClr>
                <a:schemeClr val="lt1"/>
              </a:buClr>
              <a:buSzPts val="1200"/>
              <a:buNone/>
              <a:defRPr sz="1200" b="1"/>
            </a:lvl6pPr>
            <a:lvl7pPr marL="3200400" lvl="6" indent="-228600" algn="l">
              <a:lnSpc>
                <a:spcPct val="90000"/>
              </a:lnSpc>
              <a:spcBef>
                <a:spcPts val="400"/>
              </a:spcBef>
              <a:spcAft>
                <a:spcPts val="0"/>
              </a:spcAft>
              <a:buClr>
                <a:schemeClr val="lt1"/>
              </a:buClr>
              <a:buSzPts val="1200"/>
              <a:buNone/>
              <a:defRPr sz="1200" b="1"/>
            </a:lvl7pPr>
            <a:lvl8pPr marL="3657600" lvl="7" indent="-228600" algn="l">
              <a:lnSpc>
                <a:spcPct val="90000"/>
              </a:lnSpc>
              <a:spcBef>
                <a:spcPts val="400"/>
              </a:spcBef>
              <a:spcAft>
                <a:spcPts val="0"/>
              </a:spcAft>
              <a:buClr>
                <a:schemeClr val="lt1"/>
              </a:buClr>
              <a:buSzPts val="1200"/>
              <a:buNone/>
              <a:defRPr sz="1200" b="1"/>
            </a:lvl8pPr>
            <a:lvl9pPr marL="4114800" lvl="8" indent="-228600" algn="l">
              <a:lnSpc>
                <a:spcPct val="90000"/>
              </a:lnSpc>
              <a:spcBef>
                <a:spcPts val="400"/>
              </a:spcBef>
              <a:spcAft>
                <a:spcPts val="0"/>
              </a:spcAft>
              <a:buClr>
                <a:schemeClr val="lt1"/>
              </a:buClr>
              <a:buSzPts val="1200"/>
              <a:buNone/>
              <a:defRPr sz="1200" b="1"/>
            </a:lvl9pPr>
          </a:lstStyle>
          <a:p>
            <a:endParaRPr/>
          </a:p>
        </p:txBody>
      </p:sp>
      <p:sp>
        <p:nvSpPr>
          <p:cNvPr id="312" name="Google Shape;312;p33"/>
          <p:cNvSpPr txBox="1">
            <a:spLocks noGrp="1"/>
          </p:cNvSpPr>
          <p:nvPr>
            <p:ph type="body" idx="21"/>
          </p:nvPr>
        </p:nvSpPr>
        <p:spPr>
          <a:xfrm>
            <a:off x="1042590" y="4230656"/>
            <a:ext cx="1543050" cy="257296"/>
          </a:xfrm>
          <a:prstGeom prst="rect">
            <a:avLst/>
          </a:prstGeom>
          <a:noFill/>
          <a:ln>
            <a:noFill/>
          </a:ln>
        </p:spPr>
        <p:txBody>
          <a:bodyPr spcFirstLastPara="1" wrap="square" lIns="68575" tIns="34275" rIns="68575" bIns="34275" anchor="ctr" anchorCtr="0">
            <a:noAutofit/>
          </a:bodyPr>
          <a:lstStyle>
            <a:lvl1pPr marL="457200" lvl="0" indent="-228600" algn="ctr">
              <a:lnSpc>
                <a:spcPct val="90000"/>
              </a:lnSpc>
              <a:spcBef>
                <a:spcPts val="800"/>
              </a:spcBef>
              <a:spcAft>
                <a:spcPts val="0"/>
              </a:spcAft>
              <a:buClr>
                <a:srgbClr val="3F3F3F"/>
              </a:buClr>
              <a:buSzPts val="700"/>
              <a:buNone/>
              <a:defRPr sz="700">
                <a:solidFill>
                  <a:srgbClr val="3F3F3F"/>
                </a:solidFill>
                <a:latin typeface="Arial"/>
                <a:ea typeface="Arial"/>
                <a:cs typeface="Arial"/>
                <a:sym typeface="Arial"/>
              </a:defRPr>
            </a:lvl1pPr>
            <a:lvl2pPr marL="914400" lvl="1" indent="-228600" algn="l">
              <a:lnSpc>
                <a:spcPct val="90000"/>
              </a:lnSpc>
              <a:spcBef>
                <a:spcPts val="400"/>
              </a:spcBef>
              <a:spcAft>
                <a:spcPts val="0"/>
              </a:spcAft>
              <a:buClr>
                <a:srgbClr val="FEFEFE"/>
              </a:buClr>
              <a:buSzPts val="1500"/>
              <a:buNone/>
              <a:defRPr sz="1500" b="1"/>
            </a:lvl2pPr>
            <a:lvl3pPr marL="1371600" lvl="2" indent="-228600" algn="l">
              <a:lnSpc>
                <a:spcPct val="90000"/>
              </a:lnSpc>
              <a:spcBef>
                <a:spcPts val="400"/>
              </a:spcBef>
              <a:spcAft>
                <a:spcPts val="0"/>
              </a:spcAft>
              <a:buClr>
                <a:srgbClr val="FEFEFE"/>
              </a:buClr>
              <a:buSzPts val="1400"/>
              <a:buNone/>
              <a:defRPr sz="1400" b="1"/>
            </a:lvl3pPr>
            <a:lvl4pPr marL="1828800" lvl="3" indent="-228600" algn="l">
              <a:lnSpc>
                <a:spcPct val="90000"/>
              </a:lnSpc>
              <a:spcBef>
                <a:spcPts val="400"/>
              </a:spcBef>
              <a:spcAft>
                <a:spcPts val="0"/>
              </a:spcAft>
              <a:buClr>
                <a:srgbClr val="FEFEFE"/>
              </a:buClr>
              <a:buSzPts val="1200"/>
              <a:buNone/>
              <a:defRPr sz="1200" b="1"/>
            </a:lvl4pPr>
            <a:lvl5pPr marL="2286000" lvl="4" indent="-228600" algn="l">
              <a:lnSpc>
                <a:spcPct val="90000"/>
              </a:lnSpc>
              <a:spcBef>
                <a:spcPts val="400"/>
              </a:spcBef>
              <a:spcAft>
                <a:spcPts val="0"/>
              </a:spcAft>
              <a:buClr>
                <a:srgbClr val="FEFEFE"/>
              </a:buClr>
              <a:buSzPts val="1200"/>
              <a:buNone/>
              <a:defRPr sz="1200" b="1"/>
            </a:lvl5pPr>
            <a:lvl6pPr marL="2743200" lvl="5" indent="-228600" algn="l">
              <a:lnSpc>
                <a:spcPct val="90000"/>
              </a:lnSpc>
              <a:spcBef>
                <a:spcPts val="400"/>
              </a:spcBef>
              <a:spcAft>
                <a:spcPts val="0"/>
              </a:spcAft>
              <a:buClr>
                <a:schemeClr val="lt1"/>
              </a:buClr>
              <a:buSzPts val="1200"/>
              <a:buNone/>
              <a:defRPr sz="1200" b="1"/>
            </a:lvl6pPr>
            <a:lvl7pPr marL="3200400" lvl="6" indent="-228600" algn="l">
              <a:lnSpc>
                <a:spcPct val="90000"/>
              </a:lnSpc>
              <a:spcBef>
                <a:spcPts val="400"/>
              </a:spcBef>
              <a:spcAft>
                <a:spcPts val="0"/>
              </a:spcAft>
              <a:buClr>
                <a:schemeClr val="lt1"/>
              </a:buClr>
              <a:buSzPts val="1200"/>
              <a:buNone/>
              <a:defRPr sz="1200" b="1"/>
            </a:lvl7pPr>
            <a:lvl8pPr marL="3657600" lvl="7" indent="-228600" algn="l">
              <a:lnSpc>
                <a:spcPct val="90000"/>
              </a:lnSpc>
              <a:spcBef>
                <a:spcPts val="400"/>
              </a:spcBef>
              <a:spcAft>
                <a:spcPts val="0"/>
              </a:spcAft>
              <a:buClr>
                <a:schemeClr val="lt1"/>
              </a:buClr>
              <a:buSzPts val="1200"/>
              <a:buNone/>
              <a:defRPr sz="1200" b="1"/>
            </a:lvl8pPr>
            <a:lvl9pPr marL="4114800" lvl="8" indent="-228600" algn="l">
              <a:lnSpc>
                <a:spcPct val="90000"/>
              </a:lnSpc>
              <a:spcBef>
                <a:spcPts val="400"/>
              </a:spcBef>
              <a:spcAft>
                <a:spcPts val="0"/>
              </a:spcAft>
              <a:buClr>
                <a:schemeClr val="lt1"/>
              </a:buClr>
              <a:buSzPts val="1200"/>
              <a:buNone/>
              <a:defRPr sz="1200" b="1"/>
            </a:lvl9pPr>
          </a:lstStyle>
          <a:p>
            <a:endParaRPr/>
          </a:p>
        </p:txBody>
      </p:sp>
      <p:sp>
        <p:nvSpPr>
          <p:cNvPr id="313" name="Google Shape;313;p33"/>
          <p:cNvSpPr txBox="1">
            <a:spLocks noGrp="1"/>
          </p:cNvSpPr>
          <p:nvPr>
            <p:ph type="body" idx="22"/>
          </p:nvPr>
        </p:nvSpPr>
        <p:spPr>
          <a:xfrm>
            <a:off x="2886947" y="4145922"/>
            <a:ext cx="1371600" cy="257296"/>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Clr>
                <a:srgbClr val="3F3F3F"/>
              </a:buClr>
              <a:buSzPts val="800"/>
              <a:buNone/>
              <a:defRPr sz="800">
                <a:solidFill>
                  <a:srgbClr val="3F3F3F"/>
                </a:solidFill>
                <a:latin typeface="Arial"/>
                <a:ea typeface="Arial"/>
                <a:cs typeface="Arial"/>
                <a:sym typeface="Arial"/>
              </a:defRPr>
            </a:lvl1pPr>
            <a:lvl2pPr marL="914400" lvl="1" indent="-228600" algn="l">
              <a:lnSpc>
                <a:spcPct val="90000"/>
              </a:lnSpc>
              <a:spcBef>
                <a:spcPts val="400"/>
              </a:spcBef>
              <a:spcAft>
                <a:spcPts val="0"/>
              </a:spcAft>
              <a:buClr>
                <a:srgbClr val="FEFEFE"/>
              </a:buClr>
              <a:buSzPts val="1500"/>
              <a:buNone/>
              <a:defRPr sz="1500" b="1"/>
            </a:lvl2pPr>
            <a:lvl3pPr marL="1371600" lvl="2" indent="-228600" algn="l">
              <a:lnSpc>
                <a:spcPct val="90000"/>
              </a:lnSpc>
              <a:spcBef>
                <a:spcPts val="400"/>
              </a:spcBef>
              <a:spcAft>
                <a:spcPts val="0"/>
              </a:spcAft>
              <a:buClr>
                <a:srgbClr val="FEFEFE"/>
              </a:buClr>
              <a:buSzPts val="1400"/>
              <a:buNone/>
              <a:defRPr sz="1400" b="1"/>
            </a:lvl3pPr>
            <a:lvl4pPr marL="1828800" lvl="3" indent="-228600" algn="l">
              <a:lnSpc>
                <a:spcPct val="90000"/>
              </a:lnSpc>
              <a:spcBef>
                <a:spcPts val="400"/>
              </a:spcBef>
              <a:spcAft>
                <a:spcPts val="0"/>
              </a:spcAft>
              <a:buClr>
                <a:srgbClr val="FEFEFE"/>
              </a:buClr>
              <a:buSzPts val="1200"/>
              <a:buNone/>
              <a:defRPr sz="1200" b="1"/>
            </a:lvl4pPr>
            <a:lvl5pPr marL="2286000" lvl="4" indent="-228600" algn="l">
              <a:lnSpc>
                <a:spcPct val="90000"/>
              </a:lnSpc>
              <a:spcBef>
                <a:spcPts val="400"/>
              </a:spcBef>
              <a:spcAft>
                <a:spcPts val="0"/>
              </a:spcAft>
              <a:buClr>
                <a:srgbClr val="FEFEFE"/>
              </a:buClr>
              <a:buSzPts val="1200"/>
              <a:buNone/>
              <a:defRPr sz="1200" b="1"/>
            </a:lvl5pPr>
            <a:lvl6pPr marL="2743200" lvl="5" indent="-228600" algn="l">
              <a:lnSpc>
                <a:spcPct val="90000"/>
              </a:lnSpc>
              <a:spcBef>
                <a:spcPts val="400"/>
              </a:spcBef>
              <a:spcAft>
                <a:spcPts val="0"/>
              </a:spcAft>
              <a:buClr>
                <a:schemeClr val="lt1"/>
              </a:buClr>
              <a:buSzPts val="1200"/>
              <a:buNone/>
              <a:defRPr sz="1200" b="1"/>
            </a:lvl6pPr>
            <a:lvl7pPr marL="3200400" lvl="6" indent="-228600" algn="l">
              <a:lnSpc>
                <a:spcPct val="90000"/>
              </a:lnSpc>
              <a:spcBef>
                <a:spcPts val="400"/>
              </a:spcBef>
              <a:spcAft>
                <a:spcPts val="0"/>
              </a:spcAft>
              <a:buClr>
                <a:schemeClr val="lt1"/>
              </a:buClr>
              <a:buSzPts val="1200"/>
              <a:buNone/>
              <a:defRPr sz="1200" b="1"/>
            </a:lvl7pPr>
            <a:lvl8pPr marL="3657600" lvl="7" indent="-228600" algn="l">
              <a:lnSpc>
                <a:spcPct val="90000"/>
              </a:lnSpc>
              <a:spcBef>
                <a:spcPts val="400"/>
              </a:spcBef>
              <a:spcAft>
                <a:spcPts val="0"/>
              </a:spcAft>
              <a:buClr>
                <a:schemeClr val="lt1"/>
              </a:buClr>
              <a:buSzPts val="1200"/>
              <a:buNone/>
              <a:defRPr sz="1200" b="1"/>
            </a:lvl8pPr>
            <a:lvl9pPr marL="4114800" lvl="8" indent="-228600" algn="l">
              <a:lnSpc>
                <a:spcPct val="90000"/>
              </a:lnSpc>
              <a:spcBef>
                <a:spcPts val="400"/>
              </a:spcBef>
              <a:spcAft>
                <a:spcPts val="0"/>
              </a:spcAft>
              <a:buClr>
                <a:schemeClr val="lt1"/>
              </a:buClr>
              <a:buSzPts val="1200"/>
              <a:buNone/>
              <a:defRPr sz="1200" b="1"/>
            </a:lvl9pPr>
          </a:lstStyle>
          <a:p>
            <a:endParaRPr/>
          </a:p>
        </p:txBody>
      </p:sp>
      <p:sp>
        <p:nvSpPr>
          <p:cNvPr id="314" name="Google Shape;314;p33"/>
          <p:cNvSpPr txBox="1">
            <a:spLocks noGrp="1"/>
          </p:cNvSpPr>
          <p:nvPr>
            <p:ph type="body" idx="23"/>
          </p:nvPr>
        </p:nvSpPr>
        <p:spPr>
          <a:xfrm>
            <a:off x="2804410" y="4241668"/>
            <a:ext cx="1543050" cy="257296"/>
          </a:xfrm>
          <a:prstGeom prst="rect">
            <a:avLst/>
          </a:prstGeom>
          <a:noFill/>
          <a:ln>
            <a:noFill/>
          </a:ln>
        </p:spPr>
        <p:txBody>
          <a:bodyPr spcFirstLastPara="1" wrap="square" lIns="68575" tIns="34275" rIns="68575" bIns="34275" anchor="ctr" anchorCtr="0">
            <a:noAutofit/>
          </a:bodyPr>
          <a:lstStyle>
            <a:lvl1pPr marL="457200" lvl="0" indent="-228600" algn="ctr">
              <a:lnSpc>
                <a:spcPct val="90000"/>
              </a:lnSpc>
              <a:spcBef>
                <a:spcPts val="800"/>
              </a:spcBef>
              <a:spcAft>
                <a:spcPts val="0"/>
              </a:spcAft>
              <a:buClr>
                <a:srgbClr val="3F3F3F"/>
              </a:buClr>
              <a:buSzPts val="700"/>
              <a:buNone/>
              <a:defRPr sz="700">
                <a:solidFill>
                  <a:srgbClr val="3F3F3F"/>
                </a:solidFill>
                <a:latin typeface="Arial"/>
                <a:ea typeface="Arial"/>
                <a:cs typeface="Arial"/>
                <a:sym typeface="Arial"/>
              </a:defRPr>
            </a:lvl1pPr>
            <a:lvl2pPr marL="914400" lvl="1" indent="-228600" algn="l">
              <a:lnSpc>
                <a:spcPct val="90000"/>
              </a:lnSpc>
              <a:spcBef>
                <a:spcPts val="400"/>
              </a:spcBef>
              <a:spcAft>
                <a:spcPts val="0"/>
              </a:spcAft>
              <a:buClr>
                <a:srgbClr val="FEFEFE"/>
              </a:buClr>
              <a:buSzPts val="1500"/>
              <a:buNone/>
              <a:defRPr sz="1500" b="1"/>
            </a:lvl2pPr>
            <a:lvl3pPr marL="1371600" lvl="2" indent="-228600" algn="l">
              <a:lnSpc>
                <a:spcPct val="90000"/>
              </a:lnSpc>
              <a:spcBef>
                <a:spcPts val="400"/>
              </a:spcBef>
              <a:spcAft>
                <a:spcPts val="0"/>
              </a:spcAft>
              <a:buClr>
                <a:srgbClr val="FEFEFE"/>
              </a:buClr>
              <a:buSzPts val="1400"/>
              <a:buNone/>
              <a:defRPr sz="1400" b="1"/>
            </a:lvl3pPr>
            <a:lvl4pPr marL="1828800" lvl="3" indent="-228600" algn="l">
              <a:lnSpc>
                <a:spcPct val="90000"/>
              </a:lnSpc>
              <a:spcBef>
                <a:spcPts val="400"/>
              </a:spcBef>
              <a:spcAft>
                <a:spcPts val="0"/>
              </a:spcAft>
              <a:buClr>
                <a:srgbClr val="FEFEFE"/>
              </a:buClr>
              <a:buSzPts val="1200"/>
              <a:buNone/>
              <a:defRPr sz="1200" b="1"/>
            </a:lvl4pPr>
            <a:lvl5pPr marL="2286000" lvl="4" indent="-228600" algn="l">
              <a:lnSpc>
                <a:spcPct val="90000"/>
              </a:lnSpc>
              <a:spcBef>
                <a:spcPts val="400"/>
              </a:spcBef>
              <a:spcAft>
                <a:spcPts val="0"/>
              </a:spcAft>
              <a:buClr>
                <a:srgbClr val="FEFEFE"/>
              </a:buClr>
              <a:buSzPts val="1200"/>
              <a:buNone/>
              <a:defRPr sz="1200" b="1"/>
            </a:lvl5pPr>
            <a:lvl6pPr marL="2743200" lvl="5" indent="-228600" algn="l">
              <a:lnSpc>
                <a:spcPct val="90000"/>
              </a:lnSpc>
              <a:spcBef>
                <a:spcPts val="400"/>
              </a:spcBef>
              <a:spcAft>
                <a:spcPts val="0"/>
              </a:spcAft>
              <a:buClr>
                <a:schemeClr val="lt1"/>
              </a:buClr>
              <a:buSzPts val="1200"/>
              <a:buNone/>
              <a:defRPr sz="1200" b="1"/>
            </a:lvl6pPr>
            <a:lvl7pPr marL="3200400" lvl="6" indent="-228600" algn="l">
              <a:lnSpc>
                <a:spcPct val="90000"/>
              </a:lnSpc>
              <a:spcBef>
                <a:spcPts val="400"/>
              </a:spcBef>
              <a:spcAft>
                <a:spcPts val="0"/>
              </a:spcAft>
              <a:buClr>
                <a:schemeClr val="lt1"/>
              </a:buClr>
              <a:buSzPts val="1200"/>
              <a:buNone/>
              <a:defRPr sz="1200" b="1"/>
            </a:lvl7pPr>
            <a:lvl8pPr marL="3657600" lvl="7" indent="-228600" algn="l">
              <a:lnSpc>
                <a:spcPct val="90000"/>
              </a:lnSpc>
              <a:spcBef>
                <a:spcPts val="400"/>
              </a:spcBef>
              <a:spcAft>
                <a:spcPts val="0"/>
              </a:spcAft>
              <a:buClr>
                <a:schemeClr val="lt1"/>
              </a:buClr>
              <a:buSzPts val="1200"/>
              <a:buNone/>
              <a:defRPr sz="1200" b="1"/>
            </a:lvl8pPr>
            <a:lvl9pPr marL="4114800" lvl="8" indent="-228600" algn="l">
              <a:lnSpc>
                <a:spcPct val="90000"/>
              </a:lnSpc>
              <a:spcBef>
                <a:spcPts val="400"/>
              </a:spcBef>
              <a:spcAft>
                <a:spcPts val="0"/>
              </a:spcAft>
              <a:buClr>
                <a:schemeClr val="lt1"/>
              </a:buClr>
              <a:buSzPts val="1200"/>
              <a:buNone/>
              <a:defRPr sz="1200" b="1"/>
            </a:lvl9pPr>
          </a:lstStyle>
          <a:p>
            <a:endParaRPr/>
          </a:p>
        </p:txBody>
      </p:sp>
      <p:sp>
        <p:nvSpPr>
          <p:cNvPr id="315" name="Google Shape;315;p33"/>
          <p:cNvSpPr txBox="1">
            <a:spLocks noGrp="1"/>
          </p:cNvSpPr>
          <p:nvPr>
            <p:ph type="body" idx="24"/>
          </p:nvPr>
        </p:nvSpPr>
        <p:spPr>
          <a:xfrm>
            <a:off x="4754945" y="4145922"/>
            <a:ext cx="1371600" cy="257296"/>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Clr>
                <a:srgbClr val="3F3F3F"/>
              </a:buClr>
              <a:buSzPts val="800"/>
              <a:buNone/>
              <a:defRPr sz="800">
                <a:solidFill>
                  <a:srgbClr val="3F3F3F"/>
                </a:solidFill>
                <a:latin typeface="Arial"/>
                <a:ea typeface="Arial"/>
                <a:cs typeface="Arial"/>
                <a:sym typeface="Arial"/>
              </a:defRPr>
            </a:lvl1pPr>
            <a:lvl2pPr marL="914400" lvl="1" indent="-228600" algn="l">
              <a:lnSpc>
                <a:spcPct val="90000"/>
              </a:lnSpc>
              <a:spcBef>
                <a:spcPts val="400"/>
              </a:spcBef>
              <a:spcAft>
                <a:spcPts val="0"/>
              </a:spcAft>
              <a:buClr>
                <a:srgbClr val="FEFEFE"/>
              </a:buClr>
              <a:buSzPts val="1500"/>
              <a:buNone/>
              <a:defRPr sz="1500" b="1"/>
            </a:lvl2pPr>
            <a:lvl3pPr marL="1371600" lvl="2" indent="-228600" algn="l">
              <a:lnSpc>
                <a:spcPct val="90000"/>
              </a:lnSpc>
              <a:spcBef>
                <a:spcPts val="400"/>
              </a:spcBef>
              <a:spcAft>
                <a:spcPts val="0"/>
              </a:spcAft>
              <a:buClr>
                <a:srgbClr val="FEFEFE"/>
              </a:buClr>
              <a:buSzPts val="1400"/>
              <a:buNone/>
              <a:defRPr sz="1400" b="1"/>
            </a:lvl3pPr>
            <a:lvl4pPr marL="1828800" lvl="3" indent="-228600" algn="l">
              <a:lnSpc>
                <a:spcPct val="90000"/>
              </a:lnSpc>
              <a:spcBef>
                <a:spcPts val="400"/>
              </a:spcBef>
              <a:spcAft>
                <a:spcPts val="0"/>
              </a:spcAft>
              <a:buClr>
                <a:srgbClr val="FEFEFE"/>
              </a:buClr>
              <a:buSzPts val="1200"/>
              <a:buNone/>
              <a:defRPr sz="1200" b="1"/>
            </a:lvl4pPr>
            <a:lvl5pPr marL="2286000" lvl="4" indent="-228600" algn="l">
              <a:lnSpc>
                <a:spcPct val="90000"/>
              </a:lnSpc>
              <a:spcBef>
                <a:spcPts val="400"/>
              </a:spcBef>
              <a:spcAft>
                <a:spcPts val="0"/>
              </a:spcAft>
              <a:buClr>
                <a:srgbClr val="FEFEFE"/>
              </a:buClr>
              <a:buSzPts val="1200"/>
              <a:buNone/>
              <a:defRPr sz="1200" b="1"/>
            </a:lvl5pPr>
            <a:lvl6pPr marL="2743200" lvl="5" indent="-228600" algn="l">
              <a:lnSpc>
                <a:spcPct val="90000"/>
              </a:lnSpc>
              <a:spcBef>
                <a:spcPts val="400"/>
              </a:spcBef>
              <a:spcAft>
                <a:spcPts val="0"/>
              </a:spcAft>
              <a:buClr>
                <a:schemeClr val="lt1"/>
              </a:buClr>
              <a:buSzPts val="1200"/>
              <a:buNone/>
              <a:defRPr sz="1200" b="1"/>
            </a:lvl6pPr>
            <a:lvl7pPr marL="3200400" lvl="6" indent="-228600" algn="l">
              <a:lnSpc>
                <a:spcPct val="90000"/>
              </a:lnSpc>
              <a:spcBef>
                <a:spcPts val="400"/>
              </a:spcBef>
              <a:spcAft>
                <a:spcPts val="0"/>
              </a:spcAft>
              <a:buClr>
                <a:schemeClr val="lt1"/>
              </a:buClr>
              <a:buSzPts val="1200"/>
              <a:buNone/>
              <a:defRPr sz="1200" b="1"/>
            </a:lvl7pPr>
            <a:lvl8pPr marL="3657600" lvl="7" indent="-228600" algn="l">
              <a:lnSpc>
                <a:spcPct val="90000"/>
              </a:lnSpc>
              <a:spcBef>
                <a:spcPts val="400"/>
              </a:spcBef>
              <a:spcAft>
                <a:spcPts val="0"/>
              </a:spcAft>
              <a:buClr>
                <a:schemeClr val="lt1"/>
              </a:buClr>
              <a:buSzPts val="1200"/>
              <a:buNone/>
              <a:defRPr sz="1200" b="1"/>
            </a:lvl8pPr>
            <a:lvl9pPr marL="4114800" lvl="8" indent="-228600" algn="l">
              <a:lnSpc>
                <a:spcPct val="90000"/>
              </a:lnSpc>
              <a:spcBef>
                <a:spcPts val="400"/>
              </a:spcBef>
              <a:spcAft>
                <a:spcPts val="0"/>
              </a:spcAft>
              <a:buClr>
                <a:schemeClr val="lt1"/>
              </a:buClr>
              <a:buSzPts val="1200"/>
              <a:buNone/>
              <a:defRPr sz="1200" b="1"/>
            </a:lvl9pPr>
          </a:lstStyle>
          <a:p>
            <a:endParaRPr/>
          </a:p>
        </p:txBody>
      </p:sp>
      <p:sp>
        <p:nvSpPr>
          <p:cNvPr id="316" name="Google Shape;316;p33"/>
          <p:cNvSpPr txBox="1">
            <a:spLocks noGrp="1"/>
          </p:cNvSpPr>
          <p:nvPr>
            <p:ph type="body" idx="25"/>
          </p:nvPr>
        </p:nvSpPr>
        <p:spPr>
          <a:xfrm>
            <a:off x="4672409" y="4241668"/>
            <a:ext cx="1543050" cy="257296"/>
          </a:xfrm>
          <a:prstGeom prst="rect">
            <a:avLst/>
          </a:prstGeom>
          <a:noFill/>
          <a:ln>
            <a:noFill/>
          </a:ln>
        </p:spPr>
        <p:txBody>
          <a:bodyPr spcFirstLastPara="1" wrap="square" lIns="68575" tIns="34275" rIns="68575" bIns="34275" anchor="ctr" anchorCtr="0">
            <a:noAutofit/>
          </a:bodyPr>
          <a:lstStyle>
            <a:lvl1pPr marL="457200" lvl="0" indent="-228600" algn="ctr">
              <a:lnSpc>
                <a:spcPct val="90000"/>
              </a:lnSpc>
              <a:spcBef>
                <a:spcPts val="800"/>
              </a:spcBef>
              <a:spcAft>
                <a:spcPts val="0"/>
              </a:spcAft>
              <a:buClr>
                <a:srgbClr val="3F3F3F"/>
              </a:buClr>
              <a:buSzPts val="700"/>
              <a:buNone/>
              <a:defRPr sz="700">
                <a:solidFill>
                  <a:srgbClr val="3F3F3F"/>
                </a:solidFill>
                <a:latin typeface="Arial"/>
                <a:ea typeface="Arial"/>
                <a:cs typeface="Arial"/>
                <a:sym typeface="Arial"/>
              </a:defRPr>
            </a:lvl1pPr>
            <a:lvl2pPr marL="914400" lvl="1" indent="-228600" algn="l">
              <a:lnSpc>
                <a:spcPct val="90000"/>
              </a:lnSpc>
              <a:spcBef>
                <a:spcPts val="400"/>
              </a:spcBef>
              <a:spcAft>
                <a:spcPts val="0"/>
              </a:spcAft>
              <a:buClr>
                <a:srgbClr val="FEFEFE"/>
              </a:buClr>
              <a:buSzPts val="1500"/>
              <a:buNone/>
              <a:defRPr sz="1500" b="1"/>
            </a:lvl2pPr>
            <a:lvl3pPr marL="1371600" lvl="2" indent="-228600" algn="l">
              <a:lnSpc>
                <a:spcPct val="90000"/>
              </a:lnSpc>
              <a:spcBef>
                <a:spcPts val="400"/>
              </a:spcBef>
              <a:spcAft>
                <a:spcPts val="0"/>
              </a:spcAft>
              <a:buClr>
                <a:srgbClr val="FEFEFE"/>
              </a:buClr>
              <a:buSzPts val="1400"/>
              <a:buNone/>
              <a:defRPr sz="1400" b="1"/>
            </a:lvl3pPr>
            <a:lvl4pPr marL="1828800" lvl="3" indent="-228600" algn="l">
              <a:lnSpc>
                <a:spcPct val="90000"/>
              </a:lnSpc>
              <a:spcBef>
                <a:spcPts val="400"/>
              </a:spcBef>
              <a:spcAft>
                <a:spcPts val="0"/>
              </a:spcAft>
              <a:buClr>
                <a:srgbClr val="FEFEFE"/>
              </a:buClr>
              <a:buSzPts val="1200"/>
              <a:buNone/>
              <a:defRPr sz="1200" b="1"/>
            </a:lvl4pPr>
            <a:lvl5pPr marL="2286000" lvl="4" indent="-228600" algn="l">
              <a:lnSpc>
                <a:spcPct val="90000"/>
              </a:lnSpc>
              <a:spcBef>
                <a:spcPts val="400"/>
              </a:spcBef>
              <a:spcAft>
                <a:spcPts val="0"/>
              </a:spcAft>
              <a:buClr>
                <a:srgbClr val="FEFEFE"/>
              </a:buClr>
              <a:buSzPts val="1200"/>
              <a:buNone/>
              <a:defRPr sz="1200" b="1"/>
            </a:lvl5pPr>
            <a:lvl6pPr marL="2743200" lvl="5" indent="-228600" algn="l">
              <a:lnSpc>
                <a:spcPct val="90000"/>
              </a:lnSpc>
              <a:spcBef>
                <a:spcPts val="400"/>
              </a:spcBef>
              <a:spcAft>
                <a:spcPts val="0"/>
              </a:spcAft>
              <a:buClr>
                <a:schemeClr val="lt1"/>
              </a:buClr>
              <a:buSzPts val="1200"/>
              <a:buNone/>
              <a:defRPr sz="1200" b="1"/>
            </a:lvl6pPr>
            <a:lvl7pPr marL="3200400" lvl="6" indent="-228600" algn="l">
              <a:lnSpc>
                <a:spcPct val="90000"/>
              </a:lnSpc>
              <a:spcBef>
                <a:spcPts val="400"/>
              </a:spcBef>
              <a:spcAft>
                <a:spcPts val="0"/>
              </a:spcAft>
              <a:buClr>
                <a:schemeClr val="lt1"/>
              </a:buClr>
              <a:buSzPts val="1200"/>
              <a:buNone/>
              <a:defRPr sz="1200" b="1"/>
            </a:lvl7pPr>
            <a:lvl8pPr marL="3657600" lvl="7" indent="-228600" algn="l">
              <a:lnSpc>
                <a:spcPct val="90000"/>
              </a:lnSpc>
              <a:spcBef>
                <a:spcPts val="400"/>
              </a:spcBef>
              <a:spcAft>
                <a:spcPts val="0"/>
              </a:spcAft>
              <a:buClr>
                <a:schemeClr val="lt1"/>
              </a:buClr>
              <a:buSzPts val="1200"/>
              <a:buNone/>
              <a:defRPr sz="1200" b="1"/>
            </a:lvl8pPr>
            <a:lvl9pPr marL="4114800" lvl="8" indent="-228600" algn="l">
              <a:lnSpc>
                <a:spcPct val="90000"/>
              </a:lnSpc>
              <a:spcBef>
                <a:spcPts val="400"/>
              </a:spcBef>
              <a:spcAft>
                <a:spcPts val="0"/>
              </a:spcAft>
              <a:buClr>
                <a:schemeClr val="lt1"/>
              </a:buClr>
              <a:buSzPts val="1200"/>
              <a:buNone/>
              <a:defRPr sz="1200" b="1"/>
            </a:lvl9pPr>
          </a:lstStyle>
          <a:p>
            <a:endParaRPr/>
          </a:p>
        </p:txBody>
      </p:sp>
      <p:sp>
        <p:nvSpPr>
          <p:cNvPr id="317" name="Google Shape;317;p33"/>
          <p:cNvSpPr txBox="1">
            <a:spLocks noGrp="1"/>
          </p:cNvSpPr>
          <p:nvPr>
            <p:ph type="body" idx="26"/>
          </p:nvPr>
        </p:nvSpPr>
        <p:spPr>
          <a:xfrm>
            <a:off x="6569855" y="4134911"/>
            <a:ext cx="1371600" cy="257296"/>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Clr>
                <a:srgbClr val="3F3F3F"/>
              </a:buClr>
              <a:buSzPts val="800"/>
              <a:buNone/>
              <a:defRPr sz="800">
                <a:solidFill>
                  <a:srgbClr val="3F3F3F"/>
                </a:solidFill>
                <a:latin typeface="Arial"/>
                <a:ea typeface="Arial"/>
                <a:cs typeface="Arial"/>
                <a:sym typeface="Arial"/>
              </a:defRPr>
            </a:lvl1pPr>
            <a:lvl2pPr marL="914400" lvl="1" indent="-228600" algn="l">
              <a:lnSpc>
                <a:spcPct val="90000"/>
              </a:lnSpc>
              <a:spcBef>
                <a:spcPts val="400"/>
              </a:spcBef>
              <a:spcAft>
                <a:spcPts val="0"/>
              </a:spcAft>
              <a:buClr>
                <a:srgbClr val="FEFEFE"/>
              </a:buClr>
              <a:buSzPts val="1500"/>
              <a:buNone/>
              <a:defRPr sz="1500" b="1"/>
            </a:lvl2pPr>
            <a:lvl3pPr marL="1371600" lvl="2" indent="-228600" algn="l">
              <a:lnSpc>
                <a:spcPct val="90000"/>
              </a:lnSpc>
              <a:spcBef>
                <a:spcPts val="400"/>
              </a:spcBef>
              <a:spcAft>
                <a:spcPts val="0"/>
              </a:spcAft>
              <a:buClr>
                <a:srgbClr val="FEFEFE"/>
              </a:buClr>
              <a:buSzPts val="1400"/>
              <a:buNone/>
              <a:defRPr sz="1400" b="1"/>
            </a:lvl3pPr>
            <a:lvl4pPr marL="1828800" lvl="3" indent="-228600" algn="l">
              <a:lnSpc>
                <a:spcPct val="90000"/>
              </a:lnSpc>
              <a:spcBef>
                <a:spcPts val="400"/>
              </a:spcBef>
              <a:spcAft>
                <a:spcPts val="0"/>
              </a:spcAft>
              <a:buClr>
                <a:srgbClr val="FEFEFE"/>
              </a:buClr>
              <a:buSzPts val="1200"/>
              <a:buNone/>
              <a:defRPr sz="1200" b="1"/>
            </a:lvl4pPr>
            <a:lvl5pPr marL="2286000" lvl="4" indent="-228600" algn="l">
              <a:lnSpc>
                <a:spcPct val="90000"/>
              </a:lnSpc>
              <a:spcBef>
                <a:spcPts val="400"/>
              </a:spcBef>
              <a:spcAft>
                <a:spcPts val="0"/>
              </a:spcAft>
              <a:buClr>
                <a:srgbClr val="FEFEFE"/>
              </a:buClr>
              <a:buSzPts val="1200"/>
              <a:buNone/>
              <a:defRPr sz="1200" b="1"/>
            </a:lvl5pPr>
            <a:lvl6pPr marL="2743200" lvl="5" indent="-228600" algn="l">
              <a:lnSpc>
                <a:spcPct val="90000"/>
              </a:lnSpc>
              <a:spcBef>
                <a:spcPts val="400"/>
              </a:spcBef>
              <a:spcAft>
                <a:spcPts val="0"/>
              </a:spcAft>
              <a:buClr>
                <a:schemeClr val="lt1"/>
              </a:buClr>
              <a:buSzPts val="1200"/>
              <a:buNone/>
              <a:defRPr sz="1200" b="1"/>
            </a:lvl6pPr>
            <a:lvl7pPr marL="3200400" lvl="6" indent="-228600" algn="l">
              <a:lnSpc>
                <a:spcPct val="90000"/>
              </a:lnSpc>
              <a:spcBef>
                <a:spcPts val="400"/>
              </a:spcBef>
              <a:spcAft>
                <a:spcPts val="0"/>
              </a:spcAft>
              <a:buClr>
                <a:schemeClr val="lt1"/>
              </a:buClr>
              <a:buSzPts val="1200"/>
              <a:buNone/>
              <a:defRPr sz="1200" b="1"/>
            </a:lvl7pPr>
            <a:lvl8pPr marL="3657600" lvl="7" indent="-228600" algn="l">
              <a:lnSpc>
                <a:spcPct val="90000"/>
              </a:lnSpc>
              <a:spcBef>
                <a:spcPts val="400"/>
              </a:spcBef>
              <a:spcAft>
                <a:spcPts val="0"/>
              </a:spcAft>
              <a:buClr>
                <a:schemeClr val="lt1"/>
              </a:buClr>
              <a:buSzPts val="1200"/>
              <a:buNone/>
              <a:defRPr sz="1200" b="1"/>
            </a:lvl8pPr>
            <a:lvl9pPr marL="4114800" lvl="8" indent="-228600" algn="l">
              <a:lnSpc>
                <a:spcPct val="90000"/>
              </a:lnSpc>
              <a:spcBef>
                <a:spcPts val="400"/>
              </a:spcBef>
              <a:spcAft>
                <a:spcPts val="0"/>
              </a:spcAft>
              <a:buClr>
                <a:schemeClr val="lt1"/>
              </a:buClr>
              <a:buSzPts val="1200"/>
              <a:buNone/>
              <a:defRPr sz="1200" b="1"/>
            </a:lvl9pPr>
          </a:lstStyle>
          <a:p>
            <a:endParaRPr/>
          </a:p>
        </p:txBody>
      </p:sp>
      <p:sp>
        <p:nvSpPr>
          <p:cNvPr id="318" name="Google Shape;318;p33"/>
          <p:cNvSpPr txBox="1">
            <a:spLocks noGrp="1"/>
          </p:cNvSpPr>
          <p:nvPr>
            <p:ph type="body" idx="27"/>
          </p:nvPr>
        </p:nvSpPr>
        <p:spPr>
          <a:xfrm>
            <a:off x="6475824" y="4230656"/>
            <a:ext cx="1543050" cy="257296"/>
          </a:xfrm>
          <a:prstGeom prst="rect">
            <a:avLst/>
          </a:prstGeom>
          <a:noFill/>
          <a:ln>
            <a:noFill/>
          </a:ln>
        </p:spPr>
        <p:txBody>
          <a:bodyPr spcFirstLastPara="1" wrap="square" lIns="68575" tIns="34275" rIns="68575" bIns="34275" anchor="ctr" anchorCtr="0">
            <a:noAutofit/>
          </a:bodyPr>
          <a:lstStyle>
            <a:lvl1pPr marL="457200" lvl="0" indent="-228600" algn="ctr">
              <a:lnSpc>
                <a:spcPct val="90000"/>
              </a:lnSpc>
              <a:spcBef>
                <a:spcPts val="800"/>
              </a:spcBef>
              <a:spcAft>
                <a:spcPts val="0"/>
              </a:spcAft>
              <a:buClr>
                <a:srgbClr val="3F3F3F"/>
              </a:buClr>
              <a:buSzPts val="700"/>
              <a:buNone/>
              <a:defRPr sz="700">
                <a:solidFill>
                  <a:srgbClr val="3F3F3F"/>
                </a:solidFill>
                <a:latin typeface="Arial"/>
                <a:ea typeface="Arial"/>
                <a:cs typeface="Arial"/>
                <a:sym typeface="Arial"/>
              </a:defRPr>
            </a:lvl1pPr>
            <a:lvl2pPr marL="914400" lvl="1" indent="-228600" algn="l">
              <a:lnSpc>
                <a:spcPct val="90000"/>
              </a:lnSpc>
              <a:spcBef>
                <a:spcPts val="400"/>
              </a:spcBef>
              <a:spcAft>
                <a:spcPts val="0"/>
              </a:spcAft>
              <a:buClr>
                <a:srgbClr val="FEFEFE"/>
              </a:buClr>
              <a:buSzPts val="1500"/>
              <a:buNone/>
              <a:defRPr sz="1500" b="1"/>
            </a:lvl2pPr>
            <a:lvl3pPr marL="1371600" lvl="2" indent="-228600" algn="l">
              <a:lnSpc>
                <a:spcPct val="90000"/>
              </a:lnSpc>
              <a:spcBef>
                <a:spcPts val="400"/>
              </a:spcBef>
              <a:spcAft>
                <a:spcPts val="0"/>
              </a:spcAft>
              <a:buClr>
                <a:srgbClr val="FEFEFE"/>
              </a:buClr>
              <a:buSzPts val="1400"/>
              <a:buNone/>
              <a:defRPr sz="1400" b="1"/>
            </a:lvl3pPr>
            <a:lvl4pPr marL="1828800" lvl="3" indent="-228600" algn="l">
              <a:lnSpc>
                <a:spcPct val="90000"/>
              </a:lnSpc>
              <a:spcBef>
                <a:spcPts val="400"/>
              </a:spcBef>
              <a:spcAft>
                <a:spcPts val="0"/>
              </a:spcAft>
              <a:buClr>
                <a:srgbClr val="FEFEFE"/>
              </a:buClr>
              <a:buSzPts val="1200"/>
              <a:buNone/>
              <a:defRPr sz="1200" b="1"/>
            </a:lvl4pPr>
            <a:lvl5pPr marL="2286000" lvl="4" indent="-228600" algn="l">
              <a:lnSpc>
                <a:spcPct val="90000"/>
              </a:lnSpc>
              <a:spcBef>
                <a:spcPts val="400"/>
              </a:spcBef>
              <a:spcAft>
                <a:spcPts val="0"/>
              </a:spcAft>
              <a:buClr>
                <a:srgbClr val="FEFEFE"/>
              </a:buClr>
              <a:buSzPts val="1200"/>
              <a:buNone/>
              <a:defRPr sz="1200" b="1"/>
            </a:lvl5pPr>
            <a:lvl6pPr marL="2743200" lvl="5" indent="-228600" algn="l">
              <a:lnSpc>
                <a:spcPct val="90000"/>
              </a:lnSpc>
              <a:spcBef>
                <a:spcPts val="400"/>
              </a:spcBef>
              <a:spcAft>
                <a:spcPts val="0"/>
              </a:spcAft>
              <a:buClr>
                <a:schemeClr val="lt1"/>
              </a:buClr>
              <a:buSzPts val="1200"/>
              <a:buNone/>
              <a:defRPr sz="1200" b="1"/>
            </a:lvl6pPr>
            <a:lvl7pPr marL="3200400" lvl="6" indent="-228600" algn="l">
              <a:lnSpc>
                <a:spcPct val="90000"/>
              </a:lnSpc>
              <a:spcBef>
                <a:spcPts val="400"/>
              </a:spcBef>
              <a:spcAft>
                <a:spcPts val="0"/>
              </a:spcAft>
              <a:buClr>
                <a:schemeClr val="lt1"/>
              </a:buClr>
              <a:buSzPts val="1200"/>
              <a:buNone/>
              <a:defRPr sz="1200" b="1"/>
            </a:lvl7pPr>
            <a:lvl8pPr marL="3657600" lvl="7" indent="-228600" algn="l">
              <a:lnSpc>
                <a:spcPct val="90000"/>
              </a:lnSpc>
              <a:spcBef>
                <a:spcPts val="400"/>
              </a:spcBef>
              <a:spcAft>
                <a:spcPts val="0"/>
              </a:spcAft>
              <a:buClr>
                <a:schemeClr val="lt1"/>
              </a:buClr>
              <a:buSzPts val="1200"/>
              <a:buNone/>
              <a:defRPr sz="1200" b="1"/>
            </a:lvl8pPr>
            <a:lvl9pPr marL="4114800" lvl="8" indent="-228600" algn="l">
              <a:lnSpc>
                <a:spcPct val="90000"/>
              </a:lnSpc>
              <a:spcBef>
                <a:spcPts val="400"/>
              </a:spcBef>
              <a:spcAft>
                <a:spcPts val="0"/>
              </a:spcAft>
              <a:buClr>
                <a:schemeClr val="lt1"/>
              </a:buClr>
              <a:buSzPts val="1200"/>
              <a:buNone/>
              <a:defRPr sz="1200" b="1"/>
            </a:lvl9pPr>
          </a:lstStyle>
          <a:p>
            <a:endParaRPr/>
          </a:p>
        </p:txBody>
      </p:sp>
      <p:sp>
        <p:nvSpPr>
          <p:cNvPr id="319" name="Google Shape;319;p3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sz="700">
                <a:solidFill>
                  <a:srgbClr val="898989"/>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20" name="Google Shape;320;p3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sz="700">
                <a:solidFill>
                  <a:srgbClr val="898989"/>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21" name="Google Shape;321;p3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sz="700">
                <a:solidFill>
                  <a:srgbClr val="898989"/>
                </a:solidFill>
                <a:latin typeface="Arial"/>
                <a:ea typeface="Arial"/>
                <a:cs typeface="Arial"/>
                <a:sym typeface="Arial"/>
              </a:defRPr>
            </a:lvl1pPr>
            <a:lvl2pPr marL="0" lvl="1" indent="0" algn="r">
              <a:spcBef>
                <a:spcPts val="0"/>
              </a:spcBef>
              <a:buNone/>
              <a:defRPr sz="700">
                <a:solidFill>
                  <a:srgbClr val="898989"/>
                </a:solidFill>
                <a:latin typeface="Arial"/>
                <a:ea typeface="Arial"/>
                <a:cs typeface="Arial"/>
                <a:sym typeface="Arial"/>
              </a:defRPr>
            </a:lvl2pPr>
            <a:lvl3pPr marL="0" lvl="2" indent="0" algn="r">
              <a:spcBef>
                <a:spcPts val="0"/>
              </a:spcBef>
              <a:buNone/>
              <a:defRPr sz="700">
                <a:solidFill>
                  <a:srgbClr val="898989"/>
                </a:solidFill>
                <a:latin typeface="Arial"/>
                <a:ea typeface="Arial"/>
                <a:cs typeface="Arial"/>
                <a:sym typeface="Arial"/>
              </a:defRPr>
            </a:lvl3pPr>
            <a:lvl4pPr marL="0" lvl="3" indent="0" algn="r">
              <a:spcBef>
                <a:spcPts val="0"/>
              </a:spcBef>
              <a:buNone/>
              <a:defRPr sz="700">
                <a:solidFill>
                  <a:srgbClr val="898989"/>
                </a:solidFill>
                <a:latin typeface="Arial"/>
                <a:ea typeface="Arial"/>
                <a:cs typeface="Arial"/>
                <a:sym typeface="Arial"/>
              </a:defRPr>
            </a:lvl4pPr>
            <a:lvl5pPr marL="0" lvl="4" indent="0" algn="r">
              <a:spcBef>
                <a:spcPts val="0"/>
              </a:spcBef>
              <a:buNone/>
              <a:defRPr sz="700">
                <a:solidFill>
                  <a:srgbClr val="898989"/>
                </a:solidFill>
                <a:latin typeface="Arial"/>
                <a:ea typeface="Arial"/>
                <a:cs typeface="Arial"/>
                <a:sym typeface="Arial"/>
              </a:defRPr>
            </a:lvl5pPr>
            <a:lvl6pPr marL="0" lvl="5" indent="0" algn="r">
              <a:spcBef>
                <a:spcPts val="0"/>
              </a:spcBef>
              <a:buNone/>
              <a:defRPr sz="700">
                <a:solidFill>
                  <a:srgbClr val="898989"/>
                </a:solidFill>
                <a:latin typeface="Arial"/>
                <a:ea typeface="Arial"/>
                <a:cs typeface="Arial"/>
                <a:sym typeface="Arial"/>
              </a:defRPr>
            </a:lvl6pPr>
            <a:lvl7pPr marL="0" lvl="6" indent="0" algn="r">
              <a:spcBef>
                <a:spcPts val="0"/>
              </a:spcBef>
              <a:buNone/>
              <a:defRPr sz="700">
                <a:solidFill>
                  <a:srgbClr val="898989"/>
                </a:solidFill>
                <a:latin typeface="Arial"/>
                <a:ea typeface="Arial"/>
                <a:cs typeface="Arial"/>
                <a:sym typeface="Arial"/>
              </a:defRPr>
            </a:lvl7pPr>
            <a:lvl8pPr marL="0" lvl="7" indent="0" algn="r">
              <a:spcBef>
                <a:spcPts val="0"/>
              </a:spcBef>
              <a:buNone/>
              <a:defRPr sz="700">
                <a:solidFill>
                  <a:srgbClr val="898989"/>
                </a:solidFill>
                <a:latin typeface="Arial"/>
                <a:ea typeface="Arial"/>
                <a:cs typeface="Arial"/>
                <a:sym typeface="Arial"/>
              </a:defRPr>
            </a:lvl8pPr>
            <a:lvl9pPr marL="0" lvl="8" indent="0" algn="r">
              <a:spcBef>
                <a:spcPts val="0"/>
              </a:spcBef>
              <a:buNone/>
              <a:defRPr sz="700">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pic>
        <p:nvPicPr>
          <p:cNvPr id="322" name="Google Shape;322;p33"/>
          <p:cNvPicPr preferRelativeResize="0"/>
          <p:nvPr/>
        </p:nvPicPr>
        <p:blipFill rotWithShape="1">
          <a:blip r:embed="rId2">
            <a:alphaModFix/>
          </a:blip>
          <a:srcRect/>
          <a:stretch/>
        </p:blipFill>
        <p:spPr>
          <a:xfrm>
            <a:off x="0" y="355465"/>
            <a:ext cx="1543050" cy="1235869"/>
          </a:xfrm>
          <a:prstGeom prst="rect">
            <a:avLst/>
          </a:prstGeom>
          <a:noFill/>
          <a:ln>
            <a:noFill/>
          </a:ln>
        </p:spPr>
      </p:pic>
      <p:pic>
        <p:nvPicPr>
          <p:cNvPr id="323" name="Google Shape;323;p33"/>
          <p:cNvPicPr preferRelativeResize="0"/>
          <p:nvPr/>
        </p:nvPicPr>
        <p:blipFill rotWithShape="1">
          <a:blip r:embed="rId3">
            <a:alphaModFix/>
          </a:blip>
          <a:srcRect/>
          <a:stretch/>
        </p:blipFill>
        <p:spPr>
          <a:xfrm>
            <a:off x="8286750" y="3885667"/>
            <a:ext cx="857250" cy="685800"/>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3  Content">
  <p:cSld name="3  Content">
    <p:bg>
      <p:bgPr>
        <a:solidFill>
          <a:schemeClr val="lt1"/>
        </a:solidFill>
        <a:effectLst/>
      </p:bgPr>
    </p:bg>
    <p:spTree>
      <p:nvGrpSpPr>
        <p:cNvPr id="1" name="Shape 324"/>
        <p:cNvGrpSpPr/>
        <p:nvPr/>
      </p:nvGrpSpPr>
      <p:grpSpPr>
        <a:xfrm>
          <a:off x="0" y="0"/>
          <a:ext cx="0" cy="0"/>
          <a:chOff x="0" y="0"/>
          <a:chExt cx="0" cy="0"/>
        </a:xfrm>
      </p:grpSpPr>
      <p:sp>
        <p:nvSpPr>
          <p:cNvPr id="325" name="Google Shape;325;p34"/>
          <p:cNvSpPr txBox="1">
            <a:spLocks noGrp="1"/>
          </p:cNvSpPr>
          <p:nvPr>
            <p:ph type="title"/>
          </p:nvPr>
        </p:nvSpPr>
        <p:spPr>
          <a:xfrm>
            <a:off x="1413867" y="669133"/>
            <a:ext cx="6316266" cy="994172"/>
          </a:xfrm>
          <a:prstGeom prst="rect">
            <a:avLst/>
          </a:prstGeom>
          <a:noFill/>
          <a:ln>
            <a:noFill/>
          </a:ln>
        </p:spPr>
        <p:txBody>
          <a:bodyPr spcFirstLastPara="1" wrap="square" lIns="68575" tIns="34275" rIns="68575" bIns="34275" anchor="ctr" anchorCtr="0">
            <a:normAutofit/>
          </a:bodyPr>
          <a:lstStyle>
            <a:lvl1pPr lvl="0" algn="ctr">
              <a:lnSpc>
                <a:spcPct val="90000"/>
              </a:lnSpc>
              <a:spcBef>
                <a:spcPts val="0"/>
              </a:spcBef>
              <a:spcAft>
                <a:spcPts val="0"/>
              </a:spcAft>
              <a:buClr>
                <a:srgbClr val="3F3F3F"/>
              </a:buClr>
              <a:buSzPts val="2100"/>
              <a:buFont typeface="Arial"/>
              <a:buNone/>
              <a:defRPr sz="2100">
                <a:solidFill>
                  <a:srgbClr val="3F3F3F"/>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26" name="Google Shape;326;p34"/>
          <p:cNvSpPr txBox="1">
            <a:spLocks noGrp="1"/>
          </p:cNvSpPr>
          <p:nvPr>
            <p:ph type="body" idx="1"/>
          </p:nvPr>
        </p:nvSpPr>
        <p:spPr>
          <a:xfrm>
            <a:off x="806585" y="1778003"/>
            <a:ext cx="1392174" cy="1248156"/>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Clr>
                <a:srgbClr val="3F3F3F"/>
              </a:buClr>
              <a:buSzPts val="1100"/>
              <a:buNone/>
              <a:defRPr sz="1100"/>
            </a:lvl1pPr>
            <a:lvl2pPr marL="914400" lvl="1" indent="-228600" algn="l">
              <a:lnSpc>
                <a:spcPct val="90000"/>
              </a:lnSpc>
              <a:spcBef>
                <a:spcPts val="400"/>
              </a:spcBef>
              <a:spcAft>
                <a:spcPts val="0"/>
              </a:spcAft>
              <a:buClr>
                <a:srgbClr val="3F3F3F"/>
              </a:buClr>
              <a:buSzPts val="900"/>
              <a:buNone/>
              <a:defRPr sz="900"/>
            </a:lvl2pPr>
            <a:lvl3pPr marL="1371600" lvl="2" indent="-228600" algn="l">
              <a:lnSpc>
                <a:spcPct val="90000"/>
              </a:lnSpc>
              <a:spcBef>
                <a:spcPts val="400"/>
              </a:spcBef>
              <a:spcAft>
                <a:spcPts val="0"/>
              </a:spcAft>
              <a:buClr>
                <a:srgbClr val="3F3F3F"/>
              </a:buClr>
              <a:buSzPts val="800"/>
              <a:buNone/>
              <a:defRPr sz="800"/>
            </a:lvl3pPr>
            <a:lvl4pPr marL="1828800" lvl="3" indent="-228600" algn="l">
              <a:lnSpc>
                <a:spcPct val="90000"/>
              </a:lnSpc>
              <a:spcBef>
                <a:spcPts val="400"/>
              </a:spcBef>
              <a:spcAft>
                <a:spcPts val="0"/>
              </a:spcAft>
              <a:buClr>
                <a:srgbClr val="3F3F3F"/>
              </a:buClr>
              <a:buSzPts val="800"/>
              <a:buNone/>
              <a:defRPr sz="800"/>
            </a:lvl4pPr>
            <a:lvl5pPr marL="2286000" lvl="4" indent="-228600" algn="l">
              <a:lnSpc>
                <a:spcPct val="90000"/>
              </a:lnSpc>
              <a:spcBef>
                <a:spcPts val="400"/>
              </a:spcBef>
              <a:spcAft>
                <a:spcPts val="0"/>
              </a:spcAft>
              <a:buClr>
                <a:srgbClr val="3F3F3F"/>
              </a:buClr>
              <a:buSzPts val="800"/>
              <a:buNone/>
              <a:defRPr sz="8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27" name="Google Shape;327;p34"/>
          <p:cNvSpPr txBox="1">
            <a:spLocks noGrp="1"/>
          </p:cNvSpPr>
          <p:nvPr>
            <p:ph type="body" idx="2"/>
          </p:nvPr>
        </p:nvSpPr>
        <p:spPr>
          <a:xfrm>
            <a:off x="628650" y="2841610"/>
            <a:ext cx="1748045" cy="603644"/>
          </a:xfrm>
          <a:prstGeom prst="rect">
            <a:avLst/>
          </a:prstGeom>
          <a:noFill/>
          <a:ln>
            <a:noFill/>
          </a:ln>
        </p:spPr>
        <p:txBody>
          <a:bodyPr spcFirstLastPara="1" wrap="square" lIns="0" tIns="34275" rIns="0" bIns="34275" anchor="b" anchorCtr="0">
            <a:noAutofit/>
          </a:bodyPr>
          <a:lstStyle>
            <a:lvl1pPr marL="457200" lvl="0" indent="-228600" algn="ctr">
              <a:lnSpc>
                <a:spcPct val="90000"/>
              </a:lnSpc>
              <a:spcBef>
                <a:spcPts val="800"/>
              </a:spcBef>
              <a:spcAft>
                <a:spcPts val="0"/>
              </a:spcAft>
              <a:buClr>
                <a:srgbClr val="3F3F3F"/>
              </a:buClr>
              <a:buSzPts val="2400"/>
              <a:buNone/>
              <a:defRPr sz="2400">
                <a:solidFill>
                  <a:srgbClr val="3F3F3F"/>
                </a:solidFill>
                <a:latin typeface="Arial"/>
                <a:ea typeface="Arial"/>
                <a:cs typeface="Arial"/>
                <a:sym typeface="Arial"/>
              </a:defRPr>
            </a:lvl1pPr>
            <a:lvl2pPr marL="914400" lvl="1" indent="-228600" algn="l">
              <a:lnSpc>
                <a:spcPct val="90000"/>
              </a:lnSpc>
              <a:spcBef>
                <a:spcPts val="400"/>
              </a:spcBef>
              <a:spcAft>
                <a:spcPts val="0"/>
              </a:spcAft>
              <a:buClr>
                <a:srgbClr val="3F3F3F"/>
              </a:buClr>
              <a:buSzPts val="1500"/>
              <a:buNone/>
              <a:defRPr sz="1500" b="1"/>
            </a:lvl2pPr>
            <a:lvl3pPr marL="1371600" lvl="2" indent="-228600" algn="l">
              <a:lnSpc>
                <a:spcPct val="90000"/>
              </a:lnSpc>
              <a:spcBef>
                <a:spcPts val="400"/>
              </a:spcBef>
              <a:spcAft>
                <a:spcPts val="0"/>
              </a:spcAft>
              <a:buClr>
                <a:srgbClr val="3F3F3F"/>
              </a:buClr>
              <a:buSzPts val="1400"/>
              <a:buNone/>
              <a:defRPr sz="1400" b="1"/>
            </a:lvl3pPr>
            <a:lvl4pPr marL="1828800" lvl="3" indent="-228600" algn="l">
              <a:lnSpc>
                <a:spcPct val="90000"/>
              </a:lnSpc>
              <a:spcBef>
                <a:spcPts val="400"/>
              </a:spcBef>
              <a:spcAft>
                <a:spcPts val="0"/>
              </a:spcAft>
              <a:buClr>
                <a:srgbClr val="3F3F3F"/>
              </a:buClr>
              <a:buSzPts val="1200"/>
              <a:buNone/>
              <a:defRPr sz="1200" b="1"/>
            </a:lvl4pPr>
            <a:lvl5pPr marL="2286000" lvl="4" indent="-228600" algn="l">
              <a:lnSpc>
                <a:spcPct val="90000"/>
              </a:lnSpc>
              <a:spcBef>
                <a:spcPts val="400"/>
              </a:spcBef>
              <a:spcAft>
                <a:spcPts val="0"/>
              </a:spcAft>
              <a:buClr>
                <a:srgbClr val="3F3F3F"/>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328" name="Google Shape;328;p34"/>
          <p:cNvSpPr txBox="1">
            <a:spLocks noGrp="1"/>
          </p:cNvSpPr>
          <p:nvPr>
            <p:ph type="body" idx="3"/>
          </p:nvPr>
        </p:nvSpPr>
        <p:spPr>
          <a:xfrm>
            <a:off x="628650" y="3348607"/>
            <a:ext cx="1748045" cy="328879"/>
          </a:xfrm>
          <a:prstGeom prst="rect">
            <a:avLst/>
          </a:prstGeom>
          <a:noFill/>
          <a:ln>
            <a:noFill/>
          </a:ln>
        </p:spPr>
        <p:txBody>
          <a:bodyPr spcFirstLastPara="1" wrap="square" lIns="0" tIns="34275" rIns="0" bIns="34275" anchor="b" anchorCtr="0">
            <a:noAutofit/>
          </a:bodyPr>
          <a:lstStyle>
            <a:lvl1pPr marL="457200" lvl="0" indent="-228600" algn="ctr">
              <a:lnSpc>
                <a:spcPct val="90000"/>
              </a:lnSpc>
              <a:spcBef>
                <a:spcPts val="800"/>
              </a:spcBef>
              <a:spcAft>
                <a:spcPts val="0"/>
              </a:spcAft>
              <a:buClr>
                <a:srgbClr val="3F3F3F"/>
              </a:buClr>
              <a:buSzPts val="1100"/>
              <a:buNone/>
              <a:defRPr sz="1100">
                <a:solidFill>
                  <a:srgbClr val="3F3F3F"/>
                </a:solidFill>
                <a:latin typeface="Arial"/>
                <a:ea typeface="Arial"/>
                <a:cs typeface="Arial"/>
                <a:sym typeface="Arial"/>
              </a:defRPr>
            </a:lvl1pPr>
            <a:lvl2pPr marL="914400" lvl="1" indent="-228600" algn="l">
              <a:lnSpc>
                <a:spcPct val="90000"/>
              </a:lnSpc>
              <a:spcBef>
                <a:spcPts val="400"/>
              </a:spcBef>
              <a:spcAft>
                <a:spcPts val="0"/>
              </a:spcAft>
              <a:buClr>
                <a:srgbClr val="3F3F3F"/>
              </a:buClr>
              <a:buSzPts val="1500"/>
              <a:buNone/>
              <a:defRPr sz="1500" b="1"/>
            </a:lvl2pPr>
            <a:lvl3pPr marL="1371600" lvl="2" indent="-228600" algn="l">
              <a:lnSpc>
                <a:spcPct val="90000"/>
              </a:lnSpc>
              <a:spcBef>
                <a:spcPts val="400"/>
              </a:spcBef>
              <a:spcAft>
                <a:spcPts val="0"/>
              </a:spcAft>
              <a:buClr>
                <a:srgbClr val="3F3F3F"/>
              </a:buClr>
              <a:buSzPts val="1400"/>
              <a:buNone/>
              <a:defRPr sz="1400" b="1"/>
            </a:lvl3pPr>
            <a:lvl4pPr marL="1828800" lvl="3" indent="-228600" algn="l">
              <a:lnSpc>
                <a:spcPct val="90000"/>
              </a:lnSpc>
              <a:spcBef>
                <a:spcPts val="400"/>
              </a:spcBef>
              <a:spcAft>
                <a:spcPts val="0"/>
              </a:spcAft>
              <a:buClr>
                <a:srgbClr val="3F3F3F"/>
              </a:buClr>
              <a:buSzPts val="1200"/>
              <a:buNone/>
              <a:defRPr sz="1200" b="1"/>
            </a:lvl4pPr>
            <a:lvl5pPr marL="2286000" lvl="4" indent="-228600" algn="l">
              <a:lnSpc>
                <a:spcPct val="90000"/>
              </a:lnSpc>
              <a:spcBef>
                <a:spcPts val="400"/>
              </a:spcBef>
              <a:spcAft>
                <a:spcPts val="0"/>
              </a:spcAft>
              <a:buClr>
                <a:srgbClr val="3F3F3F"/>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329" name="Google Shape;329;p34"/>
          <p:cNvSpPr txBox="1">
            <a:spLocks noGrp="1"/>
          </p:cNvSpPr>
          <p:nvPr>
            <p:ph type="body" idx="4"/>
          </p:nvPr>
        </p:nvSpPr>
        <p:spPr>
          <a:xfrm>
            <a:off x="628650" y="3840542"/>
            <a:ext cx="1748045" cy="639875"/>
          </a:xfrm>
          <a:prstGeom prst="rect">
            <a:avLst/>
          </a:prstGeom>
          <a:noFill/>
          <a:ln>
            <a:noFill/>
          </a:ln>
        </p:spPr>
        <p:txBody>
          <a:bodyPr spcFirstLastPara="1" wrap="square" lIns="0" tIns="34275" rIns="0" bIns="34275" anchor="t" anchorCtr="0">
            <a:normAutofit/>
          </a:bodyPr>
          <a:lstStyle>
            <a:lvl1pPr marL="457200" lvl="0" indent="-228600" algn="ctr">
              <a:lnSpc>
                <a:spcPct val="100000"/>
              </a:lnSpc>
              <a:spcBef>
                <a:spcPts val="800"/>
              </a:spcBef>
              <a:spcAft>
                <a:spcPts val="0"/>
              </a:spcAft>
              <a:buClr>
                <a:srgbClr val="3F3F3F"/>
              </a:buClr>
              <a:buSzPts val="1100"/>
              <a:buNone/>
              <a:defRPr sz="1100">
                <a:solidFill>
                  <a:srgbClr val="3F3F3F"/>
                </a:solidFill>
              </a:defRPr>
            </a:lvl1pPr>
            <a:lvl2pPr marL="914400" lvl="1" indent="-228600" algn="l">
              <a:lnSpc>
                <a:spcPct val="100000"/>
              </a:lnSpc>
              <a:spcBef>
                <a:spcPts val="400"/>
              </a:spcBef>
              <a:spcAft>
                <a:spcPts val="0"/>
              </a:spcAft>
              <a:buClr>
                <a:srgbClr val="3F3F3F"/>
              </a:buClr>
              <a:buSzPts val="1100"/>
              <a:buNone/>
              <a:defRPr sz="1100"/>
            </a:lvl2pPr>
            <a:lvl3pPr marL="1371600" lvl="2" indent="-228600" algn="l">
              <a:lnSpc>
                <a:spcPct val="100000"/>
              </a:lnSpc>
              <a:spcBef>
                <a:spcPts val="400"/>
              </a:spcBef>
              <a:spcAft>
                <a:spcPts val="0"/>
              </a:spcAft>
              <a:buClr>
                <a:srgbClr val="3F3F3F"/>
              </a:buClr>
              <a:buSzPts val="1100"/>
              <a:buNone/>
              <a:defRPr sz="1100"/>
            </a:lvl3pPr>
            <a:lvl4pPr marL="1828800" lvl="3" indent="-228600" algn="l">
              <a:lnSpc>
                <a:spcPct val="100000"/>
              </a:lnSpc>
              <a:spcBef>
                <a:spcPts val="400"/>
              </a:spcBef>
              <a:spcAft>
                <a:spcPts val="0"/>
              </a:spcAft>
              <a:buClr>
                <a:srgbClr val="3F3F3F"/>
              </a:buClr>
              <a:buSzPts val="1100"/>
              <a:buNone/>
              <a:defRPr sz="1100"/>
            </a:lvl4pPr>
            <a:lvl5pPr marL="2286000" lvl="4" indent="-228600" algn="l">
              <a:lnSpc>
                <a:spcPct val="100000"/>
              </a:lnSpc>
              <a:spcBef>
                <a:spcPts val="400"/>
              </a:spcBef>
              <a:spcAft>
                <a:spcPts val="0"/>
              </a:spcAft>
              <a:buClr>
                <a:srgbClr val="3F3F3F"/>
              </a:buClr>
              <a:buSzPts val="1100"/>
              <a:buNone/>
              <a:defRPr sz="11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30" name="Google Shape;330;p34"/>
          <p:cNvSpPr txBox="1">
            <a:spLocks noGrp="1"/>
          </p:cNvSpPr>
          <p:nvPr>
            <p:ph type="body" idx="5"/>
          </p:nvPr>
        </p:nvSpPr>
        <p:spPr>
          <a:xfrm>
            <a:off x="2854238" y="1778003"/>
            <a:ext cx="1392174" cy="1248156"/>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Clr>
                <a:srgbClr val="3F3F3F"/>
              </a:buClr>
              <a:buSzPts val="1100"/>
              <a:buNone/>
              <a:defRPr sz="1100"/>
            </a:lvl1pPr>
            <a:lvl2pPr marL="914400" lvl="1" indent="-228600" algn="l">
              <a:lnSpc>
                <a:spcPct val="90000"/>
              </a:lnSpc>
              <a:spcBef>
                <a:spcPts val="400"/>
              </a:spcBef>
              <a:spcAft>
                <a:spcPts val="0"/>
              </a:spcAft>
              <a:buClr>
                <a:srgbClr val="3F3F3F"/>
              </a:buClr>
              <a:buSzPts val="900"/>
              <a:buNone/>
              <a:defRPr sz="900"/>
            </a:lvl2pPr>
            <a:lvl3pPr marL="1371600" lvl="2" indent="-228600" algn="l">
              <a:lnSpc>
                <a:spcPct val="90000"/>
              </a:lnSpc>
              <a:spcBef>
                <a:spcPts val="400"/>
              </a:spcBef>
              <a:spcAft>
                <a:spcPts val="0"/>
              </a:spcAft>
              <a:buClr>
                <a:srgbClr val="3F3F3F"/>
              </a:buClr>
              <a:buSzPts val="800"/>
              <a:buNone/>
              <a:defRPr sz="800"/>
            </a:lvl3pPr>
            <a:lvl4pPr marL="1828800" lvl="3" indent="-228600" algn="l">
              <a:lnSpc>
                <a:spcPct val="90000"/>
              </a:lnSpc>
              <a:spcBef>
                <a:spcPts val="400"/>
              </a:spcBef>
              <a:spcAft>
                <a:spcPts val="0"/>
              </a:spcAft>
              <a:buClr>
                <a:srgbClr val="3F3F3F"/>
              </a:buClr>
              <a:buSzPts val="800"/>
              <a:buNone/>
              <a:defRPr sz="800"/>
            </a:lvl4pPr>
            <a:lvl5pPr marL="2286000" lvl="4" indent="-228600" algn="l">
              <a:lnSpc>
                <a:spcPct val="90000"/>
              </a:lnSpc>
              <a:spcBef>
                <a:spcPts val="400"/>
              </a:spcBef>
              <a:spcAft>
                <a:spcPts val="0"/>
              </a:spcAft>
              <a:buClr>
                <a:srgbClr val="3F3F3F"/>
              </a:buClr>
              <a:buSzPts val="800"/>
              <a:buNone/>
              <a:defRPr sz="8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31" name="Google Shape;331;p34"/>
          <p:cNvSpPr txBox="1">
            <a:spLocks noGrp="1"/>
          </p:cNvSpPr>
          <p:nvPr>
            <p:ph type="body" idx="6"/>
          </p:nvPr>
        </p:nvSpPr>
        <p:spPr>
          <a:xfrm>
            <a:off x="2671999" y="2841610"/>
            <a:ext cx="1756654" cy="603644"/>
          </a:xfrm>
          <a:prstGeom prst="rect">
            <a:avLst/>
          </a:prstGeom>
          <a:noFill/>
          <a:ln>
            <a:noFill/>
          </a:ln>
        </p:spPr>
        <p:txBody>
          <a:bodyPr spcFirstLastPara="1" wrap="square" lIns="0" tIns="34275" rIns="0" bIns="34275" anchor="b" anchorCtr="0">
            <a:noAutofit/>
          </a:bodyPr>
          <a:lstStyle>
            <a:lvl1pPr marL="457200" lvl="0" indent="-228600" algn="ctr">
              <a:lnSpc>
                <a:spcPct val="90000"/>
              </a:lnSpc>
              <a:spcBef>
                <a:spcPts val="800"/>
              </a:spcBef>
              <a:spcAft>
                <a:spcPts val="0"/>
              </a:spcAft>
              <a:buClr>
                <a:srgbClr val="3F3F3F"/>
              </a:buClr>
              <a:buSzPts val="2400"/>
              <a:buNone/>
              <a:defRPr sz="2400">
                <a:solidFill>
                  <a:srgbClr val="3F3F3F"/>
                </a:solidFill>
                <a:latin typeface="Arial"/>
                <a:ea typeface="Arial"/>
                <a:cs typeface="Arial"/>
                <a:sym typeface="Arial"/>
              </a:defRPr>
            </a:lvl1pPr>
            <a:lvl2pPr marL="914400" lvl="1" indent="-228600" algn="l">
              <a:lnSpc>
                <a:spcPct val="90000"/>
              </a:lnSpc>
              <a:spcBef>
                <a:spcPts val="400"/>
              </a:spcBef>
              <a:spcAft>
                <a:spcPts val="0"/>
              </a:spcAft>
              <a:buClr>
                <a:srgbClr val="3F3F3F"/>
              </a:buClr>
              <a:buSzPts val="1500"/>
              <a:buNone/>
              <a:defRPr sz="1500" b="1"/>
            </a:lvl2pPr>
            <a:lvl3pPr marL="1371600" lvl="2" indent="-228600" algn="l">
              <a:lnSpc>
                <a:spcPct val="90000"/>
              </a:lnSpc>
              <a:spcBef>
                <a:spcPts val="400"/>
              </a:spcBef>
              <a:spcAft>
                <a:spcPts val="0"/>
              </a:spcAft>
              <a:buClr>
                <a:srgbClr val="3F3F3F"/>
              </a:buClr>
              <a:buSzPts val="1400"/>
              <a:buNone/>
              <a:defRPr sz="1400" b="1"/>
            </a:lvl3pPr>
            <a:lvl4pPr marL="1828800" lvl="3" indent="-228600" algn="l">
              <a:lnSpc>
                <a:spcPct val="90000"/>
              </a:lnSpc>
              <a:spcBef>
                <a:spcPts val="400"/>
              </a:spcBef>
              <a:spcAft>
                <a:spcPts val="0"/>
              </a:spcAft>
              <a:buClr>
                <a:srgbClr val="3F3F3F"/>
              </a:buClr>
              <a:buSzPts val="1200"/>
              <a:buNone/>
              <a:defRPr sz="1200" b="1"/>
            </a:lvl4pPr>
            <a:lvl5pPr marL="2286000" lvl="4" indent="-228600" algn="l">
              <a:lnSpc>
                <a:spcPct val="90000"/>
              </a:lnSpc>
              <a:spcBef>
                <a:spcPts val="400"/>
              </a:spcBef>
              <a:spcAft>
                <a:spcPts val="0"/>
              </a:spcAft>
              <a:buClr>
                <a:srgbClr val="3F3F3F"/>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332" name="Google Shape;332;p34"/>
          <p:cNvSpPr txBox="1">
            <a:spLocks noGrp="1"/>
          </p:cNvSpPr>
          <p:nvPr>
            <p:ph type="body" idx="7"/>
          </p:nvPr>
        </p:nvSpPr>
        <p:spPr>
          <a:xfrm>
            <a:off x="2671999" y="3348607"/>
            <a:ext cx="1756654" cy="328879"/>
          </a:xfrm>
          <a:prstGeom prst="rect">
            <a:avLst/>
          </a:prstGeom>
          <a:noFill/>
          <a:ln>
            <a:noFill/>
          </a:ln>
        </p:spPr>
        <p:txBody>
          <a:bodyPr spcFirstLastPara="1" wrap="square" lIns="0" tIns="34275" rIns="0" bIns="34275" anchor="b" anchorCtr="0">
            <a:noAutofit/>
          </a:bodyPr>
          <a:lstStyle>
            <a:lvl1pPr marL="457200" lvl="0" indent="-228600" algn="ctr">
              <a:lnSpc>
                <a:spcPct val="90000"/>
              </a:lnSpc>
              <a:spcBef>
                <a:spcPts val="800"/>
              </a:spcBef>
              <a:spcAft>
                <a:spcPts val="0"/>
              </a:spcAft>
              <a:buClr>
                <a:srgbClr val="3F3F3F"/>
              </a:buClr>
              <a:buSzPts val="1100"/>
              <a:buNone/>
              <a:defRPr sz="1100">
                <a:solidFill>
                  <a:srgbClr val="3F3F3F"/>
                </a:solidFill>
                <a:latin typeface="Arial"/>
                <a:ea typeface="Arial"/>
                <a:cs typeface="Arial"/>
                <a:sym typeface="Arial"/>
              </a:defRPr>
            </a:lvl1pPr>
            <a:lvl2pPr marL="914400" lvl="1" indent="-228600" algn="l">
              <a:lnSpc>
                <a:spcPct val="90000"/>
              </a:lnSpc>
              <a:spcBef>
                <a:spcPts val="400"/>
              </a:spcBef>
              <a:spcAft>
                <a:spcPts val="0"/>
              </a:spcAft>
              <a:buClr>
                <a:srgbClr val="3F3F3F"/>
              </a:buClr>
              <a:buSzPts val="1500"/>
              <a:buNone/>
              <a:defRPr sz="1500" b="1"/>
            </a:lvl2pPr>
            <a:lvl3pPr marL="1371600" lvl="2" indent="-228600" algn="l">
              <a:lnSpc>
                <a:spcPct val="90000"/>
              </a:lnSpc>
              <a:spcBef>
                <a:spcPts val="400"/>
              </a:spcBef>
              <a:spcAft>
                <a:spcPts val="0"/>
              </a:spcAft>
              <a:buClr>
                <a:srgbClr val="3F3F3F"/>
              </a:buClr>
              <a:buSzPts val="1400"/>
              <a:buNone/>
              <a:defRPr sz="1400" b="1"/>
            </a:lvl3pPr>
            <a:lvl4pPr marL="1828800" lvl="3" indent="-228600" algn="l">
              <a:lnSpc>
                <a:spcPct val="90000"/>
              </a:lnSpc>
              <a:spcBef>
                <a:spcPts val="400"/>
              </a:spcBef>
              <a:spcAft>
                <a:spcPts val="0"/>
              </a:spcAft>
              <a:buClr>
                <a:srgbClr val="3F3F3F"/>
              </a:buClr>
              <a:buSzPts val="1200"/>
              <a:buNone/>
              <a:defRPr sz="1200" b="1"/>
            </a:lvl4pPr>
            <a:lvl5pPr marL="2286000" lvl="4" indent="-228600" algn="l">
              <a:lnSpc>
                <a:spcPct val="90000"/>
              </a:lnSpc>
              <a:spcBef>
                <a:spcPts val="400"/>
              </a:spcBef>
              <a:spcAft>
                <a:spcPts val="0"/>
              </a:spcAft>
              <a:buClr>
                <a:srgbClr val="3F3F3F"/>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333" name="Google Shape;333;p34"/>
          <p:cNvSpPr txBox="1">
            <a:spLocks noGrp="1"/>
          </p:cNvSpPr>
          <p:nvPr>
            <p:ph type="body" idx="8"/>
          </p:nvPr>
        </p:nvSpPr>
        <p:spPr>
          <a:xfrm>
            <a:off x="2671999" y="3840542"/>
            <a:ext cx="1756654" cy="639875"/>
          </a:xfrm>
          <a:prstGeom prst="rect">
            <a:avLst/>
          </a:prstGeom>
          <a:noFill/>
          <a:ln>
            <a:noFill/>
          </a:ln>
        </p:spPr>
        <p:txBody>
          <a:bodyPr spcFirstLastPara="1" wrap="square" lIns="0" tIns="34275" rIns="0" bIns="34275" anchor="t" anchorCtr="0">
            <a:normAutofit/>
          </a:bodyPr>
          <a:lstStyle>
            <a:lvl1pPr marL="457200" lvl="0" indent="-228600" algn="ctr">
              <a:lnSpc>
                <a:spcPct val="100000"/>
              </a:lnSpc>
              <a:spcBef>
                <a:spcPts val="800"/>
              </a:spcBef>
              <a:spcAft>
                <a:spcPts val="0"/>
              </a:spcAft>
              <a:buClr>
                <a:srgbClr val="3F3F3F"/>
              </a:buClr>
              <a:buSzPts val="1100"/>
              <a:buNone/>
              <a:defRPr sz="1100">
                <a:solidFill>
                  <a:srgbClr val="3F3F3F"/>
                </a:solidFill>
              </a:defRPr>
            </a:lvl1pPr>
            <a:lvl2pPr marL="914400" lvl="1" indent="-228600" algn="l">
              <a:lnSpc>
                <a:spcPct val="100000"/>
              </a:lnSpc>
              <a:spcBef>
                <a:spcPts val="400"/>
              </a:spcBef>
              <a:spcAft>
                <a:spcPts val="0"/>
              </a:spcAft>
              <a:buClr>
                <a:srgbClr val="3F3F3F"/>
              </a:buClr>
              <a:buSzPts val="1100"/>
              <a:buNone/>
              <a:defRPr sz="1100"/>
            </a:lvl2pPr>
            <a:lvl3pPr marL="1371600" lvl="2" indent="-228600" algn="l">
              <a:lnSpc>
                <a:spcPct val="100000"/>
              </a:lnSpc>
              <a:spcBef>
                <a:spcPts val="400"/>
              </a:spcBef>
              <a:spcAft>
                <a:spcPts val="0"/>
              </a:spcAft>
              <a:buClr>
                <a:srgbClr val="3F3F3F"/>
              </a:buClr>
              <a:buSzPts val="1100"/>
              <a:buNone/>
              <a:defRPr sz="1100"/>
            </a:lvl3pPr>
            <a:lvl4pPr marL="1828800" lvl="3" indent="-228600" algn="l">
              <a:lnSpc>
                <a:spcPct val="100000"/>
              </a:lnSpc>
              <a:spcBef>
                <a:spcPts val="400"/>
              </a:spcBef>
              <a:spcAft>
                <a:spcPts val="0"/>
              </a:spcAft>
              <a:buClr>
                <a:srgbClr val="3F3F3F"/>
              </a:buClr>
              <a:buSzPts val="1100"/>
              <a:buNone/>
              <a:defRPr sz="1100"/>
            </a:lvl4pPr>
            <a:lvl5pPr marL="2286000" lvl="4" indent="-228600" algn="l">
              <a:lnSpc>
                <a:spcPct val="100000"/>
              </a:lnSpc>
              <a:spcBef>
                <a:spcPts val="400"/>
              </a:spcBef>
              <a:spcAft>
                <a:spcPts val="0"/>
              </a:spcAft>
              <a:buClr>
                <a:srgbClr val="3F3F3F"/>
              </a:buClr>
              <a:buSzPts val="1100"/>
              <a:buNone/>
              <a:defRPr sz="11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34" name="Google Shape;334;p34"/>
          <p:cNvSpPr txBox="1">
            <a:spLocks noGrp="1"/>
          </p:cNvSpPr>
          <p:nvPr>
            <p:ph type="body" idx="9"/>
          </p:nvPr>
        </p:nvSpPr>
        <p:spPr>
          <a:xfrm>
            <a:off x="4897588" y="1778003"/>
            <a:ext cx="1392174" cy="1248156"/>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Clr>
                <a:srgbClr val="3F3F3F"/>
              </a:buClr>
              <a:buSzPts val="1100"/>
              <a:buNone/>
              <a:defRPr sz="1100"/>
            </a:lvl1pPr>
            <a:lvl2pPr marL="914400" lvl="1" indent="-228600" algn="l">
              <a:lnSpc>
                <a:spcPct val="90000"/>
              </a:lnSpc>
              <a:spcBef>
                <a:spcPts val="400"/>
              </a:spcBef>
              <a:spcAft>
                <a:spcPts val="0"/>
              </a:spcAft>
              <a:buClr>
                <a:srgbClr val="3F3F3F"/>
              </a:buClr>
              <a:buSzPts val="900"/>
              <a:buNone/>
              <a:defRPr sz="900"/>
            </a:lvl2pPr>
            <a:lvl3pPr marL="1371600" lvl="2" indent="-228600" algn="l">
              <a:lnSpc>
                <a:spcPct val="90000"/>
              </a:lnSpc>
              <a:spcBef>
                <a:spcPts val="400"/>
              </a:spcBef>
              <a:spcAft>
                <a:spcPts val="0"/>
              </a:spcAft>
              <a:buClr>
                <a:srgbClr val="3F3F3F"/>
              </a:buClr>
              <a:buSzPts val="800"/>
              <a:buNone/>
              <a:defRPr sz="800"/>
            </a:lvl3pPr>
            <a:lvl4pPr marL="1828800" lvl="3" indent="-228600" algn="l">
              <a:lnSpc>
                <a:spcPct val="90000"/>
              </a:lnSpc>
              <a:spcBef>
                <a:spcPts val="400"/>
              </a:spcBef>
              <a:spcAft>
                <a:spcPts val="0"/>
              </a:spcAft>
              <a:buClr>
                <a:srgbClr val="3F3F3F"/>
              </a:buClr>
              <a:buSzPts val="800"/>
              <a:buNone/>
              <a:defRPr sz="800"/>
            </a:lvl4pPr>
            <a:lvl5pPr marL="2286000" lvl="4" indent="-228600" algn="l">
              <a:lnSpc>
                <a:spcPct val="90000"/>
              </a:lnSpc>
              <a:spcBef>
                <a:spcPts val="400"/>
              </a:spcBef>
              <a:spcAft>
                <a:spcPts val="0"/>
              </a:spcAft>
              <a:buClr>
                <a:srgbClr val="3F3F3F"/>
              </a:buClr>
              <a:buSzPts val="800"/>
              <a:buNone/>
              <a:defRPr sz="8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35" name="Google Shape;335;p34"/>
          <p:cNvSpPr txBox="1">
            <a:spLocks noGrp="1"/>
          </p:cNvSpPr>
          <p:nvPr>
            <p:ph type="body" idx="13"/>
          </p:nvPr>
        </p:nvSpPr>
        <p:spPr>
          <a:xfrm>
            <a:off x="4723957" y="2841610"/>
            <a:ext cx="1748045" cy="603644"/>
          </a:xfrm>
          <a:prstGeom prst="rect">
            <a:avLst/>
          </a:prstGeom>
          <a:noFill/>
          <a:ln>
            <a:noFill/>
          </a:ln>
        </p:spPr>
        <p:txBody>
          <a:bodyPr spcFirstLastPara="1" wrap="square" lIns="0" tIns="34275" rIns="0" bIns="34275" anchor="b" anchorCtr="0">
            <a:noAutofit/>
          </a:bodyPr>
          <a:lstStyle>
            <a:lvl1pPr marL="457200" lvl="0" indent="-228600" algn="ctr">
              <a:lnSpc>
                <a:spcPct val="90000"/>
              </a:lnSpc>
              <a:spcBef>
                <a:spcPts val="800"/>
              </a:spcBef>
              <a:spcAft>
                <a:spcPts val="0"/>
              </a:spcAft>
              <a:buClr>
                <a:srgbClr val="3F3F3F"/>
              </a:buClr>
              <a:buSzPts val="2400"/>
              <a:buNone/>
              <a:defRPr sz="2400">
                <a:solidFill>
                  <a:srgbClr val="3F3F3F"/>
                </a:solidFill>
                <a:latin typeface="Arial"/>
                <a:ea typeface="Arial"/>
                <a:cs typeface="Arial"/>
                <a:sym typeface="Arial"/>
              </a:defRPr>
            </a:lvl1pPr>
            <a:lvl2pPr marL="914400" lvl="1" indent="-228600" algn="l">
              <a:lnSpc>
                <a:spcPct val="90000"/>
              </a:lnSpc>
              <a:spcBef>
                <a:spcPts val="400"/>
              </a:spcBef>
              <a:spcAft>
                <a:spcPts val="0"/>
              </a:spcAft>
              <a:buClr>
                <a:srgbClr val="3F3F3F"/>
              </a:buClr>
              <a:buSzPts val="1500"/>
              <a:buNone/>
              <a:defRPr sz="1500" b="1"/>
            </a:lvl2pPr>
            <a:lvl3pPr marL="1371600" lvl="2" indent="-228600" algn="l">
              <a:lnSpc>
                <a:spcPct val="90000"/>
              </a:lnSpc>
              <a:spcBef>
                <a:spcPts val="400"/>
              </a:spcBef>
              <a:spcAft>
                <a:spcPts val="0"/>
              </a:spcAft>
              <a:buClr>
                <a:srgbClr val="3F3F3F"/>
              </a:buClr>
              <a:buSzPts val="1400"/>
              <a:buNone/>
              <a:defRPr sz="1400" b="1"/>
            </a:lvl3pPr>
            <a:lvl4pPr marL="1828800" lvl="3" indent="-228600" algn="l">
              <a:lnSpc>
                <a:spcPct val="90000"/>
              </a:lnSpc>
              <a:spcBef>
                <a:spcPts val="400"/>
              </a:spcBef>
              <a:spcAft>
                <a:spcPts val="0"/>
              </a:spcAft>
              <a:buClr>
                <a:srgbClr val="3F3F3F"/>
              </a:buClr>
              <a:buSzPts val="1200"/>
              <a:buNone/>
              <a:defRPr sz="1200" b="1"/>
            </a:lvl4pPr>
            <a:lvl5pPr marL="2286000" lvl="4" indent="-228600" algn="l">
              <a:lnSpc>
                <a:spcPct val="90000"/>
              </a:lnSpc>
              <a:spcBef>
                <a:spcPts val="400"/>
              </a:spcBef>
              <a:spcAft>
                <a:spcPts val="0"/>
              </a:spcAft>
              <a:buClr>
                <a:srgbClr val="3F3F3F"/>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336" name="Google Shape;336;p34"/>
          <p:cNvSpPr txBox="1">
            <a:spLocks noGrp="1"/>
          </p:cNvSpPr>
          <p:nvPr>
            <p:ph type="body" idx="14"/>
          </p:nvPr>
        </p:nvSpPr>
        <p:spPr>
          <a:xfrm>
            <a:off x="4723957" y="3348607"/>
            <a:ext cx="1748045" cy="328879"/>
          </a:xfrm>
          <a:prstGeom prst="rect">
            <a:avLst/>
          </a:prstGeom>
          <a:noFill/>
          <a:ln>
            <a:noFill/>
          </a:ln>
        </p:spPr>
        <p:txBody>
          <a:bodyPr spcFirstLastPara="1" wrap="square" lIns="0" tIns="34275" rIns="0" bIns="34275" anchor="b" anchorCtr="0">
            <a:noAutofit/>
          </a:bodyPr>
          <a:lstStyle>
            <a:lvl1pPr marL="457200" lvl="0" indent="-228600" algn="ctr">
              <a:lnSpc>
                <a:spcPct val="90000"/>
              </a:lnSpc>
              <a:spcBef>
                <a:spcPts val="800"/>
              </a:spcBef>
              <a:spcAft>
                <a:spcPts val="0"/>
              </a:spcAft>
              <a:buClr>
                <a:srgbClr val="3F3F3F"/>
              </a:buClr>
              <a:buSzPts val="1100"/>
              <a:buNone/>
              <a:defRPr sz="1100">
                <a:solidFill>
                  <a:srgbClr val="3F3F3F"/>
                </a:solidFill>
                <a:latin typeface="Arial"/>
                <a:ea typeface="Arial"/>
                <a:cs typeface="Arial"/>
                <a:sym typeface="Arial"/>
              </a:defRPr>
            </a:lvl1pPr>
            <a:lvl2pPr marL="914400" lvl="1" indent="-228600" algn="l">
              <a:lnSpc>
                <a:spcPct val="90000"/>
              </a:lnSpc>
              <a:spcBef>
                <a:spcPts val="400"/>
              </a:spcBef>
              <a:spcAft>
                <a:spcPts val="0"/>
              </a:spcAft>
              <a:buClr>
                <a:srgbClr val="3F3F3F"/>
              </a:buClr>
              <a:buSzPts val="1500"/>
              <a:buNone/>
              <a:defRPr sz="1500" b="1"/>
            </a:lvl2pPr>
            <a:lvl3pPr marL="1371600" lvl="2" indent="-228600" algn="l">
              <a:lnSpc>
                <a:spcPct val="90000"/>
              </a:lnSpc>
              <a:spcBef>
                <a:spcPts val="400"/>
              </a:spcBef>
              <a:spcAft>
                <a:spcPts val="0"/>
              </a:spcAft>
              <a:buClr>
                <a:srgbClr val="3F3F3F"/>
              </a:buClr>
              <a:buSzPts val="1400"/>
              <a:buNone/>
              <a:defRPr sz="1400" b="1"/>
            </a:lvl3pPr>
            <a:lvl4pPr marL="1828800" lvl="3" indent="-228600" algn="l">
              <a:lnSpc>
                <a:spcPct val="90000"/>
              </a:lnSpc>
              <a:spcBef>
                <a:spcPts val="400"/>
              </a:spcBef>
              <a:spcAft>
                <a:spcPts val="0"/>
              </a:spcAft>
              <a:buClr>
                <a:srgbClr val="3F3F3F"/>
              </a:buClr>
              <a:buSzPts val="1200"/>
              <a:buNone/>
              <a:defRPr sz="1200" b="1"/>
            </a:lvl4pPr>
            <a:lvl5pPr marL="2286000" lvl="4" indent="-228600" algn="l">
              <a:lnSpc>
                <a:spcPct val="90000"/>
              </a:lnSpc>
              <a:spcBef>
                <a:spcPts val="400"/>
              </a:spcBef>
              <a:spcAft>
                <a:spcPts val="0"/>
              </a:spcAft>
              <a:buClr>
                <a:srgbClr val="3F3F3F"/>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337" name="Google Shape;337;p34"/>
          <p:cNvSpPr txBox="1">
            <a:spLocks noGrp="1"/>
          </p:cNvSpPr>
          <p:nvPr>
            <p:ph type="body" idx="15"/>
          </p:nvPr>
        </p:nvSpPr>
        <p:spPr>
          <a:xfrm>
            <a:off x="4723957" y="3840542"/>
            <a:ext cx="1748045" cy="639875"/>
          </a:xfrm>
          <a:prstGeom prst="rect">
            <a:avLst/>
          </a:prstGeom>
          <a:noFill/>
          <a:ln>
            <a:noFill/>
          </a:ln>
        </p:spPr>
        <p:txBody>
          <a:bodyPr spcFirstLastPara="1" wrap="square" lIns="0" tIns="34275" rIns="0" bIns="34275" anchor="t" anchorCtr="0">
            <a:normAutofit/>
          </a:bodyPr>
          <a:lstStyle>
            <a:lvl1pPr marL="457200" lvl="0" indent="-228600" algn="ctr">
              <a:lnSpc>
                <a:spcPct val="100000"/>
              </a:lnSpc>
              <a:spcBef>
                <a:spcPts val="800"/>
              </a:spcBef>
              <a:spcAft>
                <a:spcPts val="0"/>
              </a:spcAft>
              <a:buClr>
                <a:srgbClr val="3F3F3F"/>
              </a:buClr>
              <a:buSzPts val="1100"/>
              <a:buNone/>
              <a:defRPr sz="1100">
                <a:solidFill>
                  <a:srgbClr val="3F3F3F"/>
                </a:solidFill>
              </a:defRPr>
            </a:lvl1pPr>
            <a:lvl2pPr marL="914400" lvl="1" indent="-228600" algn="l">
              <a:lnSpc>
                <a:spcPct val="100000"/>
              </a:lnSpc>
              <a:spcBef>
                <a:spcPts val="400"/>
              </a:spcBef>
              <a:spcAft>
                <a:spcPts val="0"/>
              </a:spcAft>
              <a:buClr>
                <a:srgbClr val="3F3F3F"/>
              </a:buClr>
              <a:buSzPts val="1100"/>
              <a:buNone/>
              <a:defRPr sz="1100"/>
            </a:lvl2pPr>
            <a:lvl3pPr marL="1371600" lvl="2" indent="-228600" algn="l">
              <a:lnSpc>
                <a:spcPct val="100000"/>
              </a:lnSpc>
              <a:spcBef>
                <a:spcPts val="400"/>
              </a:spcBef>
              <a:spcAft>
                <a:spcPts val="0"/>
              </a:spcAft>
              <a:buClr>
                <a:srgbClr val="3F3F3F"/>
              </a:buClr>
              <a:buSzPts val="1100"/>
              <a:buNone/>
              <a:defRPr sz="1100"/>
            </a:lvl3pPr>
            <a:lvl4pPr marL="1828800" lvl="3" indent="-228600" algn="l">
              <a:lnSpc>
                <a:spcPct val="100000"/>
              </a:lnSpc>
              <a:spcBef>
                <a:spcPts val="400"/>
              </a:spcBef>
              <a:spcAft>
                <a:spcPts val="0"/>
              </a:spcAft>
              <a:buClr>
                <a:srgbClr val="3F3F3F"/>
              </a:buClr>
              <a:buSzPts val="1100"/>
              <a:buNone/>
              <a:defRPr sz="1100"/>
            </a:lvl4pPr>
            <a:lvl5pPr marL="2286000" lvl="4" indent="-228600" algn="l">
              <a:lnSpc>
                <a:spcPct val="100000"/>
              </a:lnSpc>
              <a:spcBef>
                <a:spcPts val="400"/>
              </a:spcBef>
              <a:spcAft>
                <a:spcPts val="0"/>
              </a:spcAft>
              <a:buClr>
                <a:srgbClr val="3F3F3F"/>
              </a:buClr>
              <a:buSzPts val="1100"/>
              <a:buNone/>
              <a:defRPr sz="11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38" name="Google Shape;338;p34"/>
          <p:cNvSpPr txBox="1">
            <a:spLocks noGrp="1"/>
          </p:cNvSpPr>
          <p:nvPr>
            <p:ph type="body" idx="16"/>
          </p:nvPr>
        </p:nvSpPr>
        <p:spPr>
          <a:xfrm>
            <a:off x="6945241" y="1778003"/>
            <a:ext cx="1392174" cy="1248156"/>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Clr>
                <a:srgbClr val="3F3F3F"/>
              </a:buClr>
              <a:buSzPts val="1100"/>
              <a:buNone/>
              <a:defRPr sz="1100"/>
            </a:lvl1pPr>
            <a:lvl2pPr marL="914400" lvl="1" indent="-228600" algn="l">
              <a:lnSpc>
                <a:spcPct val="90000"/>
              </a:lnSpc>
              <a:spcBef>
                <a:spcPts val="400"/>
              </a:spcBef>
              <a:spcAft>
                <a:spcPts val="0"/>
              </a:spcAft>
              <a:buClr>
                <a:srgbClr val="3F3F3F"/>
              </a:buClr>
              <a:buSzPts val="900"/>
              <a:buNone/>
              <a:defRPr sz="900"/>
            </a:lvl2pPr>
            <a:lvl3pPr marL="1371600" lvl="2" indent="-228600" algn="l">
              <a:lnSpc>
                <a:spcPct val="90000"/>
              </a:lnSpc>
              <a:spcBef>
                <a:spcPts val="400"/>
              </a:spcBef>
              <a:spcAft>
                <a:spcPts val="0"/>
              </a:spcAft>
              <a:buClr>
                <a:srgbClr val="3F3F3F"/>
              </a:buClr>
              <a:buSzPts val="800"/>
              <a:buNone/>
              <a:defRPr sz="800"/>
            </a:lvl3pPr>
            <a:lvl4pPr marL="1828800" lvl="3" indent="-228600" algn="l">
              <a:lnSpc>
                <a:spcPct val="90000"/>
              </a:lnSpc>
              <a:spcBef>
                <a:spcPts val="400"/>
              </a:spcBef>
              <a:spcAft>
                <a:spcPts val="0"/>
              </a:spcAft>
              <a:buClr>
                <a:srgbClr val="3F3F3F"/>
              </a:buClr>
              <a:buSzPts val="800"/>
              <a:buNone/>
              <a:defRPr sz="800"/>
            </a:lvl4pPr>
            <a:lvl5pPr marL="2286000" lvl="4" indent="-228600" algn="l">
              <a:lnSpc>
                <a:spcPct val="90000"/>
              </a:lnSpc>
              <a:spcBef>
                <a:spcPts val="400"/>
              </a:spcBef>
              <a:spcAft>
                <a:spcPts val="0"/>
              </a:spcAft>
              <a:buClr>
                <a:srgbClr val="3F3F3F"/>
              </a:buClr>
              <a:buSzPts val="800"/>
              <a:buNone/>
              <a:defRPr sz="8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39" name="Google Shape;339;p34"/>
          <p:cNvSpPr txBox="1">
            <a:spLocks noGrp="1"/>
          </p:cNvSpPr>
          <p:nvPr>
            <p:ph type="body" idx="17"/>
          </p:nvPr>
        </p:nvSpPr>
        <p:spPr>
          <a:xfrm>
            <a:off x="6767306" y="2841343"/>
            <a:ext cx="1748044" cy="603644"/>
          </a:xfrm>
          <a:prstGeom prst="rect">
            <a:avLst/>
          </a:prstGeom>
          <a:noFill/>
          <a:ln>
            <a:noFill/>
          </a:ln>
        </p:spPr>
        <p:txBody>
          <a:bodyPr spcFirstLastPara="1" wrap="square" lIns="0" tIns="34275" rIns="0" bIns="34275" anchor="b" anchorCtr="0">
            <a:noAutofit/>
          </a:bodyPr>
          <a:lstStyle>
            <a:lvl1pPr marL="457200" lvl="0" indent="-228600" algn="ctr">
              <a:lnSpc>
                <a:spcPct val="90000"/>
              </a:lnSpc>
              <a:spcBef>
                <a:spcPts val="800"/>
              </a:spcBef>
              <a:spcAft>
                <a:spcPts val="0"/>
              </a:spcAft>
              <a:buClr>
                <a:srgbClr val="3F3F3F"/>
              </a:buClr>
              <a:buSzPts val="2400"/>
              <a:buNone/>
              <a:defRPr sz="2400">
                <a:solidFill>
                  <a:srgbClr val="3F3F3F"/>
                </a:solidFill>
                <a:latin typeface="Arial"/>
                <a:ea typeface="Arial"/>
                <a:cs typeface="Arial"/>
                <a:sym typeface="Arial"/>
              </a:defRPr>
            </a:lvl1pPr>
            <a:lvl2pPr marL="914400" lvl="1" indent="-228600" algn="l">
              <a:lnSpc>
                <a:spcPct val="90000"/>
              </a:lnSpc>
              <a:spcBef>
                <a:spcPts val="400"/>
              </a:spcBef>
              <a:spcAft>
                <a:spcPts val="0"/>
              </a:spcAft>
              <a:buClr>
                <a:srgbClr val="3F3F3F"/>
              </a:buClr>
              <a:buSzPts val="1500"/>
              <a:buNone/>
              <a:defRPr sz="1500" b="1"/>
            </a:lvl2pPr>
            <a:lvl3pPr marL="1371600" lvl="2" indent="-228600" algn="l">
              <a:lnSpc>
                <a:spcPct val="90000"/>
              </a:lnSpc>
              <a:spcBef>
                <a:spcPts val="400"/>
              </a:spcBef>
              <a:spcAft>
                <a:spcPts val="0"/>
              </a:spcAft>
              <a:buClr>
                <a:srgbClr val="3F3F3F"/>
              </a:buClr>
              <a:buSzPts val="1400"/>
              <a:buNone/>
              <a:defRPr sz="1400" b="1"/>
            </a:lvl3pPr>
            <a:lvl4pPr marL="1828800" lvl="3" indent="-228600" algn="l">
              <a:lnSpc>
                <a:spcPct val="90000"/>
              </a:lnSpc>
              <a:spcBef>
                <a:spcPts val="400"/>
              </a:spcBef>
              <a:spcAft>
                <a:spcPts val="0"/>
              </a:spcAft>
              <a:buClr>
                <a:srgbClr val="3F3F3F"/>
              </a:buClr>
              <a:buSzPts val="1200"/>
              <a:buNone/>
              <a:defRPr sz="1200" b="1"/>
            </a:lvl4pPr>
            <a:lvl5pPr marL="2286000" lvl="4" indent="-228600" algn="l">
              <a:lnSpc>
                <a:spcPct val="90000"/>
              </a:lnSpc>
              <a:spcBef>
                <a:spcPts val="400"/>
              </a:spcBef>
              <a:spcAft>
                <a:spcPts val="0"/>
              </a:spcAft>
              <a:buClr>
                <a:srgbClr val="3F3F3F"/>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340" name="Google Shape;340;p34"/>
          <p:cNvSpPr txBox="1">
            <a:spLocks noGrp="1"/>
          </p:cNvSpPr>
          <p:nvPr>
            <p:ph type="body" idx="18"/>
          </p:nvPr>
        </p:nvSpPr>
        <p:spPr>
          <a:xfrm>
            <a:off x="6767306" y="3348341"/>
            <a:ext cx="1748044" cy="328879"/>
          </a:xfrm>
          <a:prstGeom prst="rect">
            <a:avLst/>
          </a:prstGeom>
          <a:noFill/>
          <a:ln>
            <a:noFill/>
          </a:ln>
        </p:spPr>
        <p:txBody>
          <a:bodyPr spcFirstLastPara="1" wrap="square" lIns="0" tIns="34275" rIns="0" bIns="34275" anchor="b" anchorCtr="0">
            <a:noAutofit/>
          </a:bodyPr>
          <a:lstStyle>
            <a:lvl1pPr marL="457200" lvl="0" indent="-228600" algn="ctr">
              <a:lnSpc>
                <a:spcPct val="90000"/>
              </a:lnSpc>
              <a:spcBef>
                <a:spcPts val="800"/>
              </a:spcBef>
              <a:spcAft>
                <a:spcPts val="0"/>
              </a:spcAft>
              <a:buClr>
                <a:srgbClr val="3F3F3F"/>
              </a:buClr>
              <a:buSzPts val="1100"/>
              <a:buNone/>
              <a:defRPr sz="1100">
                <a:solidFill>
                  <a:srgbClr val="3F3F3F"/>
                </a:solidFill>
                <a:latin typeface="Arial"/>
                <a:ea typeface="Arial"/>
                <a:cs typeface="Arial"/>
                <a:sym typeface="Arial"/>
              </a:defRPr>
            </a:lvl1pPr>
            <a:lvl2pPr marL="914400" lvl="1" indent="-228600" algn="l">
              <a:lnSpc>
                <a:spcPct val="90000"/>
              </a:lnSpc>
              <a:spcBef>
                <a:spcPts val="400"/>
              </a:spcBef>
              <a:spcAft>
                <a:spcPts val="0"/>
              </a:spcAft>
              <a:buClr>
                <a:srgbClr val="3F3F3F"/>
              </a:buClr>
              <a:buSzPts val="1500"/>
              <a:buNone/>
              <a:defRPr sz="1500" b="1"/>
            </a:lvl2pPr>
            <a:lvl3pPr marL="1371600" lvl="2" indent="-228600" algn="l">
              <a:lnSpc>
                <a:spcPct val="90000"/>
              </a:lnSpc>
              <a:spcBef>
                <a:spcPts val="400"/>
              </a:spcBef>
              <a:spcAft>
                <a:spcPts val="0"/>
              </a:spcAft>
              <a:buClr>
                <a:srgbClr val="3F3F3F"/>
              </a:buClr>
              <a:buSzPts val="1400"/>
              <a:buNone/>
              <a:defRPr sz="1400" b="1"/>
            </a:lvl3pPr>
            <a:lvl4pPr marL="1828800" lvl="3" indent="-228600" algn="l">
              <a:lnSpc>
                <a:spcPct val="90000"/>
              </a:lnSpc>
              <a:spcBef>
                <a:spcPts val="400"/>
              </a:spcBef>
              <a:spcAft>
                <a:spcPts val="0"/>
              </a:spcAft>
              <a:buClr>
                <a:srgbClr val="3F3F3F"/>
              </a:buClr>
              <a:buSzPts val="1200"/>
              <a:buNone/>
              <a:defRPr sz="1200" b="1"/>
            </a:lvl4pPr>
            <a:lvl5pPr marL="2286000" lvl="4" indent="-228600" algn="l">
              <a:lnSpc>
                <a:spcPct val="90000"/>
              </a:lnSpc>
              <a:spcBef>
                <a:spcPts val="400"/>
              </a:spcBef>
              <a:spcAft>
                <a:spcPts val="0"/>
              </a:spcAft>
              <a:buClr>
                <a:srgbClr val="3F3F3F"/>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cxnSp>
        <p:nvCxnSpPr>
          <p:cNvPr id="341" name="Google Shape;341;p34"/>
          <p:cNvCxnSpPr/>
          <p:nvPr/>
        </p:nvCxnSpPr>
        <p:spPr>
          <a:xfrm flipH="1">
            <a:off x="0" y="0"/>
            <a:ext cx="928688" cy="996043"/>
          </a:xfrm>
          <a:prstGeom prst="straightConnector1">
            <a:avLst/>
          </a:prstGeom>
          <a:noFill/>
          <a:ln w="9525" cap="flat" cmpd="sng">
            <a:solidFill>
              <a:srgbClr val="E2B08C"/>
            </a:solidFill>
            <a:prstDash val="solid"/>
            <a:miter lim="800000"/>
            <a:headEnd type="none" w="sm" len="sm"/>
            <a:tailEnd type="none" w="sm" len="sm"/>
          </a:ln>
        </p:spPr>
      </p:cxnSp>
      <p:cxnSp>
        <p:nvCxnSpPr>
          <p:cNvPr id="342" name="Google Shape;342;p34"/>
          <p:cNvCxnSpPr/>
          <p:nvPr/>
        </p:nvCxnSpPr>
        <p:spPr>
          <a:xfrm flipH="1">
            <a:off x="0" y="0"/>
            <a:ext cx="2843212" cy="669133"/>
          </a:xfrm>
          <a:prstGeom prst="straightConnector1">
            <a:avLst/>
          </a:prstGeom>
          <a:noFill/>
          <a:ln w="9525" cap="flat" cmpd="sng">
            <a:solidFill>
              <a:srgbClr val="E2B08C"/>
            </a:solidFill>
            <a:prstDash val="solid"/>
            <a:miter lim="800000"/>
            <a:headEnd type="none" w="sm" len="sm"/>
            <a:tailEnd type="none" w="sm" len="sm"/>
          </a:ln>
        </p:spPr>
      </p:cxnSp>
      <p:sp>
        <p:nvSpPr>
          <p:cNvPr id="343" name="Google Shape;343;p34"/>
          <p:cNvSpPr txBox="1">
            <a:spLocks noGrp="1"/>
          </p:cNvSpPr>
          <p:nvPr>
            <p:ph type="body" idx="19"/>
          </p:nvPr>
        </p:nvSpPr>
        <p:spPr>
          <a:xfrm>
            <a:off x="6767306" y="3840275"/>
            <a:ext cx="1748044" cy="639875"/>
          </a:xfrm>
          <a:prstGeom prst="rect">
            <a:avLst/>
          </a:prstGeom>
          <a:noFill/>
          <a:ln>
            <a:noFill/>
          </a:ln>
        </p:spPr>
        <p:txBody>
          <a:bodyPr spcFirstLastPara="1" wrap="square" lIns="0" tIns="34275" rIns="0" bIns="34275" anchor="t" anchorCtr="0">
            <a:normAutofit/>
          </a:bodyPr>
          <a:lstStyle>
            <a:lvl1pPr marL="457200" lvl="0" indent="-228600" algn="ctr">
              <a:lnSpc>
                <a:spcPct val="100000"/>
              </a:lnSpc>
              <a:spcBef>
                <a:spcPts val="800"/>
              </a:spcBef>
              <a:spcAft>
                <a:spcPts val="0"/>
              </a:spcAft>
              <a:buClr>
                <a:srgbClr val="3F3F3F"/>
              </a:buClr>
              <a:buSzPts val="1100"/>
              <a:buNone/>
              <a:defRPr sz="1100">
                <a:solidFill>
                  <a:srgbClr val="3F3F3F"/>
                </a:solidFill>
              </a:defRPr>
            </a:lvl1pPr>
            <a:lvl2pPr marL="914400" lvl="1" indent="-228600" algn="l">
              <a:lnSpc>
                <a:spcPct val="100000"/>
              </a:lnSpc>
              <a:spcBef>
                <a:spcPts val="400"/>
              </a:spcBef>
              <a:spcAft>
                <a:spcPts val="0"/>
              </a:spcAft>
              <a:buClr>
                <a:srgbClr val="3F3F3F"/>
              </a:buClr>
              <a:buSzPts val="1100"/>
              <a:buNone/>
              <a:defRPr sz="1100"/>
            </a:lvl2pPr>
            <a:lvl3pPr marL="1371600" lvl="2" indent="-228600" algn="l">
              <a:lnSpc>
                <a:spcPct val="100000"/>
              </a:lnSpc>
              <a:spcBef>
                <a:spcPts val="400"/>
              </a:spcBef>
              <a:spcAft>
                <a:spcPts val="0"/>
              </a:spcAft>
              <a:buClr>
                <a:srgbClr val="3F3F3F"/>
              </a:buClr>
              <a:buSzPts val="1100"/>
              <a:buNone/>
              <a:defRPr sz="1100"/>
            </a:lvl3pPr>
            <a:lvl4pPr marL="1828800" lvl="3" indent="-228600" algn="l">
              <a:lnSpc>
                <a:spcPct val="100000"/>
              </a:lnSpc>
              <a:spcBef>
                <a:spcPts val="400"/>
              </a:spcBef>
              <a:spcAft>
                <a:spcPts val="0"/>
              </a:spcAft>
              <a:buClr>
                <a:srgbClr val="3F3F3F"/>
              </a:buClr>
              <a:buSzPts val="1100"/>
              <a:buNone/>
              <a:defRPr sz="1100"/>
            </a:lvl4pPr>
            <a:lvl5pPr marL="2286000" lvl="4" indent="-228600" algn="l">
              <a:lnSpc>
                <a:spcPct val="100000"/>
              </a:lnSpc>
              <a:spcBef>
                <a:spcPts val="400"/>
              </a:spcBef>
              <a:spcAft>
                <a:spcPts val="0"/>
              </a:spcAft>
              <a:buClr>
                <a:srgbClr val="3F3F3F"/>
              </a:buClr>
              <a:buSzPts val="1100"/>
              <a:buNone/>
              <a:defRPr sz="11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44" name="Google Shape;344;p3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45" name="Google Shape;345;p3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46" name="Google Shape;346;p3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sz="700">
                <a:solidFill>
                  <a:srgbClr val="888888"/>
                </a:solidFill>
                <a:latin typeface="Arial"/>
                <a:ea typeface="Arial"/>
                <a:cs typeface="Arial"/>
                <a:sym typeface="Arial"/>
              </a:defRPr>
            </a:lvl1pPr>
            <a:lvl2pPr marL="0" lvl="1" indent="0" algn="r">
              <a:spcBef>
                <a:spcPts val="0"/>
              </a:spcBef>
              <a:buNone/>
              <a:defRPr sz="700">
                <a:solidFill>
                  <a:srgbClr val="888888"/>
                </a:solidFill>
                <a:latin typeface="Arial"/>
                <a:ea typeface="Arial"/>
                <a:cs typeface="Arial"/>
                <a:sym typeface="Arial"/>
              </a:defRPr>
            </a:lvl2pPr>
            <a:lvl3pPr marL="0" lvl="2" indent="0" algn="r">
              <a:spcBef>
                <a:spcPts val="0"/>
              </a:spcBef>
              <a:buNone/>
              <a:defRPr sz="700">
                <a:solidFill>
                  <a:srgbClr val="888888"/>
                </a:solidFill>
                <a:latin typeface="Arial"/>
                <a:ea typeface="Arial"/>
                <a:cs typeface="Arial"/>
                <a:sym typeface="Arial"/>
              </a:defRPr>
            </a:lvl3pPr>
            <a:lvl4pPr marL="0" lvl="3" indent="0" algn="r">
              <a:spcBef>
                <a:spcPts val="0"/>
              </a:spcBef>
              <a:buNone/>
              <a:defRPr sz="700">
                <a:solidFill>
                  <a:srgbClr val="888888"/>
                </a:solidFill>
                <a:latin typeface="Arial"/>
                <a:ea typeface="Arial"/>
                <a:cs typeface="Arial"/>
                <a:sym typeface="Arial"/>
              </a:defRPr>
            </a:lvl4pPr>
            <a:lvl5pPr marL="0" lvl="4" indent="0" algn="r">
              <a:spcBef>
                <a:spcPts val="0"/>
              </a:spcBef>
              <a:buNone/>
              <a:defRPr sz="700">
                <a:solidFill>
                  <a:srgbClr val="888888"/>
                </a:solidFill>
                <a:latin typeface="Arial"/>
                <a:ea typeface="Arial"/>
                <a:cs typeface="Arial"/>
                <a:sym typeface="Arial"/>
              </a:defRPr>
            </a:lvl5pPr>
            <a:lvl6pPr marL="0" lvl="5" indent="0" algn="r">
              <a:spcBef>
                <a:spcPts val="0"/>
              </a:spcBef>
              <a:buNone/>
              <a:defRPr sz="700">
                <a:solidFill>
                  <a:srgbClr val="888888"/>
                </a:solidFill>
                <a:latin typeface="Arial"/>
                <a:ea typeface="Arial"/>
                <a:cs typeface="Arial"/>
                <a:sym typeface="Arial"/>
              </a:defRPr>
            </a:lvl6pPr>
            <a:lvl7pPr marL="0" lvl="6" indent="0" algn="r">
              <a:spcBef>
                <a:spcPts val="0"/>
              </a:spcBef>
              <a:buNone/>
              <a:defRPr sz="700">
                <a:solidFill>
                  <a:srgbClr val="888888"/>
                </a:solidFill>
                <a:latin typeface="Arial"/>
                <a:ea typeface="Arial"/>
                <a:cs typeface="Arial"/>
                <a:sym typeface="Arial"/>
              </a:defRPr>
            </a:lvl7pPr>
            <a:lvl8pPr marL="0" lvl="7" indent="0" algn="r">
              <a:spcBef>
                <a:spcPts val="0"/>
              </a:spcBef>
              <a:buNone/>
              <a:defRPr sz="700">
                <a:solidFill>
                  <a:srgbClr val="888888"/>
                </a:solidFill>
                <a:latin typeface="Arial"/>
                <a:ea typeface="Arial"/>
                <a:cs typeface="Arial"/>
                <a:sym typeface="Arial"/>
              </a:defRPr>
            </a:lvl8pPr>
            <a:lvl9pPr marL="0" lvl="8" indent="0" algn="r">
              <a:spcBef>
                <a:spcPts val="0"/>
              </a:spcBef>
              <a:buNone/>
              <a:defRPr sz="7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p14:dur="100">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rgbClr val="3F3F3F"/>
              </a:buClr>
              <a:buSzPts val="3300"/>
              <a:buFont typeface="Arial"/>
              <a:buNone/>
              <a:defRPr sz="3300" b="0" i="0" u="none" strike="noStrike" cap="none">
                <a:solidFill>
                  <a:srgbClr val="3F3F3F"/>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rgbClr val="3F3F3F"/>
              </a:buClr>
              <a:buSzPts val="2100"/>
              <a:buFont typeface="Arial"/>
              <a:buChar char="•"/>
              <a:defRPr sz="2100" b="0" i="0" u="none" strike="noStrike" cap="none">
                <a:solidFill>
                  <a:srgbClr val="3F3F3F"/>
                </a:solidFill>
                <a:latin typeface="Arial"/>
                <a:ea typeface="Arial"/>
                <a:cs typeface="Arial"/>
                <a:sym typeface="Arial"/>
              </a:defRPr>
            </a:lvl1pPr>
            <a:lvl2pPr marL="914400" marR="0" lvl="1" indent="-342900" algn="l" rtl="0">
              <a:lnSpc>
                <a:spcPct val="90000"/>
              </a:lnSpc>
              <a:spcBef>
                <a:spcPts val="400"/>
              </a:spcBef>
              <a:spcAft>
                <a:spcPts val="0"/>
              </a:spcAft>
              <a:buClr>
                <a:srgbClr val="3F3F3F"/>
              </a:buClr>
              <a:buSzPts val="1800"/>
              <a:buFont typeface="Arial"/>
              <a:buChar char="•"/>
              <a:defRPr sz="1800" b="0" i="0" u="none" strike="noStrike" cap="none">
                <a:solidFill>
                  <a:srgbClr val="3F3F3F"/>
                </a:solidFill>
                <a:latin typeface="Arial"/>
                <a:ea typeface="Arial"/>
                <a:cs typeface="Arial"/>
                <a:sym typeface="Arial"/>
              </a:defRPr>
            </a:lvl2pPr>
            <a:lvl3pPr marL="1371600" marR="0" lvl="2" indent="-323850" algn="l" rtl="0">
              <a:lnSpc>
                <a:spcPct val="90000"/>
              </a:lnSpc>
              <a:spcBef>
                <a:spcPts val="400"/>
              </a:spcBef>
              <a:spcAft>
                <a:spcPts val="0"/>
              </a:spcAft>
              <a:buClr>
                <a:srgbClr val="3F3F3F"/>
              </a:buClr>
              <a:buSzPts val="1500"/>
              <a:buFont typeface="Arial"/>
              <a:buChar char="•"/>
              <a:defRPr sz="1500" b="0" i="0" u="none" strike="noStrike" cap="none">
                <a:solidFill>
                  <a:srgbClr val="3F3F3F"/>
                </a:solidFill>
                <a:latin typeface="Arial"/>
                <a:ea typeface="Arial"/>
                <a:cs typeface="Arial"/>
                <a:sym typeface="Arial"/>
              </a:defRPr>
            </a:lvl3pPr>
            <a:lvl4pPr marL="1828800" marR="0" lvl="3" indent="-317500" algn="l" rtl="0">
              <a:lnSpc>
                <a:spcPct val="90000"/>
              </a:lnSpc>
              <a:spcBef>
                <a:spcPts val="400"/>
              </a:spcBef>
              <a:spcAft>
                <a:spcPts val="0"/>
              </a:spcAft>
              <a:buClr>
                <a:srgbClr val="3F3F3F"/>
              </a:buClr>
              <a:buSzPts val="1400"/>
              <a:buFont typeface="Arial"/>
              <a:buChar char="•"/>
              <a:defRPr sz="1400" b="0" i="0" u="none" strike="noStrike" cap="none">
                <a:solidFill>
                  <a:srgbClr val="3F3F3F"/>
                </a:solidFill>
                <a:latin typeface="Arial"/>
                <a:ea typeface="Arial"/>
                <a:cs typeface="Arial"/>
                <a:sym typeface="Arial"/>
              </a:defRPr>
            </a:lvl4pPr>
            <a:lvl5pPr marL="2286000" marR="0" lvl="4" indent="-317500" algn="l" rtl="0">
              <a:lnSpc>
                <a:spcPct val="90000"/>
              </a:lnSpc>
              <a:spcBef>
                <a:spcPts val="400"/>
              </a:spcBef>
              <a:spcAft>
                <a:spcPts val="0"/>
              </a:spcAft>
              <a:buClr>
                <a:srgbClr val="3F3F3F"/>
              </a:buClr>
              <a:buSzPts val="1400"/>
              <a:buFont typeface="Arial"/>
              <a:buChar char="•"/>
              <a:defRPr sz="1400" b="0" i="0" u="none" strike="noStrike" cap="none">
                <a:solidFill>
                  <a:srgbClr val="3F3F3F"/>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53" name="Google Shape;53;p1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700" b="0" i="0" u="none" strike="noStrike" cap="none">
                <a:solidFill>
                  <a:srgbClr val="888888"/>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54" name="Google Shape;54;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700" b="0" i="0" u="none" strike="noStrike" cap="none">
                <a:solidFill>
                  <a:srgbClr val="888888"/>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55" name="Google Shape;55;p1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b="0" i="0" u="none" strike="noStrike" cap="none">
                <a:solidFill>
                  <a:srgbClr val="888888"/>
                </a:solidFill>
                <a:latin typeface="Arial"/>
                <a:ea typeface="Arial"/>
                <a:cs typeface="Arial"/>
                <a:sym typeface="Arial"/>
              </a:defRPr>
            </a:lvl1pPr>
            <a:lvl2pPr marL="0" marR="0" lvl="1" indent="0" algn="r" rtl="0">
              <a:spcBef>
                <a:spcPts val="0"/>
              </a:spcBef>
              <a:buNone/>
              <a:defRPr sz="700" b="0" i="0" u="none" strike="noStrike" cap="none">
                <a:solidFill>
                  <a:srgbClr val="888888"/>
                </a:solidFill>
                <a:latin typeface="Arial"/>
                <a:ea typeface="Arial"/>
                <a:cs typeface="Arial"/>
                <a:sym typeface="Arial"/>
              </a:defRPr>
            </a:lvl2pPr>
            <a:lvl3pPr marL="0" marR="0" lvl="2" indent="0" algn="r" rtl="0">
              <a:spcBef>
                <a:spcPts val="0"/>
              </a:spcBef>
              <a:buNone/>
              <a:defRPr sz="700" b="0" i="0" u="none" strike="noStrike" cap="none">
                <a:solidFill>
                  <a:srgbClr val="888888"/>
                </a:solidFill>
                <a:latin typeface="Arial"/>
                <a:ea typeface="Arial"/>
                <a:cs typeface="Arial"/>
                <a:sym typeface="Arial"/>
              </a:defRPr>
            </a:lvl3pPr>
            <a:lvl4pPr marL="0" marR="0" lvl="3" indent="0" algn="r" rtl="0">
              <a:spcBef>
                <a:spcPts val="0"/>
              </a:spcBef>
              <a:buNone/>
              <a:defRPr sz="700" b="0" i="0" u="none" strike="noStrike" cap="none">
                <a:solidFill>
                  <a:srgbClr val="888888"/>
                </a:solidFill>
                <a:latin typeface="Arial"/>
                <a:ea typeface="Arial"/>
                <a:cs typeface="Arial"/>
                <a:sym typeface="Arial"/>
              </a:defRPr>
            </a:lvl4pPr>
            <a:lvl5pPr marL="0" marR="0" lvl="4" indent="0" algn="r" rtl="0">
              <a:spcBef>
                <a:spcPts val="0"/>
              </a:spcBef>
              <a:buNone/>
              <a:defRPr sz="700" b="0" i="0" u="none" strike="noStrike" cap="none">
                <a:solidFill>
                  <a:srgbClr val="888888"/>
                </a:solidFill>
                <a:latin typeface="Arial"/>
                <a:ea typeface="Arial"/>
                <a:cs typeface="Arial"/>
                <a:sym typeface="Arial"/>
              </a:defRPr>
            </a:lvl5pPr>
            <a:lvl6pPr marL="0" marR="0" lvl="5" indent="0" algn="r" rtl="0">
              <a:spcBef>
                <a:spcPts val="0"/>
              </a:spcBef>
              <a:buNone/>
              <a:defRPr sz="700" b="0" i="0" u="none" strike="noStrike" cap="none">
                <a:solidFill>
                  <a:srgbClr val="888888"/>
                </a:solidFill>
                <a:latin typeface="Arial"/>
                <a:ea typeface="Arial"/>
                <a:cs typeface="Arial"/>
                <a:sym typeface="Arial"/>
              </a:defRPr>
            </a:lvl6pPr>
            <a:lvl7pPr marL="0" marR="0" lvl="6" indent="0" algn="r" rtl="0">
              <a:spcBef>
                <a:spcPts val="0"/>
              </a:spcBef>
              <a:buNone/>
              <a:defRPr sz="700" b="0" i="0" u="none" strike="noStrike" cap="none">
                <a:solidFill>
                  <a:srgbClr val="888888"/>
                </a:solidFill>
                <a:latin typeface="Arial"/>
                <a:ea typeface="Arial"/>
                <a:cs typeface="Arial"/>
                <a:sym typeface="Arial"/>
              </a:defRPr>
            </a:lvl7pPr>
            <a:lvl8pPr marL="0" marR="0" lvl="7" indent="0" algn="r" rtl="0">
              <a:spcBef>
                <a:spcPts val="0"/>
              </a:spcBef>
              <a:buNone/>
              <a:defRPr sz="700" b="0" i="0" u="none" strike="noStrike" cap="none">
                <a:solidFill>
                  <a:srgbClr val="888888"/>
                </a:solidFill>
                <a:latin typeface="Arial"/>
                <a:ea typeface="Arial"/>
                <a:cs typeface="Arial"/>
                <a:sym typeface="Arial"/>
              </a:defRPr>
            </a:lvl8pPr>
            <a:lvl9pPr marL="0" marR="0" lvl="8" indent="0" algn="r" rtl="0">
              <a:spcBef>
                <a:spcPts val="0"/>
              </a:spcBef>
              <a:buNone/>
              <a:defRPr sz="7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Lst>
  <mc:AlternateContent xmlns:mc="http://schemas.openxmlformats.org/markup-compatibility/2006" xmlns:p14="http://schemas.microsoft.com/office/powerpoint/2010/main">
    <mc:Choice Requires="p14">
      <p:transition p14:dur="100">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8.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5"/>
          <p:cNvSpPr txBox="1">
            <a:spLocks noGrp="1"/>
          </p:cNvSpPr>
          <p:nvPr>
            <p:ph type="ctrTitle"/>
          </p:nvPr>
        </p:nvSpPr>
        <p:spPr>
          <a:xfrm>
            <a:off x="4963697" y="2330401"/>
            <a:ext cx="3706328" cy="841651"/>
          </a:xfrm>
          <a:prstGeom prst="rect">
            <a:avLst/>
          </a:prstGeom>
          <a:noFill/>
          <a:ln>
            <a:noFill/>
          </a:ln>
        </p:spPr>
        <p:txBody>
          <a:bodyPr spcFirstLastPara="1" wrap="square" lIns="68575" tIns="34275" rIns="68575" bIns="34275" anchor="b" anchorCtr="0">
            <a:noAutofit/>
          </a:bodyPr>
          <a:lstStyle/>
          <a:p>
            <a:pPr marL="0" lvl="0" indent="0" algn="l" rtl="0">
              <a:lnSpc>
                <a:spcPct val="90000"/>
              </a:lnSpc>
              <a:spcBef>
                <a:spcPts val="0"/>
              </a:spcBef>
              <a:spcAft>
                <a:spcPts val="0"/>
              </a:spcAft>
              <a:buClr>
                <a:srgbClr val="3F3F3F"/>
              </a:buClr>
              <a:buSzPts val="3000"/>
              <a:buFont typeface="Arial"/>
              <a:buNone/>
            </a:pPr>
            <a:r>
              <a:rPr lang="en" sz="3000"/>
              <a:t>PREMIER SOCCER PREDICTOR</a:t>
            </a:r>
            <a:endParaRPr/>
          </a:p>
        </p:txBody>
      </p:sp>
      <p:sp>
        <p:nvSpPr>
          <p:cNvPr id="352" name="Google Shape;352;p35"/>
          <p:cNvSpPr txBox="1">
            <a:spLocks noGrp="1"/>
          </p:cNvSpPr>
          <p:nvPr>
            <p:ph type="subTitle" idx="1"/>
          </p:nvPr>
        </p:nvSpPr>
        <p:spPr>
          <a:xfrm>
            <a:off x="4963698" y="3172052"/>
            <a:ext cx="3706328" cy="1556011"/>
          </a:xfrm>
          <a:prstGeom prst="rect">
            <a:avLst/>
          </a:prstGeom>
          <a:noFill/>
          <a:ln>
            <a:noFill/>
          </a:ln>
        </p:spPr>
        <p:txBody>
          <a:bodyPr spcFirstLastPara="1" wrap="square" lIns="68575" tIns="34275" rIns="68575" bIns="34275" anchor="t" anchorCtr="0">
            <a:normAutofit/>
          </a:bodyPr>
          <a:lstStyle/>
          <a:p>
            <a:pPr marL="0" lvl="0" indent="0" algn="l" rtl="0">
              <a:lnSpc>
                <a:spcPct val="100000"/>
              </a:lnSpc>
              <a:spcBef>
                <a:spcPts val="0"/>
              </a:spcBef>
              <a:spcAft>
                <a:spcPts val="0"/>
              </a:spcAft>
              <a:buClr>
                <a:srgbClr val="3F3F3F"/>
              </a:buClr>
              <a:buSzPts val="1400"/>
              <a:buNone/>
            </a:pPr>
            <a:r>
              <a:rPr lang="en" sz="1400"/>
              <a:t>Group : 11</a:t>
            </a:r>
            <a:endParaRPr/>
          </a:p>
          <a:p>
            <a:pPr marL="0" lvl="0" indent="0" algn="l" rtl="0">
              <a:lnSpc>
                <a:spcPct val="100000"/>
              </a:lnSpc>
              <a:spcBef>
                <a:spcPts val="800"/>
              </a:spcBef>
              <a:spcAft>
                <a:spcPts val="0"/>
              </a:spcAft>
              <a:buClr>
                <a:srgbClr val="3F3F3F"/>
              </a:buClr>
              <a:buSzPts val="1400"/>
              <a:buNone/>
            </a:pPr>
            <a:r>
              <a:rPr lang="en" sz="1400"/>
              <a:t>Harsh Pithadia</a:t>
            </a:r>
            <a:endParaRPr/>
          </a:p>
          <a:p>
            <a:pPr marL="0" lvl="0" indent="0" algn="l" rtl="0">
              <a:lnSpc>
                <a:spcPct val="100000"/>
              </a:lnSpc>
              <a:spcBef>
                <a:spcPts val="800"/>
              </a:spcBef>
              <a:spcAft>
                <a:spcPts val="0"/>
              </a:spcAft>
              <a:buClr>
                <a:srgbClr val="3F3F3F"/>
              </a:buClr>
              <a:buSzPts val="1400"/>
              <a:buNone/>
            </a:pPr>
            <a:r>
              <a:rPr lang="en" sz="1400"/>
              <a:t>Vinit Bhanushali</a:t>
            </a:r>
            <a:endParaRPr/>
          </a:p>
          <a:p>
            <a:pPr marL="0" lvl="0" indent="0" algn="l" rtl="0">
              <a:lnSpc>
                <a:spcPct val="100000"/>
              </a:lnSpc>
              <a:spcBef>
                <a:spcPts val="800"/>
              </a:spcBef>
              <a:spcAft>
                <a:spcPts val="0"/>
              </a:spcAft>
              <a:buClr>
                <a:srgbClr val="3F3F3F"/>
              </a:buClr>
              <a:buSzPts val="1400"/>
              <a:buNone/>
            </a:pPr>
            <a:r>
              <a:rPr lang="en" sz="1400"/>
              <a:t>Monjil Mehta</a:t>
            </a:r>
            <a:endParaRPr/>
          </a:p>
          <a:p>
            <a:pPr marL="0" lvl="0" indent="0" algn="l" rtl="0">
              <a:lnSpc>
                <a:spcPct val="100000"/>
              </a:lnSpc>
              <a:spcBef>
                <a:spcPts val="800"/>
              </a:spcBef>
              <a:spcAft>
                <a:spcPts val="0"/>
              </a:spcAft>
              <a:buClr>
                <a:srgbClr val="3F3F3F"/>
              </a:buClr>
              <a:buSzPts val="1400"/>
              <a:buNone/>
            </a:pPr>
            <a:r>
              <a:rPr lang="en" sz="1400"/>
              <a:t>Eesha Pandit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4"/>
          <p:cNvSpPr txBox="1">
            <a:spLocks noGrp="1"/>
          </p:cNvSpPr>
          <p:nvPr>
            <p:ph type="title"/>
          </p:nvPr>
        </p:nvSpPr>
        <p:spPr>
          <a:xfrm>
            <a:off x="2200275" y="669133"/>
            <a:ext cx="6316266"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3F3F3F"/>
              </a:buClr>
              <a:buSzPts val="2100"/>
              <a:buFont typeface="Arial"/>
              <a:buNone/>
            </a:pPr>
            <a:r>
              <a:rPr lang="en"/>
              <a:t>CONCLUSION</a:t>
            </a:r>
            <a:endParaRPr/>
          </a:p>
        </p:txBody>
      </p:sp>
      <p:sp>
        <p:nvSpPr>
          <p:cNvPr id="430" name="Google Shape;430;p44"/>
          <p:cNvSpPr txBox="1">
            <a:spLocks noGrp="1"/>
          </p:cNvSpPr>
          <p:nvPr>
            <p:ph type="body" idx="2"/>
          </p:nvPr>
        </p:nvSpPr>
        <p:spPr>
          <a:xfrm>
            <a:off x="2200275" y="1540446"/>
            <a:ext cx="6316200" cy="2833800"/>
          </a:xfrm>
          <a:prstGeom prst="rect">
            <a:avLst/>
          </a:prstGeom>
          <a:noFill/>
          <a:ln>
            <a:noFill/>
          </a:ln>
        </p:spPr>
        <p:txBody>
          <a:bodyPr spcFirstLastPara="1" wrap="square" lIns="68575" tIns="34275" rIns="68575" bIns="34275" anchor="t" anchorCtr="0">
            <a:normAutofit/>
          </a:bodyPr>
          <a:lstStyle/>
          <a:p>
            <a:pPr marL="0" lvl="0" indent="0" algn="just" rtl="0">
              <a:lnSpc>
                <a:spcPct val="100000"/>
              </a:lnSpc>
              <a:spcBef>
                <a:spcPts val="0"/>
              </a:spcBef>
              <a:spcAft>
                <a:spcPts val="0"/>
              </a:spcAft>
              <a:buClr>
                <a:srgbClr val="3F3F3F"/>
              </a:buClr>
              <a:buSzPts val="1100"/>
              <a:buNone/>
            </a:pPr>
            <a:r>
              <a:rPr lang="en" sz="1200">
                <a:latin typeface="Times New Roman"/>
                <a:ea typeface="Times New Roman"/>
                <a:cs typeface="Times New Roman"/>
                <a:sym typeface="Times New Roman"/>
              </a:rPr>
              <a:t>In conclusion, By addressing these questions and problems, our project endeavors to contribute to the field of sports analytics, providing valuable insights and predictive capabilities that extend beyond mere historical analysis. It seeks to improve our understanding of the factors influencing soccer match results and offers practical applications within the context of the Premier League.</a:t>
            </a:r>
            <a:endParaRPr sz="1200">
              <a:latin typeface="Times New Roman"/>
              <a:ea typeface="Times New Roman"/>
              <a:cs typeface="Times New Roman"/>
              <a:sym typeface="Times New Roman"/>
            </a:endParaRPr>
          </a:p>
        </p:txBody>
      </p:sp>
      <p:sp>
        <p:nvSpPr>
          <p:cNvPr id="431" name="Google Shape;431;p4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5"/>
          <p:cNvSpPr txBox="1">
            <a:spLocks noGrp="1"/>
          </p:cNvSpPr>
          <p:nvPr>
            <p:ph type="ctrTitle"/>
          </p:nvPr>
        </p:nvSpPr>
        <p:spPr>
          <a:xfrm>
            <a:off x="3200400" y="1211802"/>
            <a:ext cx="3134678" cy="1143551"/>
          </a:xfrm>
          <a:prstGeom prst="rect">
            <a:avLst/>
          </a:prstGeom>
          <a:noFill/>
          <a:ln>
            <a:noFill/>
          </a:ln>
        </p:spPr>
        <p:txBody>
          <a:bodyPr spcFirstLastPara="1" wrap="square" lIns="68575" tIns="34275" rIns="68575" bIns="34275" anchor="b" anchorCtr="0">
            <a:noAutofit/>
          </a:bodyPr>
          <a:lstStyle/>
          <a:p>
            <a:pPr marL="0" lvl="0" indent="0" algn="l" rtl="0">
              <a:lnSpc>
                <a:spcPct val="90000"/>
              </a:lnSpc>
              <a:spcBef>
                <a:spcPts val="0"/>
              </a:spcBef>
              <a:spcAft>
                <a:spcPts val="0"/>
              </a:spcAft>
              <a:buClr>
                <a:srgbClr val="3F3F3F"/>
              </a:buClr>
              <a:buSzPts val="2400"/>
              <a:buFont typeface="Arial"/>
              <a:buNone/>
            </a:pPr>
            <a:r>
              <a:rPr lang="en"/>
              <a:t>THANK YOU</a:t>
            </a:r>
            <a:endParaRPr/>
          </a:p>
        </p:txBody>
      </p:sp>
      <p:sp>
        <p:nvSpPr>
          <p:cNvPr id="437" name="Google Shape;437;p45"/>
          <p:cNvSpPr txBox="1">
            <a:spLocks noGrp="1"/>
          </p:cNvSpPr>
          <p:nvPr>
            <p:ph type="sldNum" idx="12"/>
          </p:nvPr>
        </p:nvSpPr>
        <p:spPr>
          <a:xfrm>
            <a:off x="7184571" y="4767263"/>
            <a:ext cx="1330778"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6"/>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rgbClr val="3F3F3F"/>
              </a:buClr>
              <a:buSzPts val="2100"/>
              <a:buFont typeface="Arial"/>
              <a:buNone/>
            </a:pPr>
            <a:r>
              <a:rPr lang="en" b="1">
                <a:solidFill>
                  <a:srgbClr val="E2B08C"/>
                </a:solidFill>
              </a:rPr>
              <a:t>INTRODUCTION</a:t>
            </a:r>
            <a:endParaRPr b="1">
              <a:solidFill>
                <a:srgbClr val="E2B08C"/>
              </a:solidFill>
            </a:endParaRPr>
          </a:p>
        </p:txBody>
      </p:sp>
      <p:sp>
        <p:nvSpPr>
          <p:cNvPr id="358" name="Google Shape;358;p3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359" name="Google Shape;359;p36"/>
          <p:cNvSpPr txBox="1">
            <a:spLocks noGrp="1"/>
          </p:cNvSpPr>
          <p:nvPr>
            <p:ph type="body" idx="1"/>
          </p:nvPr>
        </p:nvSpPr>
        <p:spPr>
          <a:xfrm>
            <a:off x="628649" y="1602581"/>
            <a:ext cx="7886699" cy="2772966"/>
          </a:xfrm>
          <a:prstGeom prst="rect">
            <a:avLst/>
          </a:prstGeom>
          <a:noFill/>
          <a:ln>
            <a:noFill/>
          </a:ln>
        </p:spPr>
        <p:txBody>
          <a:bodyPr spcFirstLastPara="1" wrap="square" lIns="68575" tIns="34275" rIns="68575" bIns="34275" anchor="t" anchorCtr="0">
            <a:normAutofit/>
          </a:bodyPr>
          <a:lstStyle/>
          <a:p>
            <a:pPr marL="177800" lvl="0" indent="-171450" algn="l" rtl="0">
              <a:lnSpc>
                <a:spcPct val="90000"/>
              </a:lnSpc>
              <a:spcBef>
                <a:spcPts val="0"/>
              </a:spcBef>
              <a:spcAft>
                <a:spcPts val="0"/>
              </a:spcAft>
              <a:buClr>
                <a:srgbClr val="3F3F3F"/>
              </a:buClr>
              <a:buSzPts val="2100"/>
              <a:buChar char="•"/>
            </a:pPr>
            <a:r>
              <a:rPr lang="en" i="0">
                <a:latin typeface="Arial"/>
                <a:ea typeface="Arial"/>
                <a:cs typeface="Arial"/>
                <a:sym typeface="Arial"/>
              </a:rPr>
              <a:t>The "</a:t>
            </a:r>
            <a:r>
              <a:rPr lang="en" i="0" u="sng">
                <a:latin typeface="Arial"/>
                <a:ea typeface="Arial"/>
                <a:cs typeface="Arial"/>
                <a:sym typeface="Arial"/>
              </a:rPr>
              <a:t>Premier League Match Outcome Predictor Using Machine Learning</a:t>
            </a:r>
            <a:r>
              <a:rPr lang="en" i="0">
                <a:latin typeface="Arial"/>
                <a:ea typeface="Arial"/>
                <a:cs typeface="Arial"/>
                <a:sym typeface="Arial"/>
              </a:rPr>
              <a:t>" project is aimed at leveraging advanced data analysis and </a:t>
            </a:r>
            <a:r>
              <a:rPr lang="en" i="0"/>
              <a:t>machine</a:t>
            </a:r>
            <a:r>
              <a:rPr lang="en" i="0">
                <a:latin typeface="Arial"/>
                <a:ea typeface="Arial"/>
                <a:cs typeface="Arial"/>
                <a:sym typeface="Arial"/>
              </a:rPr>
              <a:t> learning techniques to forecast the results of Premier League football matches. The English Premier League is one of the most widely followed and competitive football leagues globally, making it an ideal subject for predictive modeling. The project seeks to provide fans, sports enthusiasts, and analysts with a data-driven tool that can offer insights into the potential outcomes of these high-stakes matches.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363"/>
        <p:cNvGrpSpPr/>
        <p:nvPr/>
      </p:nvGrpSpPr>
      <p:grpSpPr>
        <a:xfrm>
          <a:off x="0" y="0"/>
          <a:ext cx="0" cy="0"/>
          <a:chOff x="0" y="0"/>
          <a:chExt cx="0" cy="0"/>
        </a:xfrm>
      </p:grpSpPr>
      <p:sp>
        <p:nvSpPr>
          <p:cNvPr id="364" name="Google Shape;364;p37"/>
          <p:cNvSpPr txBox="1">
            <a:spLocks noGrp="1"/>
          </p:cNvSpPr>
          <p:nvPr>
            <p:ph type="body" idx="1"/>
          </p:nvPr>
        </p:nvSpPr>
        <p:spPr>
          <a:xfrm>
            <a:off x="628650" y="928675"/>
            <a:ext cx="7886700" cy="15129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500"/>
              <a:t>Predicting the outcomes of Premier League soccer matches is a multifaceted problem that involves analyzing historical data, team-specific information, and various factors influencing the performance of football teams. This project seeks to address this problem by developing a machine learning model capable of accurately forecasting the results of Premier League matches, specifically categorizing them as wins, losses, or draws. Within this overarching challenge, we aim to answer specific questions and tackle key problems, including:</a:t>
            </a:r>
            <a:endParaRPr sz="1500"/>
          </a:p>
          <a:p>
            <a:pPr marL="0" lvl="0" indent="0" algn="l" rtl="0">
              <a:spcBef>
                <a:spcPts val="800"/>
              </a:spcBef>
              <a:spcAft>
                <a:spcPts val="0"/>
              </a:spcAft>
              <a:buNone/>
            </a:pPr>
            <a:endParaRPr sz="1500"/>
          </a:p>
        </p:txBody>
      </p:sp>
      <p:sp>
        <p:nvSpPr>
          <p:cNvPr id="365" name="Google Shape;365;p37"/>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None/>
            </a:pPr>
            <a:r>
              <a:rPr lang="en" sz="1500"/>
              <a:t>Problem Statement</a:t>
            </a:r>
            <a:endParaRPr sz="1500"/>
          </a:p>
        </p:txBody>
      </p:sp>
      <p:sp>
        <p:nvSpPr>
          <p:cNvPr id="366" name="Google Shape;366;p37"/>
          <p:cNvSpPr txBox="1"/>
          <p:nvPr/>
        </p:nvSpPr>
        <p:spPr>
          <a:xfrm>
            <a:off x="702625" y="2366350"/>
            <a:ext cx="3724200" cy="192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sz="1500">
                <a:solidFill>
                  <a:srgbClr val="595959"/>
                </a:solidFill>
              </a:rPr>
              <a:t>1. Match Outcome Prediction</a:t>
            </a:r>
            <a:endParaRPr sz="1500">
              <a:solidFill>
                <a:srgbClr val="595959"/>
              </a:solidFill>
            </a:endParaRPr>
          </a:p>
          <a:p>
            <a:pPr marL="0" lvl="0" indent="0" algn="l" rtl="0">
              <a:lnSpc>
                <a:spcPct val="115000"/>
              </a:lnSpc>
              <a:spcBef>
                <a:spcPts val="1200"/>
              </a:spcBef>
              <a:spcAft>
                <a:spcPts val="0"/>
              </a:spcAft>
              <a:buClr>
                <a:schemeClr val="dk1"/>
              </a:buClr>
              <a:buSzPts val="1100"/>
              <a:buFont typeface="Arial"/>
              <a:buNone/>
            </a:pPr>
            <a:r>
              <a:rPr lang="en" sz="1500">
                <a:solidFill>
                  <a:srgbClr val="595959"/>
                </a:solidFill>
              </a:rPr>
              <a:t>2. Historical Trends</a:t>
            </a:r>
            <a:endParaRPr sz="1500">
              <a:solidFill>
                <a:srgbClr val="595959"/>
              </a:solidFill>
            </a:endParaRPr>
          </a:p>
          <a:p>
            <a:pPr marL="0" lvl="0" indent="0" algn="l" rtl="0">
              <a:lnSpc>
                <a:spcPct val="115000"/>
              </a:lnSpc>
              <a:spcBef>
                <a:spcPts val="1200"/>
              </a:spcBef>
              <a:spcAft>
                <a:spcPts val="0"/>
              </a:spcAft>
              <a:buClr>
                <a:schemeClr val="dk1"/>
              </a:buClr>
              <a:buSzPts val="1100"/>
              <a:buFont typeface="Arial"/>
              <a:buNone/>
            </a:pPr>
            <a:r>
              <a:rPr lang="en" sz="1500">
                <a:solidFill>
                  <a:srgbClr val="595959"/>
                </a:solidFill>
              </a:rPr>
              <a:t>3. Team Performance Evaluation</a:t>
            </a:r>
            <a:endParaRPr sz="1500">
              <a:solidFill>
                <a:srgbClr val="595959"/>
              </a:solidFill>
            </a:endParaRPr>
          </a:p>
          <a:p>
            <a:pPr marL="0" lvl="0" indent="0" algn="l" rtl="0">
              <a:lnSpc>
                <a:spcPct val="115000"/>
              </a:lnSpc>
              <a:spcBef>
                <a:spcPts val="1200"/>
              </a:spcBef>
              <a:spcAft>
                <a:spcPts val="0"/>
              </a:spcAft>
              <a:buClr>
                <a:schemeClr val="dk1"/>
              </a:buClr>
              <a:buSzPts val="1100"/>
              <a:buFont typeface="Arial"/>
              <a:buNone/>
            </a:pPr>
            <a:r>
              <a:rPr lang="en" sz="1500">
                <a:solidFill>
                  <a:srgbClr val="595959"/>
                </a:solidFill>
              </a:rPr>
              <a:t>4. Opponent Analysis</a:t>
            </a:r>
            <a:endParaRPr sz="1500">
              <a:solidFill>
                <a:srgbClr val="595959"/>
              </a:solidFill>
            </a:endParaRPr>
          </a:p>
          <a:p>
            <a:pPr marL="0" lvl="0" indent="0" algn="l" rtl="0">
              <a:lnSpc>
                <a:spcPct val="115000"/>
              </a:lnSpc>
              <a:spcBef>
                <a:spcPts val="1200"/>
              </a:spcBef>
              <a:spcAft>
                <a:spcPts val="0"/>
              </a:spcAft>
              <a:buClr>
                <a:schemeClr val="dk1"/>
              </a:buClr>
              <a:buSzPts val="1100"/>
              <a:buFont typeface="Arial"/>
              <a:buNone/>
            </a:pPr>
            <a:r>
              <a:rPr lang="en" sz="1500">
                <a:solidFill>
                  <a:srgbClr val="595959"/>
                </a:solidFill>
              </a:rPr>
              <a:t>5. Feature Importance</a:t>
            </a:r>
            <a:endParaRPr sz="1500">
              <a:solidFill>
                <a:srgbClr val="595959"/>
              </a:solidFill>
            </a:endParaRPr>
          </a:p>
          <a:p>
            <a:pPr marL="0" lvl="0" indent="0" algn="l" rtl="0">
              <a:lnSpc>
                <a:spcPct val="115000"/>
              </a:lnSpc>
              <a:spcBef>
                <a:spcPts val="1200"/>
              </a:spcBef>
              <a:spcAft>
                <a:spcPts val="0"/>
              </a:spcAft>
              <a:buClr>
                <a:schemeClr val="dk1"/>
              </a:buClr>
              <a:buSzPts val="1100"/>
              <a:buFont typeface="Arial"/>
              <a:buNone/>
            </a:pPr>
            <a:endParaRPr sz="1500"/>
          </a:p>
          <a:p>
            <a:pPr marL="0" lvl="0" indent="0" algn="l" rtl="0">
              <a:spcBef>
                <a:spcPts val="1200"/>
              </a:spcBef>
              <a:spcAft>
                <a:spcPts val="0"/>
              </a:spcAft>
              <a:buNone/>
            </a:pPr>
            <a:endParaRPr sz="1500"/>
          </a:p>
        </p:txBody>
      </p:sp>
      <p:sp>
        <p:nvSpPr>
          <p:cNvPr id="367" name="Google Shape;367;p37"/>
          <p:cNvSpPr txBox="1"/>
          <p:nvPr/>
        </p:nvSpPr>
        <p:spPr>
          <a:xfrm>
            <a:off x="4955675" y="2324625"/>
            <a:ext cx="3510300" cy="1815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sz="1500">
                <a:solidFill>
                  <a:srgbClr val="3F3F3F"/>
                </a:solidFill>
              </a:rPr>
              <a:t>6. Algorithm Selection</a:t>
            </a:r>
            <a:endParaRPr sz="1500">
              <a:solidFill>
                <a:srgbClr val="3F3F3F"/>
              </a:solidFill>
            </a:endParaRPr>
          </a:p>
          <a:p>
            <a:pPr marL="0" lvl="0" indent="0" algn="l" rtl="0">
              <a:lnSpc>
                <a:spcPct val="115000"/>
              </a:lnSpc>
              <a:spcBef>
                <a:spcPts val="1200"/>
              </a:spcBef>
              <a:spcAft>
                <a:spcPts val="0"/>
              </a:spcAft>
              <a:buClr>
                <a:schemeClr val="dk1"/>
              </a:buClr>
              <a:buSzPts val="1100"/>
              <a:buFont typeface="Arial"/>
              <a:buNone/>
            </a:pPr>
            <a:r>
              <a:rPr lang="en" sz="1500">
                <a:solidFill>
                  <a:srgbClr val="3F3F3F"/>
                </a:solidFill>
              </a:rPr>
              <a:t>7. Data Quality and Missing Values</a:t>
            </a:r>
            <a:endParaRPr sz="1500">
              <a:solidFill>
                <a:srgbClr val="3F3F3F"/>
              </a:solidFill>
            </a:endParaRPr>
          </a:p>
          <a:p>
            <a:pPr marL="0" lvl="0" indent="0" algn="l" rtl="0">
              <a:lnSpc>
                <a:spcPct val="115000"/>
              </a:lnSpc>
              <a:spcBef>
                <a:spcPts val="1200"/>
              </a:spcBef>
              <a:spcAft>
                <a:spcPts val="0"/>
              </a:spcAft>
              <a:buClr>
                <a:schemeClr val="dk1"/>
              </a:buClr>
              <a:buSzPts val="1100"/>
              <a:buFont typeface="Arial"/>
              <a:buNone/>
            </a:pPr>
            <a:r>
              <a:rPr lang="en" sz="1500">
                <a:solidFill>
                  <a:srgbClr val="3F3F3F"/>
                </a:solidFill>
              </a:rPr>
              <a:t>8. Generalization to Future Matches</a:t>
            </a:r>
            <a:endParaRPr sz="1500">
              <a:solidFill>
                <a:srgbClr val="3F3F3F"/>
              </a:solidFill>
            </a:endParaRPr>
          </a:p>
          <a:p>
            <a:pPr marL="0" lvl="0" indent="0" algn="l" rtl="0">
              <a:lnSpc>
                <a:spcPct val="115000"/>
              </a:lnSpc>
              <a:spcBef>
                <a:spcPts val="1200"/>
              </a:spcBef>
              <a:spcAft>
                <a:spcPts val="0"/>
              </a:spcAft>
              <a:buClr>
                <a:schemeClr val="dk1"/>
              </a:buClr>
              <a:buSzPts val="1100"/>
              <a:buFont typeface="Arial"/>
              <a:buNone/>
            </a:pPr>
            <a:r>
              <a:rPr lang="en" sz="1500">
                <a:solidFill>
                  <a:srgbClr val="3F3F3F"/>
                </a:solidFill>
              </a:rPr>
              <a:t>9. Model Evaluation</a:t>
            </a:r>
            <a:endParaRPr sz="1500">
              <a:solidFill>
                <a:srgbClr val="3F3F3F"/>
              </a:solidFill>
            </a:endParaRPr>
          </a:p>
          <a:p>
            <a:pPr marL="0" lvl="0" indent="0" algn="l" rtl="0">
              <a:lnSpc>
                <a:spcPct val="115000"/>
              </a:lnSpc>
              <a:spcBef>
                <a:spcPts val="1200"/>
              </a:spcBef>
              <a:spcAft>
                <a:spcPts val="0"/>
              </a:spcAft>
              <a:buClr>
                <a:schemeClr val="dk1"/>
              </a:buClr>
              <a:buSzPts val="1100"/>
              <a:buFont typeface="Arial"/>
              <a:buNone/>
            </a:pPr>
            <a:r>
              <a:rPr lang="en" sz="1500">
                <a:solidFill>
                  <a:srgbClr val="3F3F3F"/>
                </a:solidFill>
              </a:rPr>
              <a:t>10. Real-World Applications</a:t>
            </a:r>
            <a:endParaRPr sz="1500">
              <a:solidFill>
                <a:srgbClr val="3F3F3F"/>
              </a:solidFill>
            </a:endParaRPr>
          </a:p>
          <a:p>
            <a:pPr marL="0" lvl="0" indent="0" algn="l" rtl="0">
              <a:spcBef>
                <a:spcPts val="1200"/>
              </a:spcBef>
              <a:spcAft>
                <a:spcPts val="0"/>
              </a:spcAft>
              <a:buNone/>
            </a:pPr>
            <a:endParaRPr sz="1500">
              <a:solidFill>
                <a:srgbClr val="3F3F3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38"/>
          <p:cNvSpPr txBox="1">
            <a:spLocks noGrp="1"/>
          </p:cNvSpPr>
          <p:nvPr>
            <p:ph type="title"/>
          </p:nvPr>
        </p:nvSpPr>
        <p:spPr>
          <a:xfrm>
            <a:off x="1413900" y="95425"/>
            <a:ext cx="6316200" cy="5169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rgbClr val="3F3F3F"/>
              </a:buClr>
              <a:buSzPts val="2100"/>
              <a:buFont typeface="Arial"/>
              <a:buNone/>
            </a:pPr>
            <a:r>
              <a:rPr lang="en" sz="1500">
                <a:latin typeface="Times New Roman"/>
                <a:ea typeface="Times New Roman"/>
                <a:cs typeface="Times New Roman"/>
                <a:sym typeface="Times New Roman"/>
              </a:rPr>
              <a:t>PLANNING</a:t>
            </a:r>
            <a:endParaRPr sz="1500">
              <a:latin typeface="Times New Roman"/>
              <a:ea typeface="Times New Roman"/>
              <a:cs typeface="Times New Roman"/>
              <a:sym typeface="Times New Roman"/>
            </a:endParaRPr>
          </a:p>
        </p:txBody>
      </p:sp>
      <p:sp>
        <p:nvSpPr>
          <p:cNvPr id="373" name="Google Shape;373;p3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sz="1000"/>
              <a:t>4</a:t>
            </a:fld>
            <a:endParaRPr sz="1000"/>
          </a:p>
        </p:txBody>
      </p:sp>
      <p:graphicFrame>
        <p:nvGraphicFramePr>
          <p:cNvPr id="374" name="Google Shape;374;p38"/>
          <p:cNvGraphicFramePr/>
          <p:nvPr/>
        </p:nvGraphicFramePr>
        <p:xfrm>
          <a:off x="952500" y="612325"/>
          <a:ext cx="3000000" cy="3000000"/>
        </p:xfrm>
        <a:graphic>
          <a:graphicData uri="http://schemas.openxmlformats.org/drawingml/2006/table">
            <a:tbl>
              <a:tblPr>
                <a:noFill/>
                <a:tableStyleId>{46642EB4-C2B7-428F-86ED-0BC003B9FAC8}</a:tableStyleId>
              </a:tblPr>
              <a:tblGrid>
                <a:gridCol w="3685850">
                  <a:extLst>
                    <a:ext uri="{9D8B030D-6E8A-4147-A177-3AD203B41FA5}">
                      <a16:colId xmlns:a16="http://schemas.microsoft.com/office/drawing/2014/main" val="20000"/>
                    </a:ext>
                  </a:extLst>
                </a:gridCol>
                <a:gridCol w="38770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Clr>
                          <a:schemeClr val="dk1"/>
                        </a:buClr>
                        <a:buSzPts val="1100"/>
                        <a:buFont typeface="Arial"/>
                        <a:buNone/>
                      </a:pPr>
                      <a:r>
                        <a:rPr lang="en" b="1">
                          <a:solidFill>
                            <a:schemeClr val="dk1"/>
                          </a:solidFill>
                          <a:latin typeface="Times New Roman"/>
                          <a:ea typeface="Times New Roman"/>
                          <a:cs typeface="Times New Roman"/>
                          <a:sym typeface="Times New Roman"/>
                        </a:rPr>
                        <a:t>Week 1: Project Setup and Data Exploration </a:t>
                      </a:r>
                      <a:endParaRPr/>
                    </a:p>
                  </a:txBody>
                  <a:tcPr marL="91425" marR="91425" marT="91425" marB="91425"/>
                </a:tc>
                <a:tc>
                  <a:txBody>
                    <a:bodyPr/>
                    <a:lstStyle/>
                    <a:p>
                      <a:pPr marL="0" lvl="0" indent="0" algn="just" rtl="0">
                        <a:spcBef>
                          <a:spcPts val="0"/>
                        </a:spcBef>
                        <a:spcAft>
                          <a:spcPts val="0"/>
                        </a:spcAft>
                        <a:buClr>
                          <a:schemeClr val="dk1"/>
                        </a:buClr>
                        <a:buSzPts val="1100"/>
                        <a:buFont typeface="Arial"/>
                        <a:buNone/>
                      </a:pPr>
                      <a:r>
                        <a:rPr lang="en" sz="1000" b="1">
                          <a:solidFill>
                            <a:schemeClr val="dk1"/>
                          </a:solidFill>
                          <a:latin typeface="Times New Roman"/>
                          <a:ea typeface="Times New Roman"/>
                          <a:cs typeface="Times New Roman"/>
                          <a:sym typeface="Times New Roman"/>
                        </a:rPr>
                        <a:t>Day 1-2: Setup Project Environment</a:t>
                      </a:r>
                      <a:endParaRPr sz="1000" b="1">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endParaRPr sz="100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n" sz="1000" b="1">
                          <a:solidFill>
                            <a:schemeClr val="dk1"/>
                          </a:solidFill>
                          <a:latin typeface="Times New Roman"/>
                          <a:ea typeface="Times New Roman"/>
                          <a:cs typeface="Times New Roman"/>
                          <a:sym typeface="Times New Roman"/>
                        </a:rPr>
                        <a:t>Day 3-4: Data Collection and Reading</a:t>
                      </a:r>
                      <a:endParaRPr sz="1000" b="1">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endParaRPr sz="10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 sz="1000" b="1">
                          <a:solidFill>
                            <a:schemeClr val="dk1"/>
                          </a:solidFill>
                          <a:latin typeface="Times New Roman"/>
                          <a:ea typeface="Times New Roman"/>
                          <a:cs typeface="Times New Roman"/>
                          <a:sym typeface="Times New Roman"/>
                        </a:rPr>
                        <a:t>Day 5-7: Data Cleaning and Preprocessing</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Clr>
                          <a:schemeClr val="dk1"/>
                        </a:buClr>
                        <a:buSzPts val="1100"/>
                        <a:buFont typeface="Arial"/>
                        <a:buNone/>
                      </a:pPr>
                      <a:r>
                        <a:rPr lang="en" b="1">
                          <a:solidFill>
                            <a:schemeClr val="dk1"/>
                          </a:solidFill>
                          <a:latin typeface="Times New Roman"/>
                          <a:ea typeface="Times New Roman"/>
                          <a:cs typeface="Times New Roman"/>
                          <a:sym typeface="Times New Roman"/>
                        </a:rPr>
                        <a:t>Week 2: Feature Engineering and Initial Model      </a:t>
                      </a:r>
                      <a:endParaRPr/>
                    </a:p>
                  </a:txBody>
                  <a:tcPr marL="91425" marR="91425" marT="91425" marB="91425"/>
                </a:tc>
                <a:tc>
                  <a:txBody>
                    <a:bodyPr/>
                    <a:lstStyle/>
                    <a:p>
                      <a:pPr marL="0" lvl="0" indent="0" algn="just" rtl="0">
                        <a:lnSpc>
                          <a:spcPct val="115000"/>
                        </a:lnSpc>
                        <a:spcBef>
                          <a:spcPts val="0"/>
                        </a:spcBef>
                        <a:spcAft>
                          <a:spcPts val="0"/>
                        </a:spcAft>
                        <a:buClr>
                          <a:schemeClr val="dk1"/>
                        </a:buClr>
                        <a:buSzPts val="1100"/>
                        <a:buFont typeface="Arial"/>
                        <a:buNone/>
                      </a:pPr>
                      <a:r>
                        <a:rPr lang="en" sz="1000" b="1">
                          <a:solidFill>
                            <a:schemeClr val="dk1"/>
                          </a:solidFill>
                          <a:latin typeface="Times New Roman"/>
                          <a:ea typeface="Times New Roman"/>
                          <a:cs typeface="Times New Roman"/>
                          <a:sym typeface="Times New Roman"/>
                        </a:rPr>
                        <a:t>Day 1-2: Feature Selection</a:t>
                      </a:r>
                      <a:endParaRPr sz="1000" b="1">
                        <a:solidFill>
                          <a:schemeClr val="dk1"/>
                        </a:solidFill>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endParaRPr sz="1000" b="1">
                        <a:solidFill>
                          <a:schemeClr val="dk1"/>
                        </a:solidFill>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r>
                        <a:rPr lang="en" sz="1000" b="1">
                          <a:solidFill>
                            <a:schemeClr val="dk1"/>
                          </a:solidFill>
                          <a:latin typeface="Times New Roman"/>
                          <a:ea typeface="Times New Roman"/>
                          <a:cs typeface="Times New Roman"/>
                          <a:sym typeface="Times New Roman"/>
                        </a:rPr>
                        <a:t>Day 3-4: Model Selection and Implementation</a:t>
                      </a:r>
                      <a:endParaRPr sz="1000" b="1">
                        <a:solidFill>
                          <a:schemeClr val="dk1"/>
                        </a:solidFill>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endParaRPr sz="1000" b="1">
                        <a:solidFill>
                          <a:schemeClr val="dk1"/>
                        </a:solidFill>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r>
                        <a:rPr lang="en" sz="1000" b="1">
                          <a:solidFill>
                            <a:schemeClr val="dk1"/>
                          </a:solidFill>
                          <a:latin typeface="Times New Roman"/>
                          <a:ea typeface="Times New Roman"/>
                          <a:cs typeface="Times New Roman"/>
                          <a:sym typeface="Times New Roman"/>
                        </a:rPr>
                        <a:t>Day 5-7: Model Evaluation</a:t>
                      </a:r>
                      <a:endParaRPr/>
                    </a:p>
                  </a:txBody>
                  <a:tcPr marL="91425" marR="91425" marT="91425" marB="91425"/>
                </a:tc>
                <a:extLst>
                  <a:ext uri="{0D108BD9-81ED-4DB2-BD59-A6C34878D82A}">
                    <a16:rowId xmlns:a16="http://schemas.microsoft.com/office/drawing/2014/main" val="10001"/>
                  </a:ext>
                </a:extLst>
              </a:tr>
              <a:tr h="0">
                <a:tc>
                  <a:txBody>
                    <a:bodyPr/>
                    <a:lstStyle/>
                    <a:p>
                      <a:pPr marL="0" lvl="0" indent="0" algn="l" rtl="0">
                        <a:spcBef>
                          <a:spcPts val="0"/>
                        </a:spcBef>
                        <a:spcAft>
                          <a:spcPts val="0"/>
                        </a:spcAft>
                        <a:buClr>
                          <a:schemeClr val="dk1"/>
                        </a:buClr>
                        <a:buSzPts val="1100"/>
                        <a:buFont typeface="Arial"/>
                        <a:buNone/>
                      </a:pPr>
                      <a:r>
                        <a:rPr lang="en" b="1">
                          <a:solidFill>
                            <a:schemeClr val="dk1"/>
                          </a:solidFill>
                          <a:latin typeface="Times New Roman"/>
                          <a:ea typeface="Times New Roman"/>
                          <a:cs typeface="Times New Roman"/>
                          <a:sym typeface="Times New Roman"/>
                        </a:rPr>
                        <a:t>Week 3: Model Improvement and Retraining  </a:t>
                      </a:r>
                      <a:endParaRPr/>
                    </a:p>
                  </a:txBody>
                  <a:tcPr marL="91425" marR="91425" marT="91425" marB="91425"/>
                </a:tc>
                <a:tc>
                  <a:txBody>
                    <a:bodyPr/>
                    <a:lstStyle/>
                    <a:p>
                      <a:pPr marL="0" lvl="0" indent="0" algn="just" rtl="0">
                        <a:spcBef>
                          <a:spcPts val="0"/>
                        </a:spcBef>
                        <a:spcAft>
                          <a:spcPts val="0"/>
                        </a:spcAft>
                        <a:buClr>
                          <a:schemeClr val="dk1"/>
                        </a:buClr>
                        <a:buSzPts val="1100"/>
                        <a:buFont typeface="Arial"/>
                        <a:buNone/>
                      </a:pPr>
                      <a:r>
                        <a:rPr lang="en" sz="1000" b="1">
                          <a:solidFill>
                            <a:schemeClr val="dk1"/>
                          </a:solidFill>
                          <a:latin typeface="Times New Roman"/>
                          <a:ea typeface="Times New Roman"/>
                          <a:cs typeface="Times New Roman"/>
                          <a:sym typeface="Times New Roman"/>
                        </a:rPr>
                        <a:t>Day 1-2: Rolling Averages</a:t>
                      </a:r>
                      <a:endParaRPr sz="1000" b="1">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endParaRPr sz="100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n" sz="1000" b="1">
                          <a:solidFill>
                            <a:schemeClr val="dk1"/>
                          </a:solidFill>
                          <a:latin typeface="Times New Roman"/>
                          <a:ea typeface="Times New Roman"/>
                          <a:cs typeface="Times New Roman"/>
                          <a:sym typeface="Times New Roman"/>
                        </a:rPr>
                        <a:t>Day 3-4: Model Refinement</a:t>
                      </a:r>
                      <a:endParaRPr sz="1000" b="1">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endParaRPr sz="10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 sz="1000" b="1">
                          <a:solidFill>
                            <a:schemeClr val="dk1"/>
                          </a:solidFill>
                          <a:latin typeface="Times New Roman"/>
                          <a:ea typeface="Times New Roman"/>
                          <a:cs typeface="Times New Roman"/>
                          <a:sym typeface="Times New Roman"/>
                        </a:rPr>
                        <a:t>Day 5-7: Retraining</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Clr>
                          <a:schemeClr val="dk1"/>
                        </a:buClr>
                        <a:buSzPts val="1100"/>
                        <a:buFont typeface="Arial"/>
                        <a:buNone/>
                      </a:pPr>
                      <a:r>
                        <a:rPr lang="en" b="1">
                          <a:solidFill>
                            <a:schemeClr val="dk1"/>
                          </a:solidFill>
                          <a:latin typeface="Times New Roman"/>
                          <a:ea typeface="Times New Roman"/>
                          <a:cs typeface="Times New Roman"/>
                          <a:sym typeface="Times New Roman"/>
                        </a:rPr>
                        <a:t>Week 4: Final Model and Conclusion   </a:t>
                      </a:r>
                      <a:r>
                        <a:rPr lang="en" sz="1100" b="1">
                          <a:solidFill>
                            <a:schemeClr val="dk1"/>
                          </a:solidFill>
                          <a:latin typeface="Times New Roman"/>
                          <a:ea typeface="Times New Roman"/>
                          <a:cs typeface="Times New Roman"/>
                          <a:sym typeface="Times New Roman"/>
                        </a:rPr>
                        <a:t> </a:t>
                      </a:r>
                      <a:endParaRPr/>
                    </a:p>
                  </a:txBody>
                  <a:tcPr marL="91425" marR="91425" marT="91425" marB="91425"/>
                </a:tc>
                <a:tc>
                  <a:txBody>
                    <a:bodyPr/>
                    <a:lstStyle/>
                    <a:p>
                      <a:pPr marL="0" lvl="0" indent="0" algn="just" rtl="0">
                        <a:lnSpc>
                          <a:spcPct val="115000"/>
                        </a:lnSpc>
                        <a:spcBef>
                          <a:spcPts val="0"/>
                        </a:spcBef>
                        <a:spcAft>
                          <a:spcPts val="0"/>
                        </a:spcAft>
                        <a:buNone/>
                      </a:pPr>
                      <a:r>
                        <a:rPr lang="en" sz="1000" b="1">
                          <a:solidFill>
                            <a:schemeClr val="dk1"/>
                          </a:solidFill>
                          <a:latin typeface="Times New Roman"/>
                          <a:ea typeface="Times New Roman"/>
                          <a:cs typeface="Times New Roman"/>
                          <a:sym typeface="Times New Roman"/>
                        </a:rPr>
                        <a:t>Day 1-2: Combining Predictions</a:t>
                      </a:r>
                      <a:endParaRPr sz="1000" b="1">
                        <a:solidFill>
                          <a:schemeClr val="dk1"/>
                        </a:solidFill>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endParaRPr sz="1000" b="1">
                        <a:solidFill>
                          <a:schemeClr val="dk1"/>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000" b="1">
                          <a:solidFill>
                            <a:schemeClr val="dk1"/>
                          </a:solidFill>
                          <a:latin typeface="Times New Roman"/>
                          <a:ea typeface="Times New Roman"/>
                          <a:cs typeface="Times New Roman"/>
                          <a:sym typeface="Times New Roman"/>
                        </a:rPr>
                        <a:t>Day 3-4: Final Model Evaluation</a:t>
                      </a:r>
                      <a:endParaRPr sz="1000" b="1">
                        <a:solidFill>
                          <a:schemeClr val="dk1"/>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1000" b="1">
                        <a:solidFill>
                          <a:schemeClr val="dk1"/>
                        </a:solidFill>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r>
                        <a:rPr lang="en" sz="1000" b="1">
                          <a:solidFill>
                            <a:schemeClr val="dk1"/>
                          </a:solidFill>
                          <a:latin typeface="Times New Roman"/>
                          <a:ea typeface="Times New Roman"/>
                          <a:cs typeface="Times New Roman"/>
                          <a:sym typeface="Times New Roman"/>
                        </a:rPr>
                        <a:t>Day 5-6: Project Conclusion</a:t>
                      </a:r>
                      <a:endParaRPr sz="1000">
                        <a:solidFill>
                          <a:schemeClr val="dk1"/>
                        </a:solidFill>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endParaRPr sz="1000">
                        <a:solidFill>
                          <a:schemeClr val="dk1"/>
                        </a:solidFill>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r>
                        <a:rPr lang="en" sz="1000" b="1">
                          <a:solidFill>
                            <a:schemeClr val="dk1"/>
                          </a:solidFill>
                          <a:latin typeface="Times New Roman"/>
                          <a:ea typeface="Times New Roman"/>
                          <a:cs typeface="Times New Roman"/>
                          <a:sym typeface="Times New Roman"/>
                        </a:rPr>
                        <a:t>Day 7: Future Work and Documentation</a:t>
                      </a:r>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39"/>
          <p:cNvSpPr txBox="1">
            <a:spLocks noGrp="1"/>
          </p:cNvSpPr>
          <p:nvPr>
            <p:ph type="title"/>
          </p:nvPr>
        </p:nvSpPr>
        <p:spPr>
          <a:xfrm>
            <a:off x="2942996" y="2131425"/>
            <a:ext cx="3258000" cy="9942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rgbClr val="3F3F3F"/>
              </a:buClr>
              <a:buSzPts val="2700"/>
              <a:buFont typeface="Arial"/>
              <a:buNone/>
            </a:pPr>
            <a:r>
              <a:rPr lang="en"/>
              <a:t>METHODOLOGIES</a:t>
            </a:r>
            <a:endParaRPr/>
          </a:p>
        </p:txBody>
      </p:sp>
      <p:sp>
        <p:nvSpPr>
          <p:cNvPr id="380" name="Google Shape;380;p39"/>
          <p:cNvSpPr txBox="1">
            <a:spLocks noGrp="1"/>
          </p:cNvSpPr>
          <p:nvPr>
            <p:ph type="body" idx="2"/>
          </p:nvPr>
        </p:nvSpPr>
        <p:spPr>
          <a:xfrm>
            <a:off x="944225" y="757525"/>
            <a:ext cx="7667100" cy="3370800"/>
          </a:xfrm>
          <a:prstGeom prst="rect">
            <a:avLst/>
          </a:prstGeom>
        </p:spPr>
        <p:txBody>
          <a:bodyPr spcFirstLastPara="1" wrap="square" lIns="68575" tIns="34275" rIns="68575" bIns="34275" anchor="t" anchorCtr="0">
            <a:noAutofit/>
          </a:bodyPr>
          <a:lstStyle/>
          <a:p>
            <a:pPr marL="0" lvl="0" indent="0" algn="just" rtl="0">
              <a:lnSpc>
                <a:spcPct val="115000"/>
              </a:lnSpc>
              <a:spcBef>
                <a:spcPts val="0"/>
              </a:spcBef>
              <a:spcAft>
                <a:spcPts val="0"/>
              </a:spcAft>
              <a:buClr>
                <a:schemeClr val="dk1"/>
              </a:buClr>
              <a:buSzPts val="1100"/>
              <a:buFont typeface="Arial"/>
              <a:buNone/>
            </a:pPr>
            <a:endParaRPr sz="1200">
              <a:solidFill>
                <a:schemeClr val="dk1"/>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1200" b="1">
              <a:solidFill>
                <a:schemeClr val="dk1"/>
              </a:solidFill>
              <a:latin typeface="Times New Roman"/>
              <a:ea typeface="Times New Roman"/>
              <a:cs typeface="Times New Roman"/>
              <a:sym typeface="Times New Roman"/>
            </a:endParaRPr>
          </a:p>
          <a:p>
            <a:pPr marL="457200" lvl="0" indent="0" algn="just" rtl="0">
              <a:lnSpc>
                <a:spcPct val="115000"/>
              </a:lnSpc>
              <a:spcBef>
                <a:spcPts val="0"/>
              </a:spcBef>
              <a:spcAft>
                <a:spcPts val="0"/>
              </a:spcAft>
              <a:buNone/>
            </a:pPr>
            <a:endParaRPr sz="1200">
              <a:solidFill>
                <a:schemeClr val="dk1"/>
              </a:solidFill>
              <a:latin typeface="Times New Roman"/>
              <a:ea typeface="Times New Roman"/>
              <a:cs typeface="Times New Roman"/>
              <a:sym typeface="Times New Roman"/>
            </a:endParaRPr>
          </a:p>
          <a:p>
            <a:pPr marL="0" lvl="0" indent="0" algn="just" rtl="0">
              <a:spcBef>
                <a:spcPts val="800"/>
              </a:spcBef>
              <a:spcAft>
                <a:spcPts val="0"/>
              </a:spcAft>
              <a:buNone/>
            </a:pPr>
            <a:endParaRPr sz="12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40"/>
          <p:cNvSpPr txBox="1">
            <a:spLocks noGrp="1"/>
          </p:cNvSpPr>
          <p:nvPr>
            <p:ph type="title"/>
          </p:nvPr>
        </p:nvSpPr>
        <p:spPr>
          <a:xfrm>
            <a:off x="427850" y="3343775"/>
            <a:ext cx="2012100" cy="1471500"/>
          </a:xfrm>
          <a:prstGeom prst="rect">
            <a:avLst/>
          </a:prstGeom>
          <a:noFill/>
          <a:ln>
            <a:noFill/>
          </a:ln>
        </p:spPr>
        <p:txBody>
          <a:bodyPr spcFirstLastPara="1" wrap="square" lIns="68575" tIns="34275" rIns="68575" bIns="34275" anchor="b" anchorCtr="0">
            <a:normAutofit fontScale="90000"/>
          </a:bodyPr>
          <a:lstStyle/>
          <a:p>
            <a:pPr marL="0" lvl="0" indent="0" algn="l" rtl="0">
              <a:lnSpc>
                <a:spcPct val="90000"/>
              </a:lnSpc>
              <a:spcBef>
                <a:spcPts val="0"/>
              </a:spcBef>
              <a:spcAft>
                <a:spcPts val="0"/>
              </a:spcAft>
              <a:buClr>
                <a:srgbClr val="3F3F3F"/>
              </a:buClr>
              <a:buSzPct val="100000"/>
              <a:buFont typeface="Arial"/>
              <a:buNone/>
            </a:pPr>
            <a:r>
              <a:rPr lang="en">
                <a:solidFill>
                  <a:srgbClr val="E2B08C"/>
                </a:solidFill>
              </a:rPr>
              <a:t>DATA COLLECTION</a:t>
            </a:r>
            <a:br>
              <a:rPr lang="en">
                <a:solidFill>
                  <a:srgbClr val="E2B08C"/>
                </a:solidFill>
              </a:rPr>
            </a:br>
            <a:r>
              <a:rPr lang="en">
                <a:solidFill>
                  <a:srgbClr val="E2B08C"/>
                </a:solidFill>
              </a:rPr>
              <a:t>&amp;</a:t>
            </a:r>
            <a:br>
              <a:rPr lang="en">
                <a:solidFill>
                  <a:srgbClr val="E2B08C"/>
                </a:solidFill>
              </a:rPr>
            </a:br>
            <a:r>
              <a:rPr lang="en">
                <a:solidFill>
                  <a:srgbClr val="E2B08C"/>
                </a:solidFill>
              </a:rPr>
              <a:t>FEATURE</a:t>
            </a:r>
            <a:br>
              <a:rPr lang="en">
                <a:solidFill>
                  <a:srgbClr val="E2B08C"/>
                </a:solidFill>
              </a:rPr>
            </a:br>
            <a:r>
              <a:rPr lang="en">
                <a:solidFill>
                  <a:srgbClr val="E2B08C"/>
                </a:solidFill>
              </a:rPr>
              <a:t>ENGINEERING</a:t>
            </a:r>
            <a:endParaRPr>
              <a:solidFill>
                <a:srgbClr val="E2B08C"/>
              </a:solidFill>
            </a:endParaRPr>
          </a:p>
        </p:txBody>
      </p:sp>
      <p:sp>
        <p:nvSpPr>
          <p:cNvPr id="386" name="Google Shape;386;p40"/>
          <p:cNvSpPr txBox="1">
            <a:spLocks noGrp="1"/>
          </p:cNvSpPr>
          <p:nvPr>
            <p:ph type="sldNum" idx="12"/>
          </p:nvPr>
        </p:nvSpPr>
        <p:spPr>
          <a:xfrm>
            <a:off x="8025492" y="4767263"/>
            <a:ext cx="489857"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387" name="Google Shape;387;p40"/>
          <p:cNvSpPr txBox="1"/>
          <p:nvPr/>
        </p:nvSpPr>
        <p:spPr>
          <a:xfrm>
            <a:off x="1825500" y="58125"/>
            <a:ext cx="7103700" cy="1046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 b="1"/>
              <a:t>Data Sources:</a:t>
            </a:r>
            <a:r>
              <a:rPr lang="en"/>
              <a:t> </a:t>
            </a:r>
            <a:endParaRPr/>
          </a:p>
          <a:p>
            <a:pPr marL="0" lvl="0" indent="0" algn="l" rtl="0">
              <a:spcBef>
                <a:spcPts val="0"/>
              </a:spcBef>
              <a:spcAft>
                <a:spcPts val="0"/>
              </a:spcAft>
              <a:buNone/>
            </a:pPr>
            <a:r>
              <a:rPr lang="en"/>
              <a:t>Data will be collected from reputable sources, including official Premier League records, sports statistics websites, and APIs.</a:t>
            </a:r>
            <a:endParaRPr/>
          </a:p>
          <a:p>
            <a:pPr marL="0" lvl="0" indent="0" algn="l" rtl="0">
              <a:spcBef>
                <a:spcPts val="0"/>
              </a:spcBef>
              <a:spcAft>
                <a:spcPts val="0"/>
              </a:spcAft>
              <a:buClr>
                <a:schemeClr val="dk1"/>
              </a:buClr>
              <a:buSzPts val="1100"/>
              <a:buFont typeface="Arial"/>
              <a:buNone/>
            </a:pPr>
            <a:r>
              <a:rPr lang="en">
                <a:solidFill>
                  <a:schemeClr val="dk1"/>
                </a:solidFill>
              </a:rPr>
              <a:t>We have ensured data quality and accuracy through data validation processes</a:t>
            </a:r>
            <a:endParaRPr/>
          </a:p>
        </p:txBody>
      </p:sp>
      <p:sp>
        <p:nvSpPr>
          <p:cNvPr id="388" name="Google Shape;388;p40"/>
          <p:cNvSpPr txBox="1"/>
          <p:nvPr/>
        </p:nvSpPr>
        <p:spPr>
          <a:xfrm>
            <a:off x="2212000" y="1044550"/>
            <a:ext cx="7629300" cy="615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 b="1"/>
              <a:t>Reading Match Data:</a:t>
            </a:r>
            <a:endParaRPr b="1"/>
          </a:p>
          <a:p>
            <a:pPr marL="0" lvl="0" indent="0" algn="l" rtl="0">
              <a:spcBef>
                <a:spcPts val="0"/>
              </a:spcBef>
              <a:spcAft>
                <a:spcPts val="0"/>
              </a:spcAft>
              <a:buNone/>
            </a:pPr>
            <a:r>
              <a:rPr lang="en"/>
              <a:t>We will begin by reading the Premier League match data into a pandas DataFrame.</a:t>
            </a:r>
            <a:endParaRPr/>
          </a:p>
        </p:txBody>
      </p:sp>
      <p:sp>
        <p:nvSpPr>
          <p:cNvPr id="389" name="Google Shape;389;p40"/>
          <p:cNvSpPr txBox="1"/>
          <p:nvPr/>
        </p:nvSpPr>
        <p:spPr>
          <a:xfrm>
            <a:off x="2737250" y="2412700"/>
            <a:ext cx="6063000" cy="1046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 b="1"/>
              <a:t>Investigating Missing Data:</a:t>
            </a:r>
            <a:endParaRPr b="1"/>
          </a:p>
          <a:p>
            <a:pPr marL="0" lvl="0" indent="0" algn="l" rtl="0">
              <a:spcBef>
                <a:spcPts val="0"/>
              </a:spcBef>
              <a:spcAft>
                <a:spcPts val="0"/>
              </a:spcAft>
              <a:buClr>
                <a:schemeClr val="dk1"/>
              </a:buClr>
              <a:buSzPts val="1100"/>
              <a:buFont typeface="Arial"/>
              <a:buNone/>
            </a:pPr>
            <a:r>
              <a:rPr lang="en"/>
              <a:t>We will investigate and handle missing data in the dataset, considering its impact on the model's accuracy.</a:t>
            </a:r>
            <a:endParaRPr/>
          </a:p>
          <a:p>
            <a:pPr marL="0" lvl="0" indent="0" algn="l" rtl="0">
              <a:spcBef>
                <a:spcPts val="0"/>
              </a:spcBef>
              <a:spcAft>
                <a:spcPts val="0"/>
              </a:spcAft>
              <a:buClr>
                <a:schemeClr val="dk1"/>
              </a:buClr>
              <a:buSzPts val="1100"/>
              <a:buFont typeface="Arial"/>
              <a:buNone/>
            </a:pPr>
            <a:endParaRPr/>
          </a:p>
        </p:txBody>
      </p:sp>
      <p:sp>
        <p:nvSpPr>
          <p:cNvPr id="390" name="Google Shape;390;p40"/>
          <p:cNvSpPr txBox="1"/>
          <p:nvPr/>
        </p:nvSpPr>
        <p:spPr>
          <a:xfrm>
            <a:off x="2439950" y="1658400"/>
            <a:ext cx="6704100" cy="8313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 b="1"/>
              <a:t>Data Cleaning:</a:t>
            </a:r>
            <a:endParaRPr b="1"/>
          </a:p>
          <a:p>
            <a:pPr marL="0" lvl="0" indent="0" algn="l" rtl="0">
              <a:spcBef>
                <a:spcPts val="0"/>
              </a:spcBef>
              <a:spcAft>
                <a:spcPts val="0"/>
              </a:spcAft>
              <a:buNone/>
            </a:pPr>
            <a:r>
              <a:rPr lang="en"/>
              <a:t>To ensure the dataset's suitability for machine learning, we will clean the data by addressing inconsistencies, outliers, and data quality issues.</a:t>
            </a:r>
            <a:endParaRPr/>
          </a:p>
        </p:txBody>
      </p:sp>
      <p:sp>
        <p:nvSpPr>
          <p:cNvPr id="391" name="Google Shape;391;p40"/>
          <p:cNvSpPr txBox="1"/>
          <p:nvPr/>
        </p:nvSpPr>
        <p:spPr>
          <a:xfrm>
            <a:off x="2991250" y="3082925"/>
            <a:ext cx="6152700" cy="1262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Char char="●"/>
            </a:pPr>
            <a:r>
              <a:rPr lang="en" b="1">
                <a:solidFill>
                  <a:schemeClr val="dk1"/>
                </a:solidFill>
              </a:rPr>
              <a:t>Creating Predictors</a:t>
            </a:r>
            <a:endParaRPr b="1">
              <a:solidFill>
                <a:schemeClr val="dk1"/>
              </a:solidFill>
            </a:endParaRPr>
          </a:p>
          <a:p>
            <a:pPr marL="0" lvl="0" indent="0" algn="l" rtl="0">
              <a:spcBef>
                <a:spcPts val="0"/>
              </a:spcBef>
              <a:spcAft>
                <a:spcPts val="0"/>
              </a:spcAft>
              <a:buNone/>
            </a:pPr>
            <a:r>
              <a:rPr lang="en">
                <a:solidFill>
                  <a:schemeClr val="dk1"/>
                </a:solidFill>
              </a:rPr>
              <a:t>Our predictors will include various features from the dataset, such as team information, opponent details, venue, day, attendance, captain, and formation. These features will serve as essential inputs for our machine learning model.</a:t>
            </a:r>
            <a:endParaRPr/>
          </a:p>
        </p:txBody>
      </p:sp>
      <p:sp>
        <p:nvSpPr>
          <p:cNvPr id="392" name="Google Shape;392;p40"/>
          <p:cNvSpPr txBox="1"/>
          <p:nvPr/>
        </p:nvSpPr>
        <p:spPr>
          <a:xfrm>
            <a:off x="3439200" y="4213700"/>
            <a:ext cx="5490000" cy="1046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 b="1"/>
              <a:t>Data Update Frequency:</a:t>
            </a:r>
            <a:endParaRPr b="1"/>
          </a:p>
          <a:p>
            <a:pPr marL="0" lvl="0" indent="0" algn="l" rtl="0">
              <a:spcBef>
                <a:spcPts val="0"/>
              </a:spcBef>
              <a:spcAft>
                <a:spcPts val="0"/>
              </a:spcAft>
              <a:buNone/>
            </a:pPr>
            <a:r>
              <a:rPr lang="en"/>
              <a:t>Planning for regular updates as new data becomes available to adapt to changing team dynamics.</a:t>
            </a:r>
            <a:endParaRPr/>
          </a:p>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41"/>
          <p:cNvSpPr txBox="1">
            <a:spLocks noGrp="1"/>
          </p:cNvSpPr>
          <p:nvPr>
            <p:ph type="title"/>
          </p:nvPr>
        </p:nvSpPr>
        <p:spPr>
          <a:xfrm>
            <a:off x="4440127" y="864578"/>
            <a:ext cx="4074000" cy="6348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rgbClr val="3F3F3F"/>
              </a:buClr>
              <a:buSzPts val="2100"/>
              <a:buFont typeface="Arial"/>
              <a:buNone/>
            </a:pPr>
            <a:r>
              <a:rPr lang="en"/>
              <a:t>MODEL</a:t>
            </a:r>
            <a:endParaRPr/>
          </a:p>
        </p:txBody>
      </p:sp>
      <p:sp>
        <p:nvSpPr>
          <p:cNvPr id="398" name="Google Shape;398;p41"/>
          <p:cNvSpPr txBox="1">
            <a:spLocks noGrp="1"/>
          </p:cNvSpPr>
          <p:nvPr>
            <p:ph type="body" idx="1"/>
          </p:nvPr>
        </p:nvSpPr>
        <p:spPr>
          <a:xfrm>
            <a:off x="4439675" y="3386247"/>
            <a:ext cx="4074900" cy="2739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Clr>
                <a:srgbClr val="3F3F3F"/>
              </a:buClr>
              <a:buSzPts val="1500"/>
              <a:buNone/>
            </a:pPr>
            <a:r>
              <a:rPr lang="en"/>
              <a:t>Why Random Forest Algorithm?</a:t>
            </a:r>
            <a:endParaRPr/>
          </a:p>
        </p:txBody>
      </p:sp>
      <p:sp>
        <p:nvSpPr>
          <p:cNvPr id="399" name="Google Shape;399;p41"/>
          <p:cNvSpPr txBox="1">
            <a:spLocks noGrp="1"/>
          </p:cNvSpPr>
          <p:nvPr>
            <p:ph type="body" idx="2"/>
          </p:nvPr>
        </p:nvSpPr>
        <p:spPr>
          <a:xfrm>
            <a:off x="4440125" y="3660150"/>
            <a:ext cx="4074000" cy="1203000"/>
          </a:xfrm>
          <a:prstGeom prst="rect">
            <a:avLst/>
          </a:prstGeom>
          <a:noFill/>
          <a:ln>
            <a:noFill/>
          </a:ln>
        </p:spPr>
        <p:txBody>
          <a:bodyPr spcFirstLastPara="1" wrap="square" lIns="68575" tIns="34275" rIns="68575" bIns="34275" anchor="t" anchorCtr="0">
            <a:normAutofit/>
          </a:bodyPr>
          <a:lstStyle/>
          <a:p>
            <a:pPr marL="0" lvl="0" indent="0" algn="l" rtl="0">
              <a:lnSpc>
                <a:spcPct val="100000"/>
              </a:lnSpc>
              <a:spcBef>
                <a:spcPts val="0"/>
              </a:spcBef>
              <a:spcAft>
                <a:spcPts val="0"/>
              </a:spcAft>
              <a:buClr>
                <a:srgbClr val="3F3F3F"/>
              </a:buClr>
              <a:buSzPts val="1100"/>
              <a:buFont typeface="Arial"/>
              <a:buNone/>
            </a:pPr>
            <a:r>
              <a:rPr lang="en" sz="1200"/>
              <a:t>We plan to employ machine learning algorithms, specifically focusing on the Random Forest algorithm for classification, using Python. Random Forest combines multiple decision trees to predict Premier League match results, reducing overfitting and improving accuracy.</a:t>
            </a:r>
            <a:endParaRPr sz="1200"/>
          </a:p>
        </p:txBody>
      </p:sp>
      <p:sp>
        <p:nvSpPr>
          <p:cNvPr id="400" name="Google Shape;400;p41"/>
          <p:cNvSpPr txBox="1">
            <a:spLocks noGrp="1"/>
          </p:cNvSpPr>
          <p:nvPr>
            <p:ph type="body" idx="3"/>
          </p:nvPr>
        </p:nvSpPr>
        <p:spPr>
          <a:xfrm>
            <a:off x="4439675" y="1645100"/>
            <a:ext cx="4074900" cy="335400"/>
          </a:xfrm>
          <a:prstGeom prst="rect">
            <a:avLst/>
          </a:prstGeom>
          <a:noFill/>
          <a:ln>
            <a:noFill/>
          </a:ln>
        </p:spPr>
        <p:txBody>
          <a:bodyPr spcFirstLastPara="1" wrap="square" lIns="68575" tIns="34275" rIns="68575" bIns="34275" anchor="t" anchorCtr="0">
            <a:noAutofit/>
          </a:bodyPr>
          <a:lstStyle/>
          <a:p>
            <a:pPr marL="0" lvl="0" indent="0" algn="l" rtl="0">
              <a:spcBef>
                <a:spcPts val="0"/>
              </a:spcBef>
              <a:spcAft>
                <a:spcPts val="0"/>
              </a:spcAft>
              <a:buClr>
                <a:srgbClr val="3F3F3F"/>
              </a:buClr>
              <a:buSzPts val="1500"/>
              <a:buNone/>
            </a:pPr>
            <a:r>
              <a:rPr lang="en"/>
              <a:t>Why Decision Tree Algorithm?</a:t>
            </a:r>
            <a:endParaRPr/>
          </a:p>
        </p:txBody>
      </p:sp>
      <p:sp>
        <p:nvSpPr>
          <p:cNvPr id="401" name="Google Shape;401;p41"/>
          <p:cNvSpPr txBox="1">
            <a:spLocks noGrp="1"/>
          </p:cNvSpPr>
          <p:nvPr>
            <p:ph type="body" idx="4"/>
          </p:nvPr>
        </p:nvSpPr>
        <p:spPr>
          <a:xfrm>
            <a:off x="4440125" y="1914213"/>
            <a:ext cx="4074000" cy="1331100"/>
          </a:xfrm>
          <a:prstGeom prst="rect">
            <a:avLst/>
          </a:prstGeom>
          <a:noFill/>
          <a:ln>
            <a:noFill/>
          </a:ln>
        </p:spPr>
        <p:txBody>
          <a:bodyPr spcFirstLastPara="1" wrap="square" lIns="68575" tIns="34275" rIns="68575" bIns="34275" anchor="t" anchorCtr="0">
            <a:normAutofit fontScale="25000" lnSpcReduction="20000"/>
          </a:bodyPr>
          <a:lstStyle/>
          <a:p>
            <a:pPr marL="0" lvl="0" indent="0" algn="l" rtl="0">
              <a:lnSpc>
                <a:spcPct val="115000"/>
              </a:lnSpc>
              <a:spcBef>
                <a:spcPts val="1200"/>
              </a:spcBef>
              <a:spcAft>
                <a:spcPts val="0"/>
              </a:spcAft>
              <a:buClr>
                <a:schemeClr val="dk1"/>
              </a:buClr>
              <a:buSzPts val="275"/>
              <a:buFont typeface="Arial"/>
              <a:buNone/>
            </a:pPr>
            <a:r>
              <a:rPr lang="en" sz="4850"/>
              <a:t>Decision Trees provide a straightforward, interpretable model for predicting match results and help visualize the influence of different features.</a:t>
            </a:r>
            <a:endParaRPr sz="4850"/>
          </a:p>
          <a:p>
            <a:pPr marL="0" lvl="0" indent="0" algn="l" rtl="0">
              <a:lnSpc>
                <a:spcPct val="115000"/>
              </a:lnSpc>
              <a:spcBef>
                <a:spcPts val="1200"/>
              </a:spcBef>
              <a:spcAft>
                <a:spcPts val="0"/>
              </a:spcAft>
              <a:buClr>
                <a:schemeClr val="dk1"/>
              </a:buClr>
              <a:buSzPts val="275"/>
              <a:buFont typeface="Arial"/>
              <a:buNone/>
            </a:pPr>
            <a:r>
              <a:rPr lang="en" sz="4850"/>
              <a:t>Their simplicity is advantageous for feature selection and understanding key attributes, but they can be prone to overfitting.</a:t>
            </a:r>
            <a:endParaRPr sz="4850"/>
          </a:p>
          <a:p>
            <a:pPr marL="0" lvl="0" indent="0" algn="l" rtl="0">
              <a:lnSpc>
                <a:spcPct val="100000"/>
              </a:lnSpc>
              <a:spcBef>
                <a:spcPts val="1200"/>
              </a:spcBef>
              <a:spcAft>
                <a:spcPts val="0"/>
              </a:spcAft>
              <a:buClr>
                <a:srgbClr val="3F3F3F"/>
              </a:buClr>
              <a:buSzPct val="100000"/>
              <a:buFont typeface="Arial"/>
              <a:buNone/>
            </a:pPr>
            <a:endParaRPr/>
          </a:p>
        </p:txBody>
      </p:sp>
      <p:sp>
        <p:nvSpPr>
          <p:cNvPr id="402" name="Google Shape;402;p41"/>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pic>
        <p:nvPicPr>
          <p:cNvPr id="407" name="Google Shape;407;p42"/>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43"/>
          <p:cNvSpPr txBox="1">
            <a:spLocks noGrp="1"/>
          </p:cNvSpPr>
          <p:nvPr>
            <p:ph type="title"/>
          </p:nvPr>
        </p:nvSpPr>
        <p:spPr>
          <a:xfrm>
            <a:off x="2247081" y="173454"/>
            <a:ext cx="3833700" cy="903600"/>
          </a:xfrm>
          <a:prstGeom prst="rect">
            <a:avLst/>
          </a:prstGeom>
          <a:noFill/>
          <a:ln>
            <a:noFill/>
          </a:ln>
        </p:spPr>
        <p:txBody>
          <a:bodyPr spcFirstLastPara="1" wrap="square" lIns="68575" tIns="34275" rIns="68575" bIns="34275" anchor="b" anchorCtr="0">
            <a:normAutofit/>
          </a:bodyPr>
          <a:lstStyle/>
          <a:p>
            <a:pPr marL="0" lvl="0" indent="0" algn="l" rtl="0">
              <a:lnSpc>
                <a:spcPct val="90000"/>
              </a:lnSpc>
              <a:spcBef>
                <a:spcPts val="0"/>
              </a:spcBef>
              <a:spcAft>
                <a:spcPts val="0"/>
              </a:spcAft>
              <a:buClr>
                <a:srgbClr val="3F3F3F"/>
              </a:buClr>
              <a:buSzPts val="2100"/>
              <a:buFont typeface="Arial"/>
              <a:buNone/>
            </a:pPr>
            <a:r>
              <a:rPr lang="en"/>
              <a:t>TOOL &amp; TECHNOLOGIES</a:t>
            </a:r>
            <a:endParaRPr/>
          </a:p>
        </p:txBody>
      </p:sp>
      <p:sp>
        <p:nvSpPr>
          <p:cNvPr id="413" name="Google Shape;413;p4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None/>
            </a:pPr>
            <a:r>
              <a:rPr lang="en"/>
              <a:t>20XX</a:t>
            </a:r>
            <a:endParaRPr/>
          </a:p>
        </p:txBody>
      </p:sp>
      <p:sp>
        <p:nvSpPr>
          <p:cNvPr id="414" name="Google Shape;414;p43"/>
          <p:cNvSpPr txBox="1">
            <a:spLocks noGrp="1"/>
          </p:cNvSpPr>
          <p:nvPr>
            <p:ph type="ftr" idx="11"/>
          </p:nvPr>
        </p:nvSpPr>
        <p:spPr>
          <a:xfrm>
            <a:off x="3918347" y="4767263"/>
            <a:ext cx="1307306" cy="273844"/>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r>
              <a:rPr lang="en"/>
              <a:t>Pitch Deck</a:t>
            </a:r>
            <a:endParaRPr/>
          </a:p>
        </p:txBody>
      </p:sp>
      <p:sp>
        <p:nvSpPr>
          <p:cNvPr id="415" name="Google Shape;415;p4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9</a:t>
            </a:fld>
            <a:endParaRPr/>
          </a:p>
        </p:txBody>
      </p:sp>
      <p:pic>
        <p:nvPicPr>
          <p:cNvPr id="416" name="Google Shape;416;p43"/>
          <p:cNvPicPr preferRelativeResize="0"/>
          <p:nvPr/>
        </p:nvPicPr>
        <p:blipFill>
          <a:blip r:embed="rId3">
            <a:alphaModFix/>
          </a:blip>
          <a:stretch>
            <a:fillRect/>
          </a:stretch>
        </p:blipFill>
        <p:spPr>
          <a:xfrm>
            <a:off x="405927" y="1422675"/>
            <a:ext cx="1416673" cy="1416673"/>
          </a:xfrm>
          <a:prstGeom prst="rect">
            <a:avLst/>
          </a:prstGeom>
          <a:noFill/>
          <a:ln>
            <a:noFill/>
          </a:ln>
        </p:spPr>
      </p:pic>
      <p:pic>
        <p:nvPicPr>
          <p:cNvPr id="417" name="Google Shape;417;p43"/>
          <p:cNvPicPr preferRelativeResize="0"/>
          <p:nvPr/>
        </p:nvPicPr>
        <p:blipFill>
          <a:blip r:embed="rId4">
            <a:alphaModFix/>
          </a:blip>
          <a:stretch>
            <a:fillRect/>
          </a:stretch>
        </p:blipFill>
        <p:spPr>
          <a:xfrm>
            <a:off x="628650" y="2939237"/>
            <a:ext cx="1347825" cy="1562350"/>
          </a:xfrm>
          <a:prstGeom prst="rect">
            <a:avLst/>
          </a:prstGeom>
          <a:noFill/>
          <a:ln>
            <a:noFill/>
          </a:ln>
        </p:spPr>
      </p:pic>
      <p:pic>
        <p:nvPicPr>
          <p:cNvPr id="418" name="Google Shape;418;p43"/>
          <p:cNvPicPr preferRelativeResize="0"/>
          <p:nvPr/>
        </p:nvPicPr>
        <p:blipFill>
          <a:blip r:embed="rId5">
            <a:alphaModFix/>
          </a:blip>
          <a:stretch>
            <a:fillRect/>
          </a:stretch>
        </p:blipFill>
        <p:spPr>
          <a:xfrm>
            <a:off x="6714988" y="1189504"/>
            <a:ext cx="2396180" cy="1347826"/>
          </a:xfrm>
          <a:prstGeom prst="rect">
            <a:avLst/>
          </a:prstGeom>
          <a:noFill/>
          <a:ln>
            <a:noFill/>
          </a:ln>
        </p:spPr>
      </p:pic>
      <p:pic>
        <p:nvPicPr>
          <p:cNvPr id="419" name="Google Shape;419;p43"/>
          <p:cNvPicPr preferRelativeResize="0"/>
          <p:nvPr/>
        </p:nvPicPr>
        <p:blipFill>
          <a:blip r:embed="rId6">
            <a:alphaModFix/>
          </a:blip>
          <a:stretch>
            <a:fillRect/>
          </a:stretch>
        </p:blipFill>
        <p:spPr>
          <a:xfrm>
            <a:off x="5323850" y="1189504"/>
            <a:ext cx="1347825" cy="1347825"/>
          </a:xfrm>
          <a:prstGeom prst="rect">
            <a:avLst/>
          </a:prstGeom>
          <a:noFill/>
          <a:ln>
            <a:noFill/>
          </a:ln>
        </p:spPr>
      </p:pic>
      <p:pic>
        <p:nvPicPr>
          <p:cNvPr id="420" name="Google Shape;420;p43"/>
          <p:cNvPicPr preferRelativeResize="0"/>
          <p:nvPr/>
        </p:nvPicPr>
        <p:blipFill>
          <a:blip r:embed="rId7">
            <a:alphaModFix/>
          </a:blip>
          <a:stretch>
            <a:fillRect/>
          </a:stretch>
        </p:blipFill>
        <p:spPr>
          <a:xfrm>
            <a:off x="2073963" y="1143819"/>
            <a:ext cx="2950150" cy="1191575"/>
          </a:xfrm>
          <a:prstGeom prst="rect">
            <a:avLst/>
          </a:prstGeom>
          <a:noFill/>
          <a:ln>
            <a:noFill/>
          </a:ln>
        </p:spPr>
      </p:pic>
      <p:pic>
        <p:nvPicPr>
          <p:cNvPr id="421" name="Google Shape;421;p43"/>
          <p:cNvPicPr preferRelativeResize="0"/>
          <p:nvPr/>
        </p:nvPicPr>
        <p:blipFill>
          <a:blip r:embed="rId8">
            <a:alphaModFix/>
          </a:blip>
          <a:stretch>
            <a:fillRect/>
          </a:stretch>
        </p:blipFill>
        <p:spPr>
          <a:xfrm>
            <a:off x="2028299" y="2839350"/>
            <a:ext cx="3364074" cy="2599275"/>
          </a:xfrm>
          <a:prstGeom prst="rect">
            <a:avLst/>
          </a:prstGeom>
          <a:noFill/>
          <a:ln>
            <a:noFill/>
          </a:ln>
        </p:spPr>
      </p:pic>
      <p:pic>
        <p:nvPicPr>
          <p:cNvPr id="422" name="Google Shape;422;p43"/>
          <p:cNvPicPr preferRelativeResize="0"/>
          <p:nvPr/>
        </p:nvPicPr>
        <p:blipFill>
          <a:blip r:embed="rId9">
            <a:alphaModFix/>
          </a:blip>
          <a:stretch>
            <a:fillRect/>
          </a:stretch>
        </p:blipFill>
        <p:spPr>
          <a:xfrm>
            <a:off x="2574725" y="2686000"/>
            <a:ext cx="1716226" cy="662850"/>
          </a:xfrm>
          <a:prstGeom prst="rect">
            <a:avLst/>
          </a:prstGeom>
          <a:noFill/>
          <a:ln>
            <a:noFill/>
          </a:ln>
        </p:spPr>
      </p:pic>
      <p:pic>
        <p:nvPicPr>
          <p:cNvPr id="423" name="Google Shape;423;p43"/>
          <p:cNvPicPr preferRelativeResize="0"/>
          <p:nvPr/>
        </p:nvPicPr>
        <p:blipFill>
          <a:blip r:embed="rId10">
            <a:alphaModFix/>
          </a:blip>
          <a:stretch>
            <a:fillRect/>
          </a:stretch>
        </p:blipFill>
        <p:spPr>
          <a:xfrm>
            <a:off x="6357300" y="3194252"/>
            <a:ext cx="1307300" cy="1307317"/>
          </a:xfrm>
          <a:prstGeom prst="rect">
            <a:avLst/>
          </a:prstGeom>
          <a:noFill/>
          <a:ln>
            <a:noFill/>
          </a:ln>
        </p:spPr>
      </p:pic>
      <p:pic>
        <p:nvPicPr>
          <p:cNvPr id="424" name="Google Shape;424;p43"/>
          <p:cNvPicPr preferRelativeResize="0"/>
          <p:nvPr/>
        </p:nvPicPr>
        <p:blipFill>
          <a:blip r:embed="rId11">
            <a:alphaModFix/>
          </a:blip>
          <a:stretch>
            <a:fillRect/>
          </a:stretch>
        </p:blipFill>
        <p:spPr>
          <a:xfrm>
            <a:off x="4572000" y="2571750"/>
            <a:ext cx="1191575" cy="119157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noline">
  <a:themeElements>
    <a:clrScheme name="Custom 167">
      <a:dk1>
        <a:srgbClr val="000000"/>
      </a:dk1>
      <a:lt1>
        <a:srgbClr val="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686</Words>
  <Application>Microsoft Macintosh PowerPoint</Application>
  <PresentationFormat>On-screen Show (16:9)</PresentationFormat>
  <Paragraphs>82</Paragraphs>
  <Slides>11</Slides>
  <Notes>11</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11</vt:i4>
      </vt:variant>
    </vt:vector>
  </HeadingPairs>
  <TitlesOfParts>
    <vt:vector size="15" baseType="lpstr">
      <vt:lpstr>Arial</vt:lpstr>
      <vt:lpstr>Times New Roman</vt:lpstr>
      <vt:lpstr>Simple Light</vt:lpstr>
      <vt:lpstr>Monoline</vt:lpstr>
      <vt:lpstr>PREMIER SOCCER PREDICTOR</vt:lpstr>
      <vt:lpstr>INTRODUCTION</vt:lpstr>
      <vt:lpstr>Problem Statement</vt:lpstr>
      <vt:lpstr>PLANNING</vt:lpstr>
      <vt:lpstr>METHODOLOGIES</vt:lpstr>
      <vt:lpstr>DATA COLLECTION &amp; FEATURE ENGINEERING</vt:lpstr>
      <vt:lpstr>MODEL</vt:lpstr>
      <vt:lpstr>PowerPoint Presentation</vt:lpstr>
      <vt:lpstr>TOOL &amp; TECHNOLOGIES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PREMIER SOCCER PREDICTOR</dc:title>
  <cp:lastModifiedBy>Vinit Vasant Bhanushali</cp:lastModifiedBy>
  <cp:revision>1</cp:revision>
  <dcterms:modified xsi:type="dcterms:W3CDTF">2023-11-03T15:09:08Z</dcterms:modified>
</cp:coreProperties>
</file>