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7639-7A81-4E0E-BA03-39BD4D79D7D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849-0942-49D1-8D34-F75F324A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7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7639-7A81-4E0E-BA03-39BD4D79D7D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849-0942-49D1-8D34-F75F324A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7639-7A81-4E0E-BA03-39BD4D79D7D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849-0942-49D1-8D34-F75F324A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7639-7A81-4E0E-BA03-39BD4D79D7D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849-0942-49D1-8D34-F75F324A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5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7639-7A81-4E0E-BA03-39BD4D79D7D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849-0942-49D1-8D34-F75F324A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7639-7A81-4E0E-BA03-39BD4D79D7D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849-0942-49D1-8D34-F75F324A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7639-7A81-4E0E-BA03-39BD4D79D7D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849-0942-49D1-8D34-F75F324A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7639-7A81-4E0E-BA03-39BD4D79D7D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849-0942-49D1-8D34-F75F324A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7639-7A81-4E0E-BA03-39BD4D79D7D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849-0942-49D1-8D34-F75F324A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3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7639-7A81-4E0E-BA03-39BD4D79D7D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849-0942-49D1-8D34-F75F324A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9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7639-7A81-4E0E-BA03-39BD4D79D7D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849-0942-49D1-8D34-F75F324A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67639-7A81-4E0E-BA03-39BD4D79D7D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E849-0942-49D1-8D34-F75F324A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Remote Bluetooth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19" y="4793892"/>
            <a:ext cx="2038350" cy="2114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8" t="29568" r="32692" b="16197"/>
          <a:stretch/>
        </p:blipFill>
        <p:spPr>
          <a:xfrm>
            <a:off x="1339404" y="4756363"/>
            <a:ext cx="1736770" cy="2101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09" y="5003442"/>
            <a:ext cx="3333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56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1801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5.Controllig      Pc </a:t>
            </a:r>
          </a:p>
          <a:p>
            <a:pPr marL="0" indent="0">
              <a:buNone/>
            </a:pPr>
            <a:endParaRPr lang="en-US" sz="4400" dirty="0" smtClean="0">
              <a:solidFill>
                <a:srgbClr val="FF0000"/>
              </a:solidFill>
              <a:latin typeface="LetterOMatic!" panose="020B0603050302020204" pitchFamily="34" charset="0"/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 </a:t>
            </a:r>
            <a:endParaRPr lang="en-US" sz="4400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08" y="564071"/>
            <a:ext cx="6544900" cy="5946199"/>
          </a:xfr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3193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563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Advantages </a:t>
            </a:r>
            <a:endParaRPr lang="en-US" sz="3200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solidFill>
                  <a:srgbClr val="FF0000"/>
                </a:solidFill>
              </a:rPr>
              <a:t>It is used in the meeting hall for giving PPT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It can controlled by voice commands </a:t>
            </a:r>
            <a:r>
              <a:rPr lang="en-US" sz="3200" dirty="0" smtClean="0">
                <a:solidFill>
                  <a:srgbClr val="FF0000"/>
                </a:solidFill>
              </a:rPr>
              <a:t>                </a:t>
            </a:r>
            <a:endParaRPr lang="en-US" sz="3200" dirty="0">
              <a:solidFill>
                <a:srgbClr val="FF0000"/>
              </a:solidFill>
            </a:endParaRP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It is easily  connect with the Pc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In this we can do the cut the file, copy the file and paste the file 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It is support for the  lower version  of android device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It is support for the  higher  version  of android device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It can controlled from 50m distance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50" y="0"/>
            <a:ext cx="150495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68" y="1400175"/>
            <a:ext cx="1991932" cy="199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disadvantages</a:t>
            </a:r>
            <a:endParaRPr lang="en-US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-2381"/>
            <a:ext cx="1428750" cy="1400175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39788" y="1397794"/>
            <a:ext cx="10515600" cy="47918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voice controller internet need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bandwidth 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no button for back operation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35" y="3349872"/>
            <a:ext cx="4383647" cy="25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LetterOMatic!" panose="020B0603050302020204" pitchFamily="34" charset="0"/>
              </a:rPr>
              <a:t>FUTURE ENHANCEMENT</a:t>
            </a:r>
            <a:r>
              <a:rPr lang="en-US" dirty="0">
                <a:solidFill>
                  <a:srgbClr val="FF0000"/>
                </a:solidFill>
                <a:latin typeface="LetterOMatic!" panose="020B0603050302020204" pitchFamily="34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LetterOMatic!" panose="020B0603050302020204" pitchFamily="34" charset="0"/>
              </a:rPr>
            </a:br>
            <a:endParaRPr lang="en-US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Future by this project we can add any other operations like alt, ctrl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buttons. 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android device we can made the keyboard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connect phone to phone for communication by the Bluetooth with in building by without any internet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2745"/>
            <a:ext cx="5181600" cy="3457098"/>
          </a:xfrm>
        </p:spPr>
      </p:pic>
    </p:spTree>
    <p:extLst>
      <p:ext uri="{BB962C8B-B14F-4D97-AF65-F5344CB8AC3E}">
        <p14:creationId xmlns:p14="http://schemas.microsoft.com/office/powerpoint/2010/main" val="228273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LetterOMatic!" panose="020B0603050302020204" pitchFamily="34" charset="0"/>
              </a:rPr>
              <a:t>CONCLUsION</a:t>
            </a:r>
            <a:endParaRPr lang="en-US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conclude that, our system is advanced system that has over come all draw back of existing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such as voice service we can control the pc by voice and we can perform cut, copy, paste, operation easily. </a:t>
            </a:r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4160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994" y="407963"/>
            <a:ext cx="10683826" cy="5929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Thank you</a:t>
            </a:r>
          </a:p>
          <a:p>
            <a:pPr marL="0" indent="0" algn="ctr">
              <a:buNone/>
            </a:pPr>
            <a:endParaRPr lang="en-US" sz="9600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49" y="2183496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22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  <a:cs typeface="Times New Roman" panose="02020603050405020304" pitchFamily="18" charset="0"/>
              </a:rPr>
              <a:t>Contents</a:t>
            </a:r>
            <a:endParaRPr lang="en-US" dirty="0">
              <a:solidFill>
                <a:srgbClr val="FF0000"/>
              </a:solidFill>
              <a:latin typeface="LetterOMatic!" panose="020B06030503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INTRDUCTION</a:t>
            </a:r>
            <a:endParaRPr lang="en-US" dirty="0">
              <a:solidFill>
                <a:srgbClr val="FF0000"/>
              </a:solidFill>
              <a:latin typeface="LetterOMatic!" panose="020B0603050302020204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How does it works</a:t>
            </a:r>
          </a:p>
          <a:p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Advantages and disadvantages</a:t>
            </a:r>
          </a:p>
          <a:p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exiting and proposed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LetterOMatic!" panose="020B06030503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system</a:t>
            </a:r>
          </a:p>
          <a:p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Future scope</a:t>
            </a:r>
          </a:p>
          <a:p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conclusion</a:t>
            </a:r>
            <a:endParaRPr lang="en-US" dirty="0" smtClean="0">
              <a:solidFill>
                <a:srgbClr val="FF0000"/>
              </a:solidFill>
              <a:latin typeface="LetterOMatic!" panose="020B06030503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LetterOMatic!" panose="020B0603050302020204" pitchFamily="34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rgbClr val="FF0000"/>
              </a:solidFill>
              <a:latin typeface="LetterOMatic!" panose="020B060305030202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9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u="sng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INTRDUCTION</a:t>
            </a:r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LetterOMatic!" panose="020B0603050302020204" pitchFamily="34" charset="0"/>
              </a:rPr>
              <a:t>What is A Remote Bluetooth</a:t>
            </a:r>
            <a:r>
              <a:rPr lang="en-US" dirty="0">
                <a:solidFill>
                  <a:srgbClr val="FF0000"/>
                </a:solidFill>
                <a:latin typeface="LetterOMatic!" panose="020B0603050302020204" pitchFamily="34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LetterOMatic!" panose="020B0603050302020204" pitchFamily="34" charset="0"/>
              </a:rPr>
            </a:br>
            <a:endParaRPr lang="en-US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332412" cy="45085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Bluetooth this useful for controlling the Pc via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within the limited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mainly there are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two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 android and java. In this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application.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is android and server side is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26" y="1790163"/>
            <a:ext cx="5218606" cy="3953814"/>
          </a:xfrm>
        </p:spPr>
      </p:pic>
    </p:spTree>
    <p:extLst>
      <p:ext uri="{BB962C8B-B14F-4D97-AF65-F5344CB8AC3E}">
        <p14:creationId xmlns:p14="http://schemas.microsoft.com/office/powerpoint/2010/main" val="33057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Exiting System</a:t>
            </a:r>
            <a:endParaRPr lang="en-US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there are different application which controlling the Pc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Bluetooth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controlling </a:t>
            </a:r>
            <a:r>
              <a:rPr lang="en-US" dirty="0">
                <a:solidFill>
                  <a:srgbClr val="FF0000"/>
                </a:solidFill>
              </a:rPr>
              <a:t>pc separate device is used and in that it contend only four arrow keys are up, down, right, </a:t>
            </a:r>
            <a:r>
              <a:rPr lang="en-US" dirty="0" smtClean="0">
                <a:solidFill>
                  <a:srgbClr val="FF0000"/>
                </a:solidFill>
              </a:rPr>
              <a:t>left.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42" y="1662705"/>
            <a:ext cx="4514258" cy="4514258"/>
          </a:xfrm>
        </p:spPr>
      </p:pic>
    </p:spTree>
    <p:extLst>
      <p:ext uri="{BB962C8B-B14F-4D97-AF65-F5344CB8AC3E}">
        <p14:creationId xmlns:p14="http://schemas.microsoft.com/office/powerpoint/2010/main" val="27597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Proposed system</a:t>
            </a:r>
            <a:endParaRPr lang="en-US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is user friendly it is made as the android app  it support for the android higher version it support.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main the feature we can control the pc by giving voice commands.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67" y="1529409"/>
            <a:ext cx="4808835" cy="4395807"/>
          </a:xfrm>
        </p:spPr>
      </p:pic>
    </p:spTree>
    <p:extLst>
      <p:ext uri="{BB962C8B-B14F-4D97-AF65-F5344CB8AC3E}">
        <p14:creationId xmlns:p14="http://schemas.microsoft.com/office/powerpoint/2010/main" val="9804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Modules </a:t>
            </a:r>
            <a:b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</a:br>
            <a:endParaRPr lang="en-US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LetterOMatic!" panose="020B06030503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11" y="1206379"/>
            <a:ext cx="6401899" cy="5388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1.Enable Bluetooth adopter</a:t>
            </a:r>
          </a:p>
          <a:p>
            <a:pPr marL="0" indent="0">
              <a:buNone/>
            </a:pPr>
            <a:endParaRPr lang="en-US" sz="4400" dirty="0" smtClean="0">
              <a:solidFill>
                <a:srgbClr val="FF0000"/>
              </a:solidFill>
              <a:latin typeface="LetterOMatic!" panose="020B0603050302020204" pitchFamily="34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 </a:t>
            </a:r>
            <a:endParaRPr lang="en-US" sz="4400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1" name="Content Placeholder 9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45" y="1206379"/>
            <a:ext cx="5527755" cy="5388932"/>
          </a:xfr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67" y="3157162"/>
            <a:ext cx="3420950" cy="35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7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24" y="869367"/>
            <a:ext cx="5155473" cy="499180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39" y="611790"/>
            <a:ext cx="5916185" cy="62462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>
              <a:solidFill>
                <a:srgbClr val="FF0000"/>
              </a:solidFill>
              <a:latin typeface="LetterOMatic!" panose="020B0603050302020204" pitchFamily="34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2.Paring with </a:t>
            </a:r>
            <a:r>
              <a:rPr lang="en-US" sz="4400" dirty="0">
                <a:solidFill>
                  <a:srgbClr val="FF0000"/>
                </a:solidFill>
                <a:latin typeface="LetterOMatic!" panose="020B0603050302020204" pitchFamily="34" charset="0"/>
              </a:rPr>
              <a:t>required </a:t>
            </a:r>
            <a:r>
              <a:rPr lang="en-US" sz="4400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device</a:t>
            </a:r>
          </a:p>
          <a:p>
            <a:pPr marL="0" indent="0">
              <a:buNone/>
            </a:pPr>
            <a:endParaRPr lang="en-US" sz="4400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6" y="3463310"/>
            <a:ext cx="5306498" cy="29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6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98490" y="270456"/>
            <a:ext cx="10555310" cy="59065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3.Service </a:t>
            </a:r>
            <a:r>
              <a:rPr lang="en-US" sz="4400" dirty="0">
                <a:solidFill>
                  <a:srgbClr val="FF0000"/>
                </a:solidFill>
                <a:latin typeface="LetterOMatic!" panose="020B0603050302020204" pitchFamily="34" charset="0"/>
              </a:rPr>
              <a:t>Setup </a:t>
            </a:r>
            <a:endParaRPr lang="en-US" sz="4400" dirty="0" smtClean="0">
              <a:solidFill>
                <a:srgbClr val="FF0000"/>
              </a:solidFill>
              <a:latin typeface="LetterOMatic!" panose="020B0603050302020204" pitchFamily="34" charset="0"/>
            </a:endParaRPr>
          </a:p>
          <a:p>
            <a:pPr marL="0" lv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between </a:t>
            </a:r>
            <a:r>
              <a:rPr lang="en-US" sz="4400" dirty="0">
                <a:solidFill>
                  <a:srgbClr val="FF0000"/>
                </a:solidFill>
                <a:latin typeface="LetterOMatic!" panose="020B0603050302020204" pitchFamily="34" charset="0"/>
              </a:rPr>
              <a:t>PC and </a:t>
            </a:r>
            <a:endParaRPr lang="en-US" sz="4400" dirty="0" smtClean="0">
              <a:solidFill>
                <a:srgbClr val="FF0000"/>
              </a:solidFill>
              <a:latin typeface="LetterOMatic!" panose="020B0603050302020204" pitchFamily="34" charset="0"/>
            </a:endParaRPr>
          </a:p>
          <a:p>
            <a:pPr marL="0" lv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Mobile</a:t>
            </a:r>
          </a:p>
          <a:p>
            <a:pPr marL="0" lvl="0" indent="0">
              <a:buNone/>
            </a:pPr>
            <a:endParaRPr lang="en-US" sz="4400" dirty="0" smtClean="0">
              <a:solidFill>
                <a:srgbClr val="FF0000"/>
              </a:solidFill>
              <a:latin typeface="LetterOMatic!" panose="020B0603050302020204" pitchFamily="34" charset="0"/>
            </a:endParaRPr>
          </a:p>
          <a:p>
            <a:pPr marL="0" lvl="0" indent="0">
              <a:buNone/>
            </a:pPr>
            <a:endParaRPr lang="en-US" sz="4400" dirty="0">
              <a:solidFill>
                <a:srgbClr val="FF0000"/>
              </a:solidFill>
              <a:latin typeface="LetterOMatic!" panose="020B06030503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725" y="270456"/>
            <a:ext cx="4156075" cy="521335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2963486"/>
            <a:ext cx="6191250" cy="278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546" y="493447"/>
            <a:ext cx="51816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LetterOMatic!" panose="020B0603050302020204" pitchFamily="34" charset="0"/>
              </a:rPr>
              <a:t>4.Bluetooth </a:t>
            </a:r>
            <a:r>
              <a:rPr lang="en-US" sz="4400" dirty="0">
                <a:solidFill>
                  <a:srgbClr val="FF0000"/>
                </a:solidFill>
                <a:latin typeface="LetterOMatic!" panose="020B0603050302020204" pitchFamily="34" charset="0"/>
              </a:rPr>
              <a:t>adopter in Pc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66" y="996381"/>
            <a:ext cx="6114010" cy="48839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89" y="2796687"/>
            <a:ext cx="3868657" cy="19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046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428</TotalTime>
  <Words>344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LetterOMatic!</vt:lpstr>
      <vt:lpstr>Times New Roman</vt:lpstr>
      <vt:lpstr>Wingdings</vt:lpstr>
      <vt:lpstr>Office Theme</vt:lpstr>
      <vt:lpstr>PowerPoint Presentation</vt:lpstr>
      <vt:lpstr>Contents</vt:lpstr>
      <vt:lpstr>INTRDUCTION What is A Remote Bluetooth </vt:lpstr>
      <vt:lpstr>Exiting System</vt:lpstr>
      <vt:lpstr>Proposed system</vt:lpstr>
      <vt:lpstr>Modules  </vt:lpstr>
      <vt:lpstr>PowerPoint Presentation</vt:lpstr>
      <vt:lpstr>PowerPoint Presentation</vt:lpstr>
      <vt:lpstr>PowerPoint Presentation</vt:lpstr>
      <vt:lpstr>PowerPoint Presentation</vt:lpstr>
      <vt:lpstr>Advantages </vt:lpstr>
      <vt:lpstr>disadvantages</vt:lpstr>
      <vt:lpstr>FUTURE ENHANCEMENT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29</cp:revision>
  <dcterms:created xsi:type="dcterms:W3CDTF">2017-04-14T18:51:11Z</dcterms:created>
  <dcterms:modified xsi:type="dcterms:W3CDTF">2017-04-19T00:35:29Z</dcterms:modified>
</cp:coreProperties>
</file>