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1" r:id="rId4"/>
    <p:sldId id="267" r:id="rId5"/>
    <p:sldId id="258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5" autoAdjust="0"/>
    <p:restoredTop sz="94660"/>
  </p:normalViewPr>
  <p:slideViewPr>
    <p:cSldViewPr snapToGrid="0">
      <p:cViewPr>
        <p:scale>
          <a:sx n="66" d="100"/>
          <a:sy n="66" d="100"/>
        </p:scale>
        <p:origin x="112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8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3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6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3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80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43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036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50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51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3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26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2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92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1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17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3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73F9CA-50BD-4E19-9C86-F854D1889C27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25785-5DD6-4455-9E1F-0FC8DE36E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34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ITS.2017.2685143" TargetMode="External"/><Relationship Id="rId2" Type="http://schemas.openxmlformats.org/officeDocument/2006/relationships/hyperlink" Target="https://doi.org/10.18280/ria.33060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00" y="-330200"/>
            <a:ext cx="10033000" cy="4851400"/>
          </a:xfrm>
        </p:spPr>
        <p:txBody>
          <a:bodyPr>
            <a:normAutofit fontScale="90000"/>
          </a:bodyPr>
          <a:lstStyle/>
          <a:p>
            <a:r>
              <a:rPr lang="en-GB" sz="8800" dirty="0" smtClean="0">
                <a:latin typeface="Algerian" panose="04020705040A02060702" pitchFamily="82" charset="0"/>
              </a:rPr>
              <a:t/>
            </a:r>
            <a:br>
              <a:rPr lang="en-GB" sz="8800" dirty="0" smtClean="0">
                <a:latin typeface="Algerian" panose="04020705040A02060702" pitchFamily="82" charset="0"/>
              </a:rPr>
            </a:br>
            <a:r>
              <a:rPr lang="en-GB" sz="8800" dirty="0">
                <a:latin typeface="Algerian" panose="04020705040A02060702" pitchFamily="82" charset="0"/>
              </a:rPr>
              <a:t/>
            </a:r>
            <a:br>
              <a:rPr lang="en-GB" sz="8800" dirty="0">
                <a:latin typeface="Algerian" panose="04020705040A02060702" pitchFamily="82" charset="0"/>
              </a:rPr>
            </a:br>
            <a:r>
              <a:rPr lang="en-GB" sz="10700" dirty="0" smtClean="0">
                <a:latin typeface="Algerian" panose="04020705040A02060702" pitchFamily="82" charset="0"/>
              </a:rPr>
              <a:t>SMART </a:t>
            </a:r>
            <a:r>
              <a:rPr lang="en-GB" sz="10700" dirty="0">
                <a:latin typeface="Algerian" panose="04020705040A02060702" pitchFamily="82" charset="0"/>
              </a:rPr>
              <a:t>HEALTH </a:t>
            </a:r>
            <a:r>
              <a:rPr lang="en-GB" sz="10700" dirty="0" smtClean="0">
                <a:latin typeface="Algerian" panose="04020705040A02060702" pitchFamily="82" charset="0"/>
              </a:rPr>
              <a:t>MONiTORING </a:t>
            </a:r>
            <a:r>
              <a:rPr lang="en-GB" sz="10700" dirty="0">
                <a:latin typeface="Algerian" panose="04020705040A02060702" pitchFamily="82" charset="0"/>
              </a:rPr>
              <a:t/>
            </a:r>
            <a:br>
              <a:rPr lang="en-GB" sz="10700" dirty="0">
                <a:latin typeface="Algerian" panose="04020705040A02060702" pitchFamily="82" charset="0"/>
              </a:rPr>
            </a:br>
            <a:r>
              <a:rPr lang="en-GB" sz="10700" dirty="0">
                <a:latin typeface="Algerian" panose="04020705040A02060702" pitchFamily="82" charset="0"/>
              </a:rPr>
              <a:t>SYSTEM</a:t>
            </a:r>
            <a:endParaRPr lang="en-IN" sz="10700" dirty="0"/>
          </a:p>
        </p:txBody>
      </p:sp>
    </p:spTree>
    <p:extLst>
      <p:ext uri="{BB962C8B-B14F-4D97-AF65-F5344CB8AC3E}">
        <p14:creationId xmlns:p14="http://schemas.microsoft.com/office/powerpoint/2010/main" val="25517059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4705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Rahaman A, Islam M, Islam M, Sadi M, Nooruddin S. Developing IoT based smart health monitoring systems: a review. Rev Intell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Arrive.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2019;33:435–40.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https://doi.org/10.18280/ria.330605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 T, Rivano H, Le Mouel F. A survey of smart parking solutions. IEEE Trans Intell Transp Syst. 2017;18:3229–53.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doi.org/10.1109/TITS.2017.2685143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rot="19805783">
            <a:off x="796050" y="-855439"/>
            <a:ext cx="8394532" cy="394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72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5434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11235"/>
            <a:ext cx="10018713" cy="4079965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with Proposed 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&amp; CO-PO Mapping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525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562100"/>
            <a:ext cx="10361610" cy="4751614"/>
          </a:xfrm>
        </p:spPr>
        <p:txBody>
          <a:bodyPr>
            <a:normAutofit fontScale="325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pPr algn="just"/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 a fundamental element of people’s need for a better </a:t>
            </a:r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. the </a:t>
            </a:r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health problem has created </a:t>
            </a:r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certain </a:t>
            </a:r>
            <a:r>
              <a:rPr lang="en-IN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</a:t>
            </a:r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GB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poor health services, the presence of large gaps between rural and urban areas, physicians, and nurses unavailability during the hardest time</a:t>
            </a:r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this, IOT is best platform, because </a:t>
            </a:r>
            <a:r>
              <a:rPr lang="en-IN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growth of </a:t>
            </a:r>
            <a:r>
              <a:rPr lang="en-IN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wireless technology is ruling worldwide.</a:t>
            </a:r>
          </a:p>
          <a:p>
            <a:pPr marL="0" indent="0" algn="just">
              <a:buNone/>
            </a:pPr>
            <a:endParaRPr lang="en-GB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developing  Smart Health Monitoring System(SHMS), is to solve the health related problem, SHMS is device comprised of different sensors to acquire the information regarding Human body temperature , heart rate , further transmit this information on the IOT sever then Doctor can accessible over the internet</a:t>
            </a:r>
            <a:endParaRPr lang="en-IN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7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63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2.Existing system with Proposed system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 no proper format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iew the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For the Doctor.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ssues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Power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supply.</a:t>
            </a: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proposed a nonstop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tracking.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condition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patient information’s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 Power Used to SHMS.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63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3.System Architecture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1236224"/>
            <a:ext cx="8191500" cy="5286296"/>
          </a:xfrm>
        </p:spPr>
      </p:pic>
    </p:spTree>
    <p:extLst>
      <p:ext uri="{BB962C8B-B14F-4D97-AF65-F5344CB8AC3E}">
        <p14:creationId xmlns:p14="http://schemas.microsoft.com/office/powerpoint/2010/main" val="8597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715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4.Sub-System Architecture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411287"/>
            <a:ext cx="6123826" cy="48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sz="5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5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Part Completed and Integrated Power Supply.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With Solar Is Completed.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With Internet is Completed.</a:t>
            </a:r>
          </a:p>
          <a:p>
            <a:pPr marL="0" indent="0">
              <a:buNone/>
            </a:pPr>
            <a:endParaRPr lang="en-GB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7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302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16099"/>
            <a:ext cx="9905998" cy="312420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SHMS is developed to monitor the up to date status of the patient irrespective of the presence of the doctor.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collects information like temperature, blood pressure and pulse rate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updates the same to the doctor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evaluated experimentally and collected the sample data of ten patients to verify the status of patients.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95697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7.Cos &amp; CO-PO Mapping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32000"/>
            <a:ext cx="9905998" cy="3759200"/>
          </a:xfrm>
        </p:spPr>
      </p:pic>
    </p:spTree>
    <p:extLst>
      <p:ext uri="{BB962C8B-B14F-4D97-AF65-F5344CB8AC3E}">
        <p14:creationId xmlns:p14="http://schemas.microsoft.com/office/powerpoint/2010/main" val="16492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1196</TotalTime>
  <Words>360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Corbel</vt:lpstr>
      <vt:lpstr>Times New Roman</vt:lpstr>
      <vt:lpstr>Wingdings</vt:lpstr>
      <vt:lpstr>Parallax</vt:lpstr>
      <vt:lpstr>  SMART HEALTH MONiTORING  SYSTEM</vt:lpstr>
      <vt:lpstr>Contents</vt:lpstr>
      <vt:lpstr>Introduction</vt:lpstr>
      <vt:lpstr>2.Existing system with Proposed system </vt:lpstr>
      <vt:lpstr>3.System Architecture </vt:lpstr>
      <vt:lpstr>4.Sub-System Architecture </vt:lpstr>
      <vt:lpstr>5.Work Completed</vt:lpstr>
      <vt:lpstr>6.Conclusion</vt:lpstr>
      <vt:lpstr>7.Cos &amp; CO-PO Mapping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</dc:creator>
  <cp:lastModifiedBy>Vini</cp:lastModifiedBy>
  <cp:revision>40</cp:revision>
  <dcterms:created xsi:type="dcterms:W3CDTF">2022-04-22T07:05:00Z</dcterms:created>
  <dcterms:modified xsi:type="dcterms:W3CDTF">2022-04-25T01:46:35Z</dcterms:modified>
</cp:coreProperties>
</file>