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7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6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2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3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3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3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9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4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7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5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73F9CA-50BD-4E19-9C86-F854D1889C2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0" y="469900"/>
            <a:ext cx="10033000" cy="4851400"/>
          </a:xfrm>
        </p:spPr>
        <p:txBody>
          <a:bodyPr>
            <a:normAutofit fontScale="90000"/>
          </a:bodyPr>
          <a:lstStyle/>
          <a:p>
            <a:r>
              <a:rPr lang="en-GB" sz="8800" dirty="0" smtClean="0">
                <a:latin typeface="Algerian" panose="04020705040A02060702" pitchFamily="82" charset="0"/>
              </a:rPr>
              <a:t/>
            </a:r>
            <a:br>
              <a:rPr lang="en-GB" sz="8800" dirty="0" smtClean="0">
                <a:latin typeface="Algerian" panose="04020705040A02060702" pitchFamily="82" charset="0"/>
              </a:rPr>
            </a:br>
            <a:r>
              <a:rPr lang="en-GB" sz="8800" dirty="0">
                <a:latin typeface="Algerian" panose="04020705040A02060702" pitchFamily="82" charset="0"/>
              </a:rPr>
              <a:t/>
            </a:r>
            <a:br>
              <a:rPr lang="en-GB" sz="8800" dirty="0">
                <a:latin typeface="Algerian" panose="04020705040A02060702" pitchFamily="82" charset="0"/>
              </a:rPr>
            </a:br>
            <a:r>
              <a:rPr lang="en-GB" sz="10700" dirty="0" smtClean="0">
                <a:latin typeface="Algerian" panose="04020705040A02060702" pitchFamily="82" charset="0"/>
              </a:rPr>
              <a:t>SMART </a:t>
            </a:r>
            <a:r>
              <a:rPr lang="en-GB" sz="10700">
                <a:latin typeface="Algerian" panose="04020705040A02060702" pitchFamily="82" charset="0"/>
              </a:rPr>
              <a:t>HEALTH </a:t>
            </a:r>
            <a:r>
              <a:rPr lang="en-GB" sz="10700" smtClean="0">
                <a:latin typeface="Algerian" panose="04020705040A02060702" pitchFamily="82" charset="0"/>
              </a:rPr>
              <a:t>Monitoring </a:t>
            </a:r>
            <a:r>
              <a:rPr lang="en-GB" sz="10700" dirty="0">
                <a:latin typeface="Algerian" panose="04020705040A02060702" pitchFamily="82" charset="0"/>
              </a:rPr>
              <a:t/>
            </a:r>
            <a:br>
              <a:rPr lang="en-GB" sz="10700" dirty="0">
                <a:latin typeface="Algerian" panose="04020705040A02060702" pitchFamily="82" charset="0"/>
              </a:rPr>
            </a:br>
            <a:r>
              <a:rPr lang="en-GB" sz="10700" dirty="0">
                <a:latin typeface="Algerian" panose="04020705040A02060702" pitchFamily="82" charset="0"/>
              </a:rPr>
              <a:t>SYSTEM</a:t>
            </a:r>
            <a:endParaRPr lang="en-IN" sz="10700" dirty="0"/>
          </a:p>
        </p:txBody>
      </p:sp>
    </p:spTree>
    <p:extLst>
      <p:ext uri="{BB962C8B-B14F-4D97-AF65-F5344CB8AC3E}">
        <p14:creationId xmlns:p14="http://schemas.microsoft.com/office/powerpoint/2010/main" val="255170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Rahaman</a:t>
            </a:r>
            <a:r>
              <a:rPr lang="en-US" dirty="0"/>
              <a:t> A, Islam M, Islam M, </a:t>
            </a:r>
            <a:r>
              <a:rPr lang="en-US" dirty="0" err="1"/>
              <a:t>Sadi</a:t>
            </a:r>
            <a:r>
              <a:rPr lang="en-US" dirty="0"/>
              <a:t> M, </a:t>
            </a:r>
            <a:r>
              <a:rPr lang="en-US" dirty="0" err="1"/>
              <a:t>Nooruddin</a:t>
            </a:r>
            <a:r>
              <a:rPr lang="en-US" dirty="0"/>
              <a:t> S. Developing </a:t>
            </a:r>
            <a:r>
              <a:rPr lang="en-US" dirty="0" err="1"/>
              <a:t>IoT</a:t>
            </a:r>
            <a:r>
              <a:rPr lang="en-US" dirty="0"/>
              <a:t> based smart health monitoring systems: a review. Rev </a:t>
            </a:r>
            <a:r>
              <a:rPr lang="en-US" dirty="0" err="1"/>
              <a:t>Intell</a:t>
            </a:r>
            <a:r>
              <a:rPr lang="en-US" dirty="0"/>
              <a:t> </a:t>
            </a:r>
            <a:r>
              <a:rPr lang="en-US" dirty="0" err="1"/>
              <a:t>Artif</a:t>
            </a:r>
            <a:r>
              <a:rPr lang="en-US" dirty="0"/>
              <a:t>. 2019;33:435–40. https://doi.org/10.18280/ria.330605.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Lin T, </a:t>
            </a:r>
            <a:r>
              <a:rPr lang="en-US" dirty="0" err="1"/>
              <a:t>Rivano</a:t>
            </a:r>
            <a:r>
              <a:rPr lang="en-US" dirty="0"/>
              <a:t> H, Le </a:t>
            </a:r>
            <a:r>
              <a:rPr lang="en-US" dirty="0" err="1"/>
              <a:t>Mouel</a:t>
            </a:r>
            <a:r>
              <a:rPr lang="en-US" dirty="0"/>
              <a:t> F. A survey of smart parking solutions. IEEE Trans </a:t>
            </a:r>
            <a:r>
              <a:rPr lang="en-US" dirty="0" err="1"/>
              <a:t>Intell</a:t>
            </a:r>
            <a:r>
              <a:rPr lang="en-US" dirty="0"/>
              <a:t> </a:t>
            </a:r>
            <a:r>
              <a:rPr lang="en-US" dirty="0" err="1"/>
              <a:t>Transp</a:t>
            </a:r>
            <a:r>
              <a:rPr lang="en-US" dirty="0"/>
              <a:t> Syst. 2017;18:3229–53. https://doi.org/10.1109/TITS.2017.2685143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62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endParaRPr lang="en-IN" dirty="0"/>
          </a:p>
          <a:p>
            <a:pPr lvl="0"/>
            <a:r>
              <a:rPr lang="en-US"/>
              <a:t>Existing system with Proposed system comparision </a:t>
            </a:r>
            <a:endParaRPr lang="en-IN"/>
          </a:p>
          <a:p>
            <a:pPr lvl="0"/>
            <a:r>
              <a:rPr lang="en-US"/>
              <a:t>System Architecture</a:t>
            </a:r>
            <a:endParaRPr lang="en-IN"/>
          </a:p>
          <a:p>
            <a:pPr lvl="0"/>
            <a:r>
              <a:rPr lang="en-US"/>
              <a:t>Sub-System Architecture</a:t>
            </a:r>
            <a:endParaRPr lang="en-IN"/>
          </a:p>
          <a:p>
            <a:pPr lvl="0"/>
            <a:r>
              <a:rPr lang="en-US"/>
              <a:t>Work Completed</a:t>
            </a:r>
            <a:endParaRPr lang="en-IN"/>
          </a:p>
          <a:p>
            <a:pPr lvl="0"/>
            <a:r>
              <a:rPr lang="en-US"/>
              <a:t>Conclusion </a:t>
            </a:r>
            <a:endParaRPr lang="en-IN"/>
          </a:p>
          <a:p>
            <a:pPr lvl="0"/>
            <a:r>
              <a:rPr lang="en-US"/>
              <a:t>Cos &amp; CO-PO Mapping </a:t>
            </a:r>
            <a:endParaRPr lang="en-IN"/>
          </a:p>
          <a:p>
            <a:pPr lvl="0"/>
            <a:r>
              <a:rPr lang="en-US"/>
              <a:t>References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8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Human health is one of the most important </a:t>
            </a:r>
            <a:r>
              <a:rPr lang="en-GB" dirty="0" smtClean="0"/>
              <a:t>factor</a:t>
            </a:r>
          </a:p>
          <a:p>
            <a:r>
              <a:rPr lang="en-IN" dirty="0"/>
              <a:t>Health care system more important </a:t>
            </a:r>
            <a:r>
              <a:rPr lang="en-IN" dirty="0" smtClean="0"/>
              <a:t>in present </a:t>
            </a:r>
            <a:r>
              <a:rPr lang="en-IN" dirty="0"/>
              <a:t>situation like </a:t>
            </a:r>
            <a:r>
              <a:rPr lang="en-IN" dirty="0" err="1"/>
              <a:t>covid</a:t>
            </a:r>
            <a:r>
              <a:rPr lang="en-IN" dirty="0"/>
              <a:t> </a:t>
            </a:r>
            <a:r>
              <a:rPr lang="en-IN" dirty="0" smtClean="0"/>
              <a:t>pandemic</a:t>
            </a:r>
          </a:p>
          <a:p>
            <a:r>
              <a:rPr lang="en-GB" dirty="0" smtClean="0"/>
              <a:t>Good Health Care System Is Needed </a:t>
            </a:r>
          </a:p>
          <a:p>
            <a:r>
              <a:rPr lang="en-IN" dirty="0"/>
              <a:t>In rapid growth of </a:t>
            </a:r>
            <a:r>
              <a:rPr lang="en-IN" dirty="0" smtClean="0"/>
              <a:t>technologies </a:t>
            </a:r>
            <a:r>
              <a:rPr lang="en-IN" dirty="0" err="1"/>
              <a:t>iot</a:t>
            </a:r>
            <a:r>
              <a:rPr lang="en-IN" dirty="0"/>
              <a:t> is best </a:t>
            </a:r>
            <a:r>
              <a:rPr lang="en-IN" dirty="0" smtClean="0"/>
              <a:t>platform</a:t>
            </a:r>
          </a:p>
          <a:p>
            <a:r>
              <a:rPr lang="en-GB" dirty="0" smtClean="0"/>
              <a:t>Constantly Screen Patient’s Condition form  Parameters Sensors</a:t>
            </a:r>
            <a:endParaRPr lang="en-IN" dirty="0" smtClean="0"/>
          </a:p>
          <a:p>
            <a:r>
              <a:rPr lang="en-US" dirty="0"/>
              <a:t>The diseases are diagnosed by the doctors from a far distance</a:t>
            </a:r>
            <a:r>
              <a:rPr lang="en-US" dirty="0" smtClean="0"/>
              <a:t>.</a:t>
            </a:r>
          </a:p>
          <a:p>
            <a:r>
              <a:rPr lang="en-IN" dirty="0" smtClean="0"/>
              <a:t> Patient information Stored in </a:t>
            </a:r>
            <a:r>
              <a:rPr lang="en-IN" dirty="0" err="1" smtClean="0"/>
              <a:t>databse</a:t>
            </a:r>
            <a:endParaRPr lang="en-IN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71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2.Existing system with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4377"/>
            <a:ext cx="10515600" cy="3812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Existing System  </a:t>
            </a:r>
            <a:r>
              <a:rPr lang="en-GB" dirty="0" smtClean="0"/>
              <a:t>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Health Monitoring System But not sufficient Because no proper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View of Data For the Doctor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issues in Power supply to </a:t>
            </a:r>
            <a:r>
              <a:rPr lang="en-GB" dirty="0" err="1" smtClean="0"/>
              <a:t>Ardunio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 smtClean="0"/>
              <a:t>Proposed System </a:t>
            </a:r>
            <a:r>
              <a:rPr lang="en-GB" dirty="0" smtClean="0"/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proposed a nonstop checking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patient </a:t>
            </a:r>
            <a:r>
              <a:rPr lang="en-US" dirty="0" smtClean="0"/>
              <a:t>condition </a:t>
            </a:r>
            <a:r>
              <a:rPr lang="en-US" dirty="0"/>
              <a:t>and store the patient information’s in </a:t>
            </a:r>
            <a:r>
              <a:rPr lang="en-US" dirty="0" smtClean="0"/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Solar Power Used to SHMS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39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3.System 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9" y="2603500"/>
            <a:ext cx="7615645" cy="3416300"/>
          </a:xfrm>
        </p:spPr>
      </p:pic>
    </p:spTree>
    <p:extLst>
      <p:ext uri="{BB962C8B-B14F-4D97-AF65-F5344CB8AC3E}">
        <p14:creationId xmlns:p14="http://schemas.microsoft.com/office/powerpoint/2010/main" val="85972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4.Sub-System 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2481943"/>
            <a:ext cx="7551990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5.Work</a:t>
            </a:r>
            <a:r>
              <a:rPr lang="en-US" dirty="0" smtClean="0"/>
              <a:t> Completed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Sensors Part Completed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76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SHMS is developed to monitor the up to date status of the patient irrespective of the presence of the doctor.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collects information like temperature, blood pressure and pulse rate of the </a:t>
            </a:r>
            <a:r>
              <a:rPr lang="en-US" dirty="0" smtClean="0"/>
              <a:t>patient </a:t>
            </a:r>
            <a:r>
              <a:rPr lang="en-US" dirty="0"/>
              <a:t>and updates the same to the doctor. </a:t>
            </a:r>
            <a:endParaRPr lang="en-US" dirty="0" smtClean="0"/>
          </a:p>
          <a:p>
            <a:r>
              <a:rPr lang="en-US" dirty="0"/>
              <a:t>The system is evaluated experimentally and collected the sample data of ten patients to verify the status of patients.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0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7.Cos &amp; CO-PO Mapping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26" y="2603500"/>
            <a:ext cx="7992261" cy="3416300"/>
          </a:xfrm>
        </p:spPr>
      </p:pic>
    </p:spTree>
    <p:extLst>
      <p:ext uri="{BB962C8B-B14F-4D97-AF65-F5344CB8AC3E}">
        <p14:creationId xmlns:p14="http://schemas.microsoft.com/office/powerpoint/2010/main" val="164922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194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Wingdings</vt:lpstr>
      <vt:lpstr>Wingdings 3</vt:lpstr>
      <vt:lpstr>Ion Boardroom</vt:lpstr>
      <vt:lpstr>  SMART HEALTH Monitoring  SYSTEM</vt:lpstr>
      <vt:lpstr>Contents</vt:lpstr>
      <vt:lpstr>1.Introduction </vt:lpstr>
      <vt:lpstr>2.Existing system with Proposed system </vt:lpstr>
      <vt:lpstr>3.System Architecture </vt:lpstr>
      <vt:lpstr>4.Sub-System Architecture </vt:lpstr>
      <vt:lpstr>5.Work Completed </vt:lpstr>
      <vt:lpstr>6.Conclusion</vt:lpstr>
      <vt:lpstr>7.Cos &amp; CO-PO Mapping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</dc:creator>
  <cp:lastModifiedBy>Vini</cp:lastModifiedBy>
  <cp:revision>27</cp:revision>
  <dcterms:created xsi:type="dcterms:W3CDTF">2022-04-22T07:05:00Z</dcterms:created>
  <dcterms:modified xsi:type="dcterms:W3CDTF">2022-08-16T06:46:08Z</dcterms:modified>
</cp:coreProperties>
</file>