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8" r:id="rId1"/>
  </p:sldMasterIdLst>
  <p:sldIdLst>
    <p:sldId id="256" r:id="rId2"/>
    <p:sldId id="257" r:id="rId3"/>
    <p:sldId id="258" r:id="rId4"/>
    <p:sldId id="270" r:id="rId5"/>
    <p:sldId id="272" r:id="rId6"/>
    <p:sldId id="259" r:id="rId7"/>
    <p:sldId id="261" r:id="rId8"/>
    <p:sldId id="268" r:id="rId9"/>
    <p:sldId id="262" r:id="rId10"/>
    <p:sldId id="264" r:id="rId11"/>
    <p:sldId id="273" r:id="rId12"/>
    <p:sldId id="265" r:id="rId13"/>
    <p:sldId id="266" r:id="rId14"/>
    <p:sldId id="274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T" userId="4838570d587773f3" providerId="LiveId" clId="{1B7B713E-F561-4262-82E3-089F23D0DBED}"/>
    <pc:docChg chg="custSel addSld delSld modSld">
      <pc:chgData name="Naveen T" userId="4838570d587773f3" providerId="LiveId" clId="{1B7B713E-F561-4262-82E3-089F23D0DBED}" dt="2022-06-06T04:12:51.083" v="49" actId="12"/>
      <pc:docMkLst>
        <pc:docMk/>
      </pc:docMkLst>
      <pc:sldChg chg="modSp mod">
        <pc:chgData name="Naveen T" userId="4838570d587773f3" providerId="LiveId" clId="{1B7B713E-F561-4262-82E3-089F23D0DBED}" dt="2022-06-06T04:09:30.647" v="34" actId="313"/>
        <pc:sldMkLst>
          <pc:docMk/>
          <pc:sldMk cId="2550607627" sldId="258"/>
        </pc:sldMkLst>
        <pc:spChg chg="mod">
          <ac:chgData name="Naveen T" userId="4838570d587773f3" providerId="LiveId" clId="{1B7B713E-F561-4262-82E3-089F23D0DBED}" dt="2022-06-06T04:09:30.647" v="34" actId="313"/>
          <ac:spMkLst>
            <pc:docMk/>
            <pc:sldMk cId="2550607627" sldId="258"/>
            <ac:spMk id="2" creationId="{00000000-0000-0000-0000-000000000000}"/>
          </ac:spMkLst>
        </pc:spChg>
      </pc:sldChg>
      <pc:sldChg chg="modSp mod">
        <pc:chgData name="Naveen T" userId="4838570d587773f3" providerId="LiveId" clId="{1B7B713E-F561-4262-82E3-089F23D0DBED}" dt="2022-06-06T04:12:51.083" v="49" actId="12"/>
        <pc:sldMkLst>
          <pc:docMk/>
          <pc:sldMk cId="3819042795" sldId="259"/>
        </pc:sldMkLst>
        <pc:spChg chg="mod">
          <ac:chgData name="Naveen T" userId="4838570d587773f3" providerId="LiveId" clId="{1B7B713E-F561-4262-82E3-089F23D0DBED}" dt="2022-06-06T04:12:51.083" v="49" actId="12"/>
          <ac:spMkLst>
            <pc:docMk/>
            <pc:sldMk cId="3819042795" sldId="259"/>
            <ac:spMk id="3" creationId="{00000000-0000-0000-0000-000000000000}"/>
          </ac:spMkLst>
        </pc:spChg>
      </pc:sldChg>
      <pc:sldChg chg="modSp mod">
        <pc:chgData name="Naveen T" userId="4838570d587773f3" providerId="LiveId" clId="{1B7B713E-F561-4262-82E3-089F23D0DBED}" dt="2022-06-06T04:08:36.801" v="33" actId="5793"/>
        <pc:sldMkLst>
          <pc:docMk/>
          <pc:sldMk cId="2657458895" sldId="270"/>
        </pc:sldMkLst>
        <pc:spChg chg="mod">
          <ac:chgData name="Naveen T" userId="4838570d587773f3" providerId="LiveId" clId="{1B7B713E-F561-4262-82E3-089F23D0DBED}" dt="2022-06-06T04:08:36.801" v="33" actId="5793"/>
          <ac:spMkLst>
            <pc:docMk/>
            <pc:sldMk cId="2657458895" sldId="270"/>
            <ac:spMk id="3" creationId="{00000000-0000-0000-0000-000000000000}"/>
          </ac:spMkLst>
        </pc:spChg>
      </pc:sldChg>
      <pc:sldChg chg="del">
        <pc:chgData name="Naveen T" userId="4838570d587773f3" providerId="LiveId" clId="{1B7B713E-F561-4262-82E3-089F23D0DBED}" dt="2022-06-06T04:05:03.964" v="2" actId="2696"/>
        <pc:sldMkLst>
          <pc:docMk/>
          <pc:sldMk cId="1826815878" sldId="271"/>
        </pc:sldMkLst>
      </pc:sldChg>
      <pc:sldChg chg="del">
        <pc:chgData name="Naveen T" userId="4838570d587773f3" providerId="LiveId" clId="{1B7B713E-F561-4262-82E3-089F23D0DBED}" dt="2022-06-06T04:05:09.767" v="3" actId="2696"/>
        <pc:sldMkLst>
          <pc:docMk/>
          <pc:sldMk cId="1138592022" sldId="272"/>
        </pc:sldMkLst>
      </pc:sldChg>
      <pc:sldChg chg="modSp add mod">
        <pc:chgData name="Naveen T" userId="4838570d587773f3" providerId="LiveId" clId="{1B7B713E-F561-4262-82E3-089F23D0DBED}" dt="2022-06-06T04:06:04.944" v="22" actId="20577"/>
        <pc:sldMkLst>
          <pc:docMk/>
          <pc:sldMk cId="1880238886" sldId="272"/>
        </pc:sldMkLst>
        <pc:spChg chg="mod">
          <ac:chgData name="Naveen T" userId="4838570d587773f3" providerId="LiveId" clId="{1B7B713E-F561-4262-82E3-089F23D0DBED}" dt="2022-06-06T04:06:04.944" v="22" actId="20577"/>
          <ac:spMkLst>
            <pc:docMk/>
            <pc:sldMk cId="1880238886" sldId="272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8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6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60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5531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19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1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49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353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8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5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7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2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6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9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45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  <p:sldLayoutId id="21474840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TITS.2017.2685143" TargetMode="External"/><Relationship Id="rId2" Type="http://schemas.openxmlformats.org/officeDocument/2006/relationships/hyperlink" Target="https://doi.org/10.18280/ria.33060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111" y="1895203"/>
            <a:ext cx="9906000" cy="1280160"/>
          </a:xfrm>
        </p:spPr>
        <p:txBody>
          <a:bodyPr>
            <a:noAutofit/>
          </a:bodyPr>
          <a:lstStyle/>
          <a:p>
            <a:pPr algn="ctr"/>
            <a:r>
              <a:rPr lang="en-US" sz="80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SMART HEALTH MONITORING   SYSTEM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700" y="4829441"/>
            <a:ext cx="4649783" cy="1507859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VINIT K</a:t>
            </a:r>
          </a:p>
          <a:p>
            <a:pPr algn="l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ANNAPOORNA G</a:t>
            </a:r>
          </a:p>
          <a:p>
            <a:pPr algn="l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K PRASAD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9233263" y="5124632"/>
            <a:ext cx="3261948" cy="1136468"/>
          </a:xfrm>
        </p:spPr>
        <p:txBody>
          <a:bodyPr>
            <a:normAutofit fontScale="62500" lnSpcReduction="20000"/>
          </a:bodyPr>
          <a:lstStyle/>
          <a:p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GUIDE BY:</a:t>
            </a:r>
          </a:p>
          <a:p>
            <a:r>
              <a:rPr lang="en-US" sz="3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 SHIVA KUMAR</a:t>
            </a:r>
          </a:p>
          <a:p>
            <a:r>
              <a:rPr lang="en-US" sz="3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95702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       Results/System Snapshots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1" y="2141538"/>
            <a:ext cx="5159829" cy="312279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789" y="2141538"/>
            <a:ext cx="5630091" cy="312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0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23851"/>
            <a:ext cx="5603966" cy="37229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308" y="1423851"/>
            <a:ext cx="5068389" cy="372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06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155371"/>
            <a:ext cx="8946541" cy="224681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patient experience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disease management</a:t>
            </a:r>
          </a:p>
        </p:txBody>
      </p:sp>
    </p:spTree>
    <p:extLst>
      <p:ext uri="{BB962C8B-B14F-4D97-AF65-F5344CB8AC3E}">
        <p14:creationId xmlns:p14="http://schemas.microsoft.com/office/powerpoint/2010/main" val="109391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efficient SHMS is developed to monitor the up to date status of the patient irrespective of the presence of the doctor. 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collects information like temperature, blood pressure and pulse rate of the patient and updates the same to the doctor. 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evaluated experimentally and collected the sample data of ten patients to verify the status of patients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79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57362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add on  the more parameter like ECG and  Air quality sensor (C02), can be included as controlling parameters in the future.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also developed by using advanced GSM and GPRS technology in future.</a:t>
            </a:r>
          </a:p>
        </p:txBody>
      </p:sp>
    </p:spTree>
    <p:extLst>
      <p:ext uri="{BB962C8B-B14F-4D97-AF65-F5344CB8AC3E}">
        <p14:creationId xmlns:p14="http://schemas.microsoft.com/office/powerpoint/2010/main" val="3016627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57646"/>
            <a:ext cx="9905998" cy="1136468"/>
          </a:xfrm>
        </p:spPr>
        <p:txBody>
          <a:bodyPr>
            <a:normAutofit/>
          </a:bodyPr>
          <a:lstStyle/>
          <a:p>
            <a:r>
              <a:rPr lang="en-US" dirty="0"/>
              <a:t>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351314"/>
            <a:ext cx="9905999" cy="2965269"/>
          </a:xfrm>
        </p:spPr>
        <p:txBody>
          <a:bodyPr>
            <a:normAutofit/>
          </a:bodyPr>
          <a:lstStyle/>
          <a:p>
            <a:pPr lvl="0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Rahaman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Islam M, Islam 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Nooruddin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 Developing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smart health monitoring systems: a review. Rev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Arrive. 2019;33:435–40.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https://doi.org/10.18280/ria.330605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 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Rivano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H, 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F. A survey of smart parking solutions. IEEE Trans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Syst. 2017;18:3229–53.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https://doi.org/10.1109/TITS.2017.2685143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4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66206"/>
            <a:ext cx="9404723" cy="927463"/>
          </a:xfrm>
        </p:spPr>
        <p:txBody>
          <a:bodyPr/>
          <a:lstStyle/>
          <a:p>
            <a:r>
              <a:rPr lang="en-US" dirty="0"/>
              <a:t>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434341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Subsystem Architecture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Results/System Snapshots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71355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developing  Smart Health Monitoring System(SHMS), is to solve the health related problem, SHMS is device comprised of different sensors to acquire the information regarding Human body temperature , heart rate , further transmit this information on the IOT sever then Doctor can accessible over the internet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is a fundamental element of people need for a better life . The global health problem has created 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certain factors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poor health services, the presence of large gaps between rural and urban areas, physicians, and nurses unavailability during the hardest time.</a:t>
            </a:r>
          </a:p>
          <a:p>
            <a:pPr algn="just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this, IOT is best platform, because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rapid growth of technologies wireless technology is ruling worldwide.</a:t>
            </a:r>
          </a:p>
          <a:p>
            <a:pPr marL="0" indent="0" algn="just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60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927462"/>
            <a:ext cx="8947522" cy="1084217"/>
          </a:xfrm>
        </p:spPr>
        <p:txBody>
          <a:bodyPr/>
          <a:lstStyle/>
          <a:p>
            <a:r>
              <a:rPr lang="en-US" dirty="0"/>
              <a:t>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is no proper format view the data for the Doctor.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monitor the conditions of patient using existing wireless technologies were quite convoluted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There is no continues Health monitor.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5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1" y="465781"/>
            <a:ext cx="8946541" cy="892756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45920"/>
            <a:ext cx="8946541" cy="460247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consists of following sensors and modules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GSM 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Pulse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Humidity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power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proposed a nonstop health tracking.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patient Health condition data store the patient information’s in server.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Power Used to SHMS.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23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757647"/>
            <a:ext cx="10131425" cy="1280160"/>
          </a:xfrm>
        </p:spPr>
        <p:txBody>
          <a:bodyPr/>
          <a:lstStyle/>
          <a:p>
            <a:r>
              <a:rPr lang="en-US" dirty="0"/>
              <a:t>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805839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global health problem has been increasing day by day due of poor health services and lack of medical experts.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hospital in ruler area due to high quality hospitals poor people not get the proper health care from financial problems.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patients are not getting proper help during this pandemic situation and it is difficult for the doctors in pandemic situation. </a:t>
            </a:r>
          </a:p>
        </p:txBody>
      </p:sp>
    </p:spTree>
    <p:extLst>
      <p:ext uri="{BB962C8B-B14F-4D97-AF65-F5344CB8AC3E}">
        <p14:creationId xmlns:p14="http://schemas.microsoft.com/office/powerpoint/2010/main" val="381904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             Technology Used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502470"/>
          </a:xfrm>
        </p:spPr>
        <p:txBody>
          <a:bodyPr/>
          <a:lstStyle/>
          <a:p>
            <a:r>
              <a:rPr lang="en-US" dirty="0"/>
              <a:t>Arduino Uno</a:t>
            </a:r>
          </a:p>
          <a:p>
            <a:r>
              <a:rPr lang="en-US" dirty="0"/>
              <a:t>Thing speak website</a:t>
            </a:r>
          </a:p>
        </p:txBody>
      </p:sp>
    </p:spTree>
    <p:extLst>
      <p:ext uri="{BB962C8B-B14F-4D97-AF65-F5344CB8AC3E}">
        <p14:creationId xmlns:p14="http://schemas.microsoft.com/office/powerpoint/2010/main" val="228035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SYSTEM ARCHITECTURE</a:t>
            </a:r>
          </a:p>
        </p:txBody>
      </p:sp>
      <p:pic>
        <p:nvPicPr>
          <p:cNvPr id="4" name="Content Placeholder 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116" y="2249488"/>
            <a:ext cx="5688593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5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         Subsystem Architecture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1609112"/>
            <a:ext cx="5479427" cy="5007588"/>
          </a:xfrm>
        </p:spPr>
      </p:pic>
    </p:spTree>
    <p:extLst>
      <p:ext uri="{BB962C8B-B14F-4D97-AF65-F5344CB8AC3E}">
        <p14:creationId xmlns:p14="http://schemas.microsoft.com/office/powerpoint/2010/main" val="1344939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5112</TotalTime>
  <Words>520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Algerian</vt:lpstr>
      <vt:lpstr>Arial</vt:lpstr>
      <vt:lpstr>Times New Roman</vt:lpstr>
      <vt:lpstr>Trebuchet MS</vt:lpstr>
      <vt:lpstr>Tw Cen MT</vt:lpstr>
      <vt:lpstr>Wingdings</vt:lpstr>
      <vt:lpstr>Circuit</vt:lpstr>
      <vt:lpstr>SMART HEALTH MONITORING   SYSTEM</vt:lpstr>
      <vt:lpstr>   Contents</vt:lpstr>
      <vt:lpstr>                    Introduction</vt:lpstr>
      <vt:lpstr>           EXISTING SYSTEM</vt:lpstr>
      <vt:lpstr>             Proposed System</vt:lpstr>
      <vt:lpstr>                PROBLEM STATEMENT</vt:lpstr>
      <vt:lpstr>                  Technology Used </vt:lpstr>
      <vt:lpstr>            SYSTEM ARCHITECTURE</vt:lpstr>
      <vt:lpstr>              Subsystem Architecture  </vt:lpstr>
      <vt:lpstr>            Results/System Snapshots </vt:lpstr>
      <vt:lpstr>PowerPoint Presentation</vt:lpstr>
      <vt:lpstr>                          Benefits </vt:lpstr>
      <vt:lpstr>                             Conclusion </vt:lpstr>
      <vt:lpstr>                        Future Work  </vt:lpstr>
      <vt:lpstr>                     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HEALTH MONITORING   SYSTEM</dc:title>
  <dc:creator>anuguru374</dc:creator>
  <cp:lastModifiedBy>Vini</cp:lastModifiedBy>
  <cp:revision>63</cp:revision>
  <dcterms:created xsi:type="dcterms:W3CDTF">2022-05-23T09:11:54Z</dcterms:created>
  <dcterms:modified xsi:type="dcterms:W3CDTF">2022-07-27T18:10:39Z</dcterms:modified>
</cp:coreProperties>
</file>