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64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9E2F5E-0580-4188-A28E-CA850C21B94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2BB662-20E8-445E-8072-9B0C9CDD5903}">
      <dgm:prSet/>
      <dgm:spPr/>
      <dgm:t>
        <a:bodyPr/>
        <a:lstStyle/>
        <a:p>
          <a:r>
            <a:rPr lang="en-US"/>
            <a:t>Total Sales: 14.92M</a:t>
          </a:r>
        </a:p>
      </dgm:t>
    </dgm:pt>
    <dgm:pt modelId="{7D35B05E-EB98-433D-AF94-4FB8D8F466F4}" type="parTrans" cxnId="{5D4F35CE-A5F1-4793-872A-F97BF622BA8C}">
      <dgm:prSet/>
      <dgm:spPr/>
      <dgm:t>
        <a:bodyPr/>
        <a:lstStyle/>
        <a:p>
          <a:endParaRPr lang="en-US"/>
        </a:p>
      </dgm:t>
    </dgm:pt>
    <dgm:pt modelId="{A0AB4832-6D16-405A-B217-D1B5253B0DF8}" type="sibTrans" cxnId="{5D4F35CE-A5F1-4793-872A-F97BF622BA8C}">
      <dgm:prSet/>
      <dgm:spPr/>
      <dgm:t>
        <a:bodyPr/>
        <a:lstStyle/>
        <a:p>
          <a:endParaRPr lang="en-US"/>
        </a:p>
      </dgm:t>
    </dgm:pt>
    <dgm:pt modelId="{CFADA719-15BA-47A3-ABCC-29C13CA551AA}">
      <dgm:prSet/>
      <dgm:spPr/>
      <dgm:t>
        <a:bodyPr/>
        <a:lstStyle/>
        <a:p>
          <a:r>
            <a:rPr lang="en-US"/>
            <a:t>Total Profit: 1.52M</a:t>
          </a:r>
        </a:p>
      </dgm:t>
    </dgm:pt>
    <dgm:pt modelId="{BE2F60CD-AD7B-4FA8-87FF-7ECFFC614013}" type="parTrans" cxnId="{530742D6-F7A9-4AB4-93D2-B93CBCA16147}">
      <dgm:prSet/>
      <dgm:spPr/>
      <dgm:t>
        <a:bodyPr/>
        <a:lstStyle/>
        <a:p>
          <a:endParaRPr lang="en-US"/>
        </a:p>
      </dgm:t>
    </dgm:pt>
    <dgm:pt modelId="{33A5A291-F636-49F0-B45C-935169BB3C7D}" type="sibTrans" cxnId="{530742D6-F7A9-4AB4-93D2-B93CBCA16147}">
      <dgm:prSet/>
      <dgm:spPr/>
      <dgm:t>
        <a:bodyPr/>
        <a:lstStyle/>
        <a:p>
          <a:endParaRPr lang="en-US"/>
        </a:p>
      </dgm:t>
    </dgm:pt>
    <dgm:pt modelId="{F14483FD-9599-4D9D-97C8-FEE1D103EB1F}">
      <dgm:prSet/>
      <dgm:spPr/>
      <dgm:t>
        <a:bodyPr/>
        <a:lstStyle/>
        <a:p>
          <a:r>
            <a:rPr lang="en-US"/>
            <a:t>Profit Margin: 10%</a:t>
          </a:r>
        </a:p>
      </dgm:t>
    </dgm:pt>
    <dgm:pt modelId="{97DEF039-C5FC-46D9-8777-B4210A739FCC}" type="parTrans" cxnId="{B1D881D4-BE82-4DB9-828A-39EDB71D34D8}">
      <dgm:prSet/>
      <dgm:spPr/>
      <dgm:t>
        <a:bodyPr/>
        <a:lstStyle/>
        <a:p>
          <a:endParaRPr lang="en-US"/>
        </a:p>
      </dgm:t>
    </dgm:pt>
    <dgm:pt modelId="{191AB1B1-C33C-4CBC-835E-895B4E02F33B}" type="sibTrans" cxnId="{B1D881D4-BE82-4DB9-828A-39EDB71D34D8}">
      <dgm:prSet/>
      <dgm:spPr/>
      <dgm:t>
        <a:bodyPr/>
        <a:lstStyle/>
        <a:p>
          <a:endParaRPr lang="en-US"/>
        </a:p>
      </dgm:t>
    </dgm:pt>
    <dgm:pt modelId="{2C0EF073-1EED-46F5-AF01-771ADA0748C3}">
      <dgm:prSet/>
      <dgm:spPr/>
      <dgm:t>
        <a:bodyPr/>
        <a:lstStyle/>
        <a:p>
          <a:r>
            <a:rPr lang="en-US"/>
            <a:t>Total Orders: 5,496</a:t>
          </a:r>
        </a:p>
      </dgm:t>
    </dgm:pt>
    <dgm:pt modelId="{5F4DCCF2-AC7B-4AB7-998D-1FCAF20DE9B6}" type="parTrans" cxnId="{DBBBA8AB-01B7-4528-BC3B-5CFD5475A3D8}">
      <dgm:prSet/>
      <dgm:spPr/>
      <dgm:t>
        <a:bodyPr/>
        <a:lstStyle/>
        <a:p>
          <a:endParaRPr lang="en-US"/>
        </a:p>
      </dgm:t>
    </dgm:pt>
    <dgm:pt modelId="{510A086F-320B-4FB9-A16D-66E1A5F4CE43}" type="sibTrans" cxnId="{DBBBA8AB-01B7-4528-BC3B-5CFD5475A3D8}">
      <dgm:prSet/>
      <dgm:spPr/>
      <dgm:t>
        <a:bodyPr/>
        <a:lstStyle/>
        <a:p>
          <a:endParaRPr lang="en-US"/>
        </a:p>
      </dgm:t>
    </dgm:pt>
    <dgm:pt modelId="{54AE32E7-0804-4FC0-853B-DEF3A496E9EF}">
      <dgm:prSet/>
      <dgm:spPr/>
      <dgm:t>
        <a:bodyPr/>
        <a:lstStyle/>
        <a:p>
          <a:r>
            <a:rPr lang="en-US"/>
            <a:t>Covers trends, segment &amp; regional performance</a:t>
          </a:r>
        </a:p>
      </dgm:t>
    </dgm:pt>
    <dgm:pt modelId="{9093B5D9-DE32-4E73-B9C3-F5BB80CEAF1B}" type="parTrans" cxnId="{6B8EA313-A2B6-4633-86DC-C48F1FAB1542}">
      <dgm:prSet/>
      <dgm:spPr/>
      <dgm:t>
        <a:bodyPr/>
        <a:lstStyle/>
        <a:p>
          <a:endParaRPr lang="en-US"/>
        </a:p>
      </dgm:t>
    </dgm:pt>
    <dgm:pt modelId="{401B96FC-0774-473E-BB87-F6EF2CFDBEFB}" type="sibTrans" cxnId="{6B8EA313-A2B6-4633-86DC-C48F1FAB1542}">
      <dgm:prSet/>
      <dgm:spPr/>
      <dgm:t>
        <a:bodyPr/>
        <a:lstStyle/>
        <a:p>
          <a:endParaRPr lang="en-US"/>
        </a:p>
      </dgm:t>
    </dgm:pt>
    <dgm:pt modelId="{C9589025-83EA-4D71-9EBF-9812CE681450}" type="pres">
      <dgm:prSet presAssocID="{449E2F5E-0580-4188-A28E-CA850C21B94A}" presName="outerComposite" presStyleCnt="0">
        <dgm:presLayoutVars>
          <dgm:chMax val="5"/>
          <dgm:dir/>
          <dgm:resizeHandles val="exact"/>
        </dgm:presLayoutVars>
      </dgm:prSet>
      <dgm:spPr/>
    </dgm:pt>
    <dgm:pt modelId="{9EF96458-4BD3-43AA-A93D-0CED94CD5380}" type="pres">
      <dgm:prSet presAssocID="{449E2F5E-0580-4188-A28E-CA850C21B94A}" presName="dummyMaxCanvas" presStyleCnt="0">
        <dgm:presLayoutVars/>
      </dgm:prSet>
      <dgm:spPr/>
    </dgm:pt>
    <dgm:pt modelId="{0EDA2DD6-7256-4A80-979B-60DF8E412BCD}" type="pres">
      <dgm:prSet presAssocID="{449E2F5E-0580-4188-A28E-CA850C21B94A}" presName="FiveNodes_1" presStyleLbl="node1" presStyleIdx="0" presStyleCnt="5">
        <dgm:presLayoutVars>
          <dgm:bulletEnabled val="1"/>
        </dgm:presLayoutVars>
      </dgm:prSet>
      <dgm:spPr/>
    </dgm:pt>
    <dgm:pt modelId="{66CBEC68-77D6-4C99-A5BD-518CD899416A}" type="pres">
      <dgm:prSet presAssocID="{449E2F5E-0580-4188-A28E-CA850C21B94A}" presName="FiveNodes_2" presStyleLbl="node1" presStyleIdx="1" presStyleCnt="5">
        <dgm:presLayoutVars>
          <dgm:bulletEnabled val="1"/>
        </dgm:presLayoutVars>
      </dgm:prSet>
      <dgm:spPr/>
    </dgm:pt>
    <dgm:pt modelId="{A0B3D8ED-370E-4F69-9439-2D2F461612F7}" type="pres">
      <dgm:prSet presAssocID="{449E2F5E-0580-4188-A28E-CA850C21B94A}" presName="FiveNodes_3" presStyleLbl="node1" presStyleIdx="2" presStyleCnt="5">
        <dgm:presLayoutVars>
          <dgm:bulletEnabled val="1"/>
        </dgm:presLayoutVars>
      </dgm:prSet>
      <dgm:spPr/>
    </dgm:pt>
    <dgm:pt modelId="{BA9E0DBD-D545-405F-BBE0-22A1FE6CABBF}" type="pres">
      <dgm:prSet presAssocID="{449E2F5E-0580-4188-A28E-CA850C21B94A}" presName="FiveNodes_4" presStyleLbl="node1" presStyleIdx="3" presStyleCnt="5">
        <dgm:presLayoutVars>
          <dgm:bulletEnabled val="1"/>
        </dgm:presLayoutVars>
      </dgm:prSet>
      <dgm:spPr/>
    </dgm:pt>
    <dgm:pt modelId="{4E56FBA0-2854-43EE-A986-E90108D1FA7A}" type="pres">
      <dgm:prSet presAssocID="{449E2F5E-0580-4188-A28E-CA850C21B94A}" presName="FiveNodes_5" presStyleLbl="node1" presStyleIdx="4" presStyleCnt="5">
        <dgm:presLayoutVars>
          <dgm:bulletEnabled val="1"/>
        </dgm:presLayoutVars>
      </dgm:prSet>
      <dgm:spPr/>
    </dgm:pt>
    <dgm:pt modelId="{4BAFBEC8-08AB-46EA-B92F-0E8C57D6D577}" type="pres">
      <dgm:prSet presAssocID="{449E2F5E-0580-4188-A28E-CA850C21B94A}" presName="FiveConn_1-2" presStyleLbl="fgAccFollowNode1" presStyleIdx="0" presStyleCnt="4">
        <dgm:presLayoutVars>
          <dgm:bulletEnabled val="1"/>
        </dgm:presLayoutVars>
      </dgm:prSet>
      <dgm:spPr/>
    </dgm:pt>
    <dgm:pt modelId="{238F66CC-22D1-46EE-AAD5-43CB06A791D4}" type="pres">
      <dgm:prSet presAssocID="{449E2F5E-0580-4188-A28E-CA850C21B94A}" presName="FiveConn_2-3" presStyleLbl="fgAccFollowNode1" presStyleIdx="1" presStyleCnt="4">
        <dgm:presLayoutVars>
          <dgm:bulletEnabled val="1"/>
        </dgm:presLayoutVars>
      </dgm:prSet>
      <dgm:spPr/>
    </dgm:pt>
    <dgm:pt modelId="{3ADA9FFB-7CB7-482F-8304-93AA57D9552D}" type="pres">
      <dgm:prSet presAssocID="{449E2F5E-0580-4188-A28E-CA850C21B94A}" presName="FiveConn_3-4" presStyleLbl="fgAccFollowNode1" presStyleIdx="2" presStyleCnt="4">
        <dgm:presLayoutVars>
          <dgm:bulletEnabled val="1"/>
        </dgm:presLayoutVars>
      </dgm:prSet>
      <dgm:spPr/>
    </dgm:pt>
    <dgm:pt modelId="{6BCA1F48-4EC3-4D29-8B72-F368B5DD4929}" type="pres">
      <dgm:prSet presAssocID="{449E2F5E-0580-4188-A28E-CA850C21B94A}" presName="FiveConn_4-5" presStyleLbl="fgAccFollowNode1" presStyleIdx="3" presStyleCnt="4">
        <dgm:presLayoutVars>
          <dgm:bulletEnabled val="1"/>
        </dgm:presLayoutVars>
      </dgm:prSet>
      <dgm:spPr/>
    </dgm:pt>
    <dgm:pt modelId="{8672F397-2E8E-46B6-BC62-7DA6A20CB631}" type="pres">
      <dgm:prSet presAssocID="{449E2F5E-0580-4188-A28E-CA850C21B94A}" presName="FiveNodes_1_text" presStyleLbl="node1" presStyleIdx="4" presStyleCnt="5">
        <dgm:presLayoutVars>
          <dgm:bulletEnabled val="1"/>
        </dgm:presLayoutVars>
      </dgm:prSet>
      <dgm:spPr/>
    </dgm:pt>
    <dgm:pt modelId="{F1211267-CDBF-4015-930D-F53617B9185B}" type="pres">
      <dgm:prSet presAssocID="{449E2F5E-0580-4188-A28E-CA850C21B94A}" presName="FiveNodes_2_text" presStyleLbl="node1" presStyleIdx="4" presStyleCnt="5">
        <dgm:presLayoutVars>
          <dgm:bulletEnabled val="1"/>
        </dgm:presLayoutVars>
      </dgm:prSet>
      <dgm:spPr/>
    </dgm:pt>
    <dgm:pt modelId="{6CA9387A-5CBA-4785-BB1A-20827F852FA1}" type="pres">
      <dgm:prSet presAssocID="{449E2F5E-0580-4188-A28E-CA850C21B94A}" presName="FiveNodes_3_text" presStyleLbl="node1" presStyleIdx="4" presStyleCnt="5">
        <dgm:presLayoutVars>
          <dgm:bulletEnabled val="1"/>
        </dgm:presLayoutVars>
      </dgm:prSet>
      <dgm:spPr/>
    </dgm:pt>
    <dgm:pt modelId="{98631237-79D2-4A65-B4C5-5D9EDB4AF0AC}" type="pres">
      <dgm:prSet presAssocID="{449E2F5E-0580-4188-A28E-CA850C21B94A}" presName="FiveNodes_4_text" presStyleLbl="node1" presStyleIdx="4" presStyleCnt="5">
        <dgm:presLayoutVars>
          <dgm:bulletEnabled val="1"/>
        </dgm:presLayoutVars>
      </dgm:prSet>
      <dgm:spPr/>
    </dgm:pt>
    <dgm:pt modelId="{ECF3DCCD-5CC4-4478-8144-9BF191E0E7DE}" type="pres">
      <dgm:prSet presAssocID="{449E2F5E-0580-4188-A28E-CA850C21B94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B8EA313-A2B6-4633-86DC-C48F1FAB1542}" srcId="{449E2F5E-0580-4188-A28E-CA850C21B94A}" destId="{54AE32E7-0804-4FC0-853B-DEF3A496E9EF}" srcOrd="4" destOrd="0" parTransId="{9093B5D9-DE32-4E73-B9C3-F5BB80CEAF1B}" sibTransId="{401B96FC-0774-473E-BB87-F6EF2CFDBEFB}"/>
    <dgm:cxn modelId="{6EA53019-9F09-4E75-A425-6B0527CBEF47}" type="presOf" srcId="{449E2F5E-0580-4188-A28E-CA850C21B94A}" destId="{C9589025-83EA-4D71-9EBF-9812CE681450}" srcOrd="0" destOrd="0" presId="urn:microsoft.com/office/officeart/2005/8/layout/vProcess5"/>
    <dgm:cxn modelId="{32DD7D1A-01D4-4CDB-96BA-63759F30DA43}" type="presOf" srcId="{CFADA719-15BA-47A3-ABCC-29C13CA551AA}" destId="{66CBEC68-77D6-4C99-A5BD-518CD899416A}" srcOrd="0" destOrd="0" presId="urn:microsoft.com/office/officeart/2005/8/layout/vProcess5"/>
    <dgm:cxn modelId="{914DCF20-8C85-4582-8E87-0D93AF59B82F}" type="presOf" srcId="{F14483FD-9599-4D9D-97C8-FEE1D103EB1F}" destId="{A0B3D8ED-370E-4F69-9439-2D2F461612F7}" srcOrd="0" destOrd="0" presId="urn:microsoft.com/office/officeart/2005/8/layout/vProcess5"/>
    <dgm:cxn modelId="{39B10029-B115-4612-A7B4-1C7239C39291}" type="presOf" srcId="{33A5A291-F636-49F0-B45C-935169BB3C7D}" destId="{238F66CC-22D1-46EE-AAD5-43CB06A791D4}" srcOrd="0" destOrd="0" presId="urn:microsoft.com/office/officeart/2005/8/layout/vProcess5"/>
    <dgm:cxn modelId="{8A9CB65B-7A1B-4C0D-AD46-08F3B50AEE10}" type="presOf" srcId="{F14483FD-9599-4D9D-97C8-FEE1D103EB1F}" destId="{6CA9387A-5CBA-4785-BB1A-20827F852FA1}" srcOrd="1" destOrd="0" presId="urn:microsoft.com/office/officeart/2005/8/layout/vProcess5"/>
    <dgm:cxn modelId="{D4F5D273-520A-4059-9370-1807EDCCBF72}" type="presOf" srcId="{192BB662-20E8-445E-8072-9B0C9CDD5903}" destId="{8672F397-2E8E-46B6-BC62-7DA6A20CB631}" srcOrd="1" destOrd="0" presId="urn:microsoft.com/office/officeart/2005/8/layout/vProcess5"/>
    <dgm:cxn modelId="{D64B6157-2219-4598-A5C0-D7B4124B4904}" type="presOf" srcId="{54AE32E7-0804-4FC0-853B-DEF3A496E9EF}" destId="{4E56FBA0-2854-43EE-A986-E90108D1FA7A}" srcOrd="0" destOrd="0" presId="urn:microsoft.com/office/officeart/2005/8/layout/vProcess5"/>
    <dgm:cxn modelId="{04A7517D-1E08-448D-9CB6-E4455EA940F3}" type="presOf" srcId="{192BB662-20E8-445E-8072-9B0C9CDD5903}" destId="{0EDA2DD6-7256-4A80-979B-60DF8E412BCD}" srcOrd="0" destOrd="0" presId="urn:microsoft.com/office/officeart/2005/8/layout/vProcess5"/>
    <dgm:cxn modelId="{FE55FD99-C02F-46FB-940D-AEACDB0BBE96}" type="presOf" srcId="{2C0EF073-1EED-46F5-AF01-771ADA0748C3}" destId="{BA9E0DBD-D545-405F-BBE0-22A1FE6CABBF}" srcOrd="0" destOrd="0" presId="urn:microsoft.com/office/officeart/2005/8/layout/vProcess5"/>
    <dgm:cxn modelId="{FF1E6D9C-CD3F-464C-9E49-4EEBBDF4B59A}" type="presOf" srcId="{54AE32E7-0804-4FC0-853B-DEF3A496E9EF}" destId="{ECF3DCCD-5CC4-4478-8144-9BF191E0E7DE}" srcOrd="1" destOrd="0" presId="urn:microsoft.com/office/officeart/2005/8/layout/vProcess5"/>
    <dgm:cxn modelId="{32D5969F-82C9-4A67-8F4A-5668FD7A12C4}" type="presOf" srcId="{A0AB4832-6D16-405A-B217-D1B5253B0DF8}" destId="{4BAFBEC8-08AB-46EA-B92F-0E8C57D6D577}" srcOrd="0" destOrd="0" presId="urn:microsoft.com/office/officeart/2005/8/layout/vProcess5"/>
    <dgm:cxn modelId="{910388A4-4154-46CC-8BA5-719FDE076B46}" type="presOf" srcId="{191AB1B1-C33C-4CBC-835E-895B4E02F33B}" destId="{3ADA9FFB-7CB7-482F-8304-93AA57D9552D}" srcOrd="0" destOrd="0" presId="urn:microsoft.com/office/officeart/2005/8/layout/vProcess5"/>
    <dgm:cxn modelId="{DBBBA8AB-01B7-4528-BC3B-5CFD5475A3D8}" srcId="{449E2F5E-0580-4188-A28E-CA850C21B94A}" destId="{2C0EF073-1EED-46F5-AF01-771ADA0748C3}" srcOrd="3" destOrd="0" parTransId="{5F4DCCF2-AC7B-4AB7-998D-1FCAF20DE9B6}" sibTransId="{510A086F-320B-4FB9-A16D-66E1A5F4CE43}"/>
    <dgm:cxn modelId="{0D20C3B7-E1C9-446E-96DD-03D939A283E9}" type="presOf" srcId="{510A086F-320B-4FB9-A16D-66E1A5F4CE43}" destId="{6BCA1F48-4EC3-4D29-8B72-F368B5DD4929}" srcOrd="0" destOrd="0" presId="urn:microsoft.com/office/officeart/2005/8/layout/vProcess5"/>
    <dgm:cxn modelId="{EFDC56B9-5335-42BA-A38C-0BEAC49CD520}" type="presOf" srcId="{2C0EF073-1EED-46F5-AF01-771ADA0748C3}" destId="{98631237-79D2-4A65-B4C5-5D9EDB4AF0AC}" srcOrd="1" destOrd="0" presId="urn:microsoft.com/office/officeart/2005/8/layout/vProcess5"/>
    <dgm:cxn modelId="{5D4F35CE-A5F1-4793-872A-F97BF622BA8C}" srcId="{449E2F5E-0580-4188-A28E-CA850C21B94A}" destId="{192BB662-20E8-445E-8072-9B0C9CDD5903}" srcOrd="0" destOrd="0" parTransId="{7D35B05E-EB98-433D-AF94-4FB8D8F466F4}" sibTransId="{A0AB4832-6D16-405A-B217-D1B5253B0DF8}"/>
    <dgm:cxn modelId="{B1D881D4-BE82-4DB9-828A-39EDB71D34D8}" srcId="{449E2F5E-0580-4188-A28E-CA850C21B94A}" destId="{F14483FD-9599-4D9D-97C8-FEE1D103EB1F}" srcOrd="2" destOrd="0" parTransId="{97DEF039-C5FC-46D9-8777-B4210A739FCC}" sibTransId="{191AB1B1-C33C-4CBC-835E-895B4E02F33B}"/>
    <dgm:cxn modelId="{530742D6-F7A9-4AB4-93D2-B93CBCA16147}" srcId="{449E2F5E-0580-4188-A28E-CA850C21B94A}" destId="{CFADA719-15BA-47A3-ABCC-29C13CA551AA}" srcOrd="1" destOrd="0" parTransId="{BE2F60CD-AD7B-4FA8-87FF-7ECFFC614013}" sibTransId="{33A5A291-F636-49F0-B45C-935169BB3C7D}"/>
    <dgm:cxn modelId="{CA9863E1-8A5C-4F17-8530-A7FB514E1339}" type="presOf" srcId="{CFADA719-15BA-47A3-ABCC-29C13CA551AA}" destId="{F1211267-CDBF-4015-930D-F53617B9185B}" srcOrd="1" destOrd="0" presId="urn:microsoft.com/office/officeart/2005/8/layout/vProcess5"/>
    <dgm:cxn modelId="{DDFBB2E2-7791-4AB1-A719-A468BD1FA82E}" type="presParOf" srcId="{C9589025-83EA-4D71-9EBF-9812CE681450}" destId="{9EF96458-4BD3-43AA-A93D-0CED94CD5380}" srcOrd="0" destOrd="0" presId="urn:microsoft.com/office/officeart/2005/8/layout/vProcess5"/>
    <dgm:cxn modelId="{A0D89B40-9D10-4372-953E-5C1576C5DB10}" type="presParOf" srcId="{C9589025-83EA-4D71-9EBF-9812CE681450}" destId="{0EDA2DD6-7256-4A80-979B-60DF8E412BCD}" srcOrd="1" destOrd="0" presId="urn:microsoft.com/office/officeart/2005/8/layout/vProcess5"/>
    <dgm:cxn modelId="{4283D2B6-196D-4FC8-A025-3D8D31A8F48C}" type="presParOf" srcId="{C9589025-83EA-4D71-9EBF-9812CE681450}" destId="{66CBEC68-77D6-4C99-A5BD-518CD899416A}" srcOrd="2" destOrd="0" presId="urn:microsoft.com/office/officeart/2005/8/layout/vProcess5"/>
    <dgm:cxn modelId="{C020E802-B478-4835-85C7-DB761D4421F1}" type="presParOf" srcId="{C9589025-83EA-4D71-9EBF-9812CE681450}" destId="{A0B3D8ED-370E-4F69-9439-2D2F461612F7}" srcOrd="3" destOrd="0" presId="urn:microsoft.com/office/officeart/2005/8/layout/vProcess5"/>
    <dgm:cxn modelId="{50A4653F-435C-44DD-9871-F95E1BFB1D48}" type="presParOf" srcId="{C9589025-83EA-4D71-9EBF-9812CE681450}" destId="{BA9E0DBD-D545-405F-BBE0-22A1FE6CABBF}" srcOrd="4" destOrd="0" presId="urn:microsoft.com/office/officeart/2005/8/layout/vProcess5"/>
    <dgm:cxn modelId="{193EE106-8C2F-4814-93CB-819588A93B8A}" type="presParOf" srcId="{C9589025-83EA-4D71-9EBF-9812CE681450}" destId="{4E56FBA0-2854-43EE-A986-E90108D1FA7A}" srcOrd="5" destOrd="0" presId="urn:microsoft.com/office/officeart/2005/8/layout/vProcess5"/>
    <dgm:cxn modelId="{FB0D4A26-FF9F-4516-BFB3-26B0800B5250}" type="presParOf" srcId="{C9589025-83EA-4D71-9EBF-9812CE681450}" destId="{4BAFBEC8-08AB-46EA-B92F-0E8C57D6D577}" srcOrd="6" destOrd="0" presId="urn:microsoft.com/office/officeart/2005/8/layout/vProcess5"/>
    <dgm:cxn modelId="{71A75526-BED6-42FE-9895-25881AD9E217}" type="presParOf" srcId="{C9589025-83EA-4D71-9EBF-9812CE681450}" destId="{238F66CC-22D1-46EE-AAD5-43CB06A791D4}" srcOrd="7" destOrd="0" presId="urn:microsoft.com/office/officeart/2005/8/layout/vProcess5"/>
    <dgm:cxn modelId="{EC2D8A63-50F8-4ACA-8570-34F6BB940EE4}" type="presParOf" srcId="{C9589025-83EA-4D71-9EBF-9812CE681450}" destId="{3ADA9FFB-7CB7-482F-8304-93AA57D9552D}" srcOrd="8" destOrd="0" presId="urn:microsoft.com/office/officeart/2005/8/layout/vProcess5"/>
    <dgm:cxn modelId="{E1CAEA0E-688A-4E2A-911F-285F19283EFE}" type="presParOf" srcId="{C9589025-83EA-4D71-9EBF-9812CE681450}" destId="{6BCA1F48-4EC3-4D29-8B72-F368B5DD4929}" srcOrd="9" destOrd="0" presId="urn:microsoft.com/office/officeart/2005/8/layout/vProcess5"/>
    <dgm:cxn modelId="{2C2D7564-4C1E-42B7-8DB4-C45F03CA1212}" type="presParOf" srcId="{C9589025-83EA-4D71-9EBF-9812CE681450}" destId="{8672F397-2E8E-46B6-BC62-7DA6A20CB631}" srcOrd="10" destOrd="0" presId="urn:microsoft.com/office/officeart/2005/8/layout/vProcess5"/>
    <dgm:cxn modelId="{E7E492A1-3681-4C7F-A62B-1629F9E640E3}" type="presParOf" srcId="{C9589025-83EA-4D71-9EBF-9812CE681450}" destId="{F1211267-CDBF-4015-930D-F53617B9185B}" srcOrd="11" destOrd="0" presId="urn:microsoft.com/office/officeart/2005/8/layout/vProcess5"/>
    <dgm:cxn modelId="{BB8A3415-9605-462A-A4A4-578F080D7A44}" type="presParOf" srcId="{C9589025-83EA-4D71-9EBF-9812CE681450}" destId="{6CA9387A-5CBA-4785-BB1A-20827F852FA1}" srcOrd="12" destOrd="0" presId="urn:microsoft.com/office/officeart/2005/8/layout/vProcess5"/>
    <dgm:cxn modelId="{2A3F49B8-25AC-41F8-B9A2-99EF373488D9}" type="presParOf" srcId="{C9589025-83EA-4D71-9EBF-9812CE681450}" destId="{98631237-79D2-4A65-B4C5-5D9EDB4AF0AC}" srcOrd="13" destOrd="0" presId="urn:microsoft.com/office/officeart/2005/8/layout/vProcess5"/>
    <dgm:cxn modelId="{664A1D69-2AD3-4A6A-A098-9B87FFF6520D}" type="presParOf" srcId="{C9589025-83EA-4D71-9EBF-9812CE681450}" destId="{ECF3DCCD-5CC4-4478-8144-9BF191E0E7D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D3583-B0B1-4A4B-A48E-53E863ABE7E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A8847F-EA53-4AB1-90AB-FA320077A10A}">
      <dgm:prSet/>
      <dgm:spPr/>
      <dgm:t>
        <a:bodyPr/>
        <a:lstStyle/>
        <a:p>
          <a:pPr>
            <a:defRPr cap="all"/>
          </a:pPr>
          <a:r>
            <a:rPr lang="en-US"/>
            <a:t>Sales dipped in 2010 and recovered in 2012</a:t>
          </a:r>
        </a:p>
      </dgm:t>
    </dgm:pt>
    <dgm:pt modelId="{0CBA521E-44E5-4D19-BB7D-67B739C60ACA}" type="parTrans" cxnId="{CFA26EBD-F508-49AF-A63A-C94D41AEF701}">
      <dgm:prSet/>
      <dgm:spPr/>
      <dgm:t>
        <a:bodyPr/>
        <a:lstStyle/>
        <a:p>
          <a:endParaRPr lang="en-US"/>
        </a:p>
      </dgm:t>
    </dgm:pt>
    <dgm:pt modelId="{EC564382-E664-4BCE-897C-6054E767F0E6}" type="sibTrans" cxnId="{CFA26EBD-F508-49AF-A63A-C94D41AEF701}">
      <dgm:prSet/>
      <dgm:spPr/>
      <dgm:t>
        <a:bodyPr/>
        <a:lstStyle/>
        <a:p>
          <a:endParaRPr lang="en-US"/>
        </a:p>
      </dgm:t>
    </dgm:pt>
    <dgm:pt modelId="{4BBDD7A2-826D-4831-9A9A-EF42AD27DAF6}">
      <dgm:prSet/>
      <dgm:spPr/>
      <dgm:t>
        <a:bodyPr/>
        <a:lstStyle/>
        <a:p>
          <a:pPr>
            <a:defRPr cap="all"/>
          </a:pPr>
          <a:r>
            <a:rPr lang="en-US"/>
            <a:t>Profit trend varied from sales trend</a:t>
          </a:r>
        </a:p>
      </dgm:t>
    </dgm:pt>
    <dgm:pt modelId="{2DA1789F-B704-452A-92A5-2AA005090C4B}" type="parTrans" cxnId="{65DB105B-049D-4988-AD40-EA68BE91B31C}">
      <dgm:prSet/>
      <dgm:spPr/>
      <dgm:t>
        <a:bodyPr/>
        <a:lstStyle/>
        <a:p>
          <a:endParaRPr lang="en-US"/>
        </a:p>
      </dgm:t>
    </dgm:pt>
    <dgm:pt modelId="{36E00554-2E6D-465F-A1BB-CDAE734A6DDE}" type="sibTrans" cxnId="{65DB105B-049D-4988-AD40-EA68BE91B31C}">
      <dgm:prSet/>
      <dgm:spPr/>
      <dgm:t>
        <a:bodyPr/>
        <a:lstStyle/>
        <a:p>
          <a:endParaRPr lang="en-US"/>
        </a:p>
      </dgm:t>
    </dgm:pt>
    <dgm:pt modelId="{A95C9BD0-73C8-4612-87DB-7C53EA45E498}">
      <dgm:prSet/>
      <dgm:spPr/>
      <dgm:t>
        <a:bodyPr/>
        <a:lstStyle/>
        <a:p>
          <a:pPr>
            <a:defRPr cap="all"/>
          </a:pPr>
          <a:r>
            <a:rPr lang="en-US" dirty="0"/>
            <a:t>Highlights need for cost optimization</a:t>
          </a:r>
        </a:p>
      </dgm:t>
    </dgm:pt>
    <dgm:pt modelId="{E20DBCE9-EC68-4244-9CDD-1506001075C3}" type="parTrans" cxnId="{78D6B7E2-848D-4C1C-8CA1-7A185035E2DB}">
      <dgm:prSet/>
      <dgm:spPr/>
      <dgm:t>
        <a:bodyPr/>
        <a:lstStyle/>
        <a:p>
          <a:endParaRPr lang="en-US"/>
        </a:p>
      </dgm:t>
    </dgm:pt>
    <dgm:pt modelId="{0DB01FB2-315D-4C38-8855-A6B961626889}" type="sibTrans" cxnId="{78D6B7E2-848D-4C1C-8CA1-7A185035E2DB}">
      <dgm:prSet/>
      <dgm:spPr/>
      <dgm:t>
        <a:bodyPr/>
        <a:lstStyle/>
        <a:p>
          <a:endParaRPr lang="en-US"/>
        </a:p>
      </dgm:t>
    </dgm:pt>
    <dgm:pt modelId="{1A2D5484-8C76-4129-8914-00BE07A751A8}" type="pres">
      <dgm:prSet presAssocID="{0FAD3583-B0B1-4A4B-A48E-53E863ABE7E0}" presName="root" presStyleCnt="0">
        <dgm:presLayoutVars>
          <dgm:dir/>
          <dgm:resizeHandles val="exact"/>
        </dgm:presLayoutVars>
      </dgm:prSet>
      <dgm:spPr/>
    </dgm:pt>
    <dgm:pt modelId="{E73929C8-81E8-42B5-88BD-D76DC534F8E0}" type="pres">
      <dgm:prSet presAssocID="{E5A8847F-EA53-4AB1-90AB-FA320077A10A}" presName="compNode" presStyleCnt="0"/>
      <dgm:spPr/>
    </dgm:pt>
    <dgm:pt modelId="{BDA3454F-945D-4768-8BBC-E75D5ED76FA2}" type="pres">
      <dgm:prSet presAssocID="{E5A8847F-EA53-4AB1-90AB-FA320077A10A}" presName="iconBgRect" presStyleLbl="bgShp" presStyleIdx="0" presStyleCnt="3"/>
      <dgm:spPr/>
    </dgm:pt>
    <dgm:pt modelId="{C4C64A83-BF04-4C8E-A515-D6BB9B5CD393}" type="pres">
      <dgm:prSet presAssocID="{E5A8847F-EA53-4AB1-90AB-FA320077A1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9C24CB8-15E3-4F5F-9D6B-ECF824252BB9}" type="pres">
      <dgm:prSet presAssocID="{E5A8847F-EA53-4AB1-90AB-FA320077A10A}" presName="spaceRect" presStyleCnt="0"/>
      <dgm:spPr/>
    </dgm:pt>
    <dgm:pt modelId="{6275BAD2-C69E-4AAA-AF0D-F69B0EFD9E84}" type="pres">
      <dgm:prSet presAssocID="{E5A8847F-EA53-4AB1-90AB-FA320077A10A}" presName="textRect" presStyleLbl="revTx" presStyleIdx="0" presStyleCnt="3">
        <dgm:presLayoutVars>
          <dgm:chMax val="1"/>
          <dgm:chPref val="1"/>
        </dgm:presLayoutVars>
      </dgm:prSet>
      <dgm:spPr/>
    </dgm:pt>
    <dgm:pt modelId="{AE1F10D0-1A12-43BD-9F3A-B5E810D653B2}" type="pres">
      <dgm:prSet presAssocID="{EC564382-E664-4BCE-897C-6054E767F0E6}" presName="sibTrans" presStyleCnt="0"/>
      <dgm:spPr/>
    </dgm:pt>
    <dgm:pt modelId="{EDFE0688-2A6C-4A1B-A38D-EE62D16A0B5D}" type="pres">
      <dgm:prSet presAssocID="{4BBDD7A2-826D-4831-9A9A-EF42AD27DAF6}" presName="compNode" presStyleCnt="0"/>
      <dgm:spPr/>
    </dgm:pt>
    <dgm:pt modelId="{04C53522-6BC8-48BD-960A-A079AF73066B}" type="pres">
      <dgm:prSet presAssocID="{4BBDD7A2-826D-4831-9A9A-EF42AD27DAF6}" presName="iconBgRect" presStyleLbl="bgShp" presStyleIdx="1" presStyleCnt="3"/>
      <dgm:spPr/>
    </dgm:pt>
    <dgm:pt modelId="{1F919CF9-EF85-4541-944B-CF7AD9260A6A}" type="pres">
      <dgm:prSet presAssocID="{4BBDD7A2-826D-4831-9A9A-EF42AD27DA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7D5C8269-4F7C-461C-A123-164C574FD410}" type="pres">
      <dgm:prSet presAssocID="{4BBDD7A2-826D-4831-9A9A-EF42AD27DAF6}" presName="spaceRect" presStyleCnt="0"/>
      <dgm:spPr/>
    </dgm:pt>
    <dgm:pt modelId="{1E6AB8A8-8E1D-42B8-8C57-1DAC34E23DBA}" type="pres">
      <dgm:prSet presAssocID="{4BBDD7A2-826D-4831-9A9A-EF42AD27DAF6}" presName="textRect" presStyleLbl="revTx" presStyleIdx="1" presStyleCnt="3">
        <dgm:presLayoutVars>
          <dgm:chMax val="1"/>
          <dgm:chPref val="1"/>
        </dgm:presLayoutVars>
      </dgm:prSet>
      <dgm:spPr/>
    </dgm:pt>
    <dgm:pt modelId="{B55F8BB0-087D-4DA5-9569-95BC0CEC7789}" type="pres">
      <dgm:prSet presAssocID="{36E00554-2E6D-465F-A1BB-CDAE734A6DDE}" presName="sibTrans" presStyleCnt="0"/>
      <dgm:spPr/>
    </dgm:pt>
    <dgm:pt modelId="{10F0783F-5506-41C1-9EA4-26250568E2B4}" type="pres">
      <dgm:prSet presAssocID="{A95C9BD0-73C8-4612-87DB-7C53EA45E498}" presName="compNode" presStyleCnt="0"/>
      <dgm:spPr/>
    </dgm:pt>
    <dgm:pt modelId="{AB748217-6021-4DC6-8A14-4B2ED0A06C47}" type="pres">
      <dgm:prSet presAssocID="{A95C9BD0-73C8-4612-87DB-7C53EA45E498}" presName="iconBgRect" presStyleLbl="bgShp" presStyleIdx="2" presStyleCnt="3"/>
      <dgm:spPr/>
    </dgm:pt>
    <dgm:pt modelId="{04077C75-3284-4B34-8555-EDF82F5B8625}" type="pres">
      <dgm:prSet presAssocID="{A95C9BD0-73C8-4612-87DB-7C53EA45E4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BCA965E-B38B-49F9-A104-CBDB81EB5DE5}" type="pres">
      <dgm:prSet presAssocID="{A95C9BD0-73C8-4612-87DB-7C53EA45E498}" presName="spaceRect" presStyleCnt="0"/>
      <dgm:spPr/>
    </dgm:pt>
    <dgm:pt modelId="{3418E01E-CB71-48E6-808C-8F1E38FC421D}" type="pres">
      <dgm:prSet presAssocID="{A95C9BD0-73C8-4612-87DB-7C53EA45E49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5A8101-45F5-43C1-BCB8-B04556945D45}" type="presOf" srcId="{0FAD3583-B0B1-4A4B-A48E-53E863ABE7E0}" destId="{1A2D5484-8C76-4129-8914-00BE07A751A8}" srcOrd="0" destOrd="0" presId="urn:microsoft.com/office/officeart/2018/5/layout/IconCircleLabelList"/>
    <dgm:cxn modelId="{C57B1D2D-51EA-4A48-B870-004E73AE12F9}" type="presOf" srcId="{A95C9BD0-73C8-4612-87DB-7C53EA45E498}" destId="{3418E01E-CB71-48E6-808C-8F1E38FC421D}" srcOrd="0" destOrd="0" presId="urn:microsoft.com/office/officeart/2018/5/layout/IconCircleLabelList"/>
    <dgm:cxn modelId="{65DB105B-049D-4988-AD40-EA68BE91B31C}" srcId="{0FAD3583-B0B1-4A4B-A48E-53E863ABE7E0}" destId="{4BBDD7A2-826D-4831-9A9A-EF42AD27DAF6}" srcOrd="1" destOrd="0" parTransId="{2DA1789F-B704-452A-92A5-2AA005090C4B}" sibTransId="{36E00554-2E6D-465F-A1BB-CDAE734A6DDE}"/>
    <dgm:cxn modelId="{88D4F064-1BE1-4BE4-9624-421272CE812F}" type="presOf" srcId="{E5A8847F-EA53-4AB1-90AB-FA320077A10A}" destId="{6275BAD2-C69E-4AAA-AF0D-F69B0EFD9E84}" srcOrd="0" destOrd="0" presId="urn:microsoft.com/office/officeart/2018/5/layout/IconCircleLabelList"/>
    <dgm:cxn modelId="{757FA468-DAE2-488D-ACE7-C3B201F16197}" type="presOf" srcId="{4BBDD7A2-826D-4831-9A9A-EF42AD27DAF6}" destId="{1E6AB8A8-8E1D-42B8-8C57-1DAC34E23DBA}" srcOrd="0" destOrd="0" presId="urn:microsoft.com/office/officeart/2018/5/layout/IconCircleLabelList"/>
    <dgm:cxn modelId="{CFA26EBD-F508-49AF-A63A-C94D41AEF701}" srcId="{0FAD3583-B0B1-4A4B-A48E-53E863ABE7E0}" destId="{E5A8847F-EA53-4AB1-90AB-FA320077A10A}" srcOrd="0" destOrd="0" parTransId="{0CBA521E-44E5-4D19-BB7D-67B739C60ACA}" sibTransId="{EC564382-E664-4BCE-897C-6054E767F0E6}"/>
    <dgm:cxn modelId="{78D6B7E2-848D-4C1C-8CA1-7A185035E2DB}" srcId="{0FAD3583-B0B1-4A4B-A48E-53E863ABE7E0}" destId="{A95C9BD0-73C8-4612-87DB-7C53EA45E498}" srcOrd="2" destOrd="0" parTransId="{E20DBCE9-EC68-4244-9CDD-1506001075C3}" sibTransId="{0DB01FB2-315D-4C38-8855-A6B961626889}"/>
    <dgm:cxn modelId="{7E88F304-A520-45AF-9C24-55592E7E7C5C}" type="presParOf" srcId="{1A2D5484-8C76-4129-8914-00BE07A751A8}" destId="{E73929C8-81E8-42B5-88BD-D76DC534F8E0}" srcOrd="0" destOrd="0" presId="urn:microsoft.com/office/officeart/2018/5/layout/IconCircleLabelList"/>
    <dgm:cxn modelId="{5C46378B-2A09-4381-8726-6F34E9BB096B}" type="presParOf" srcId="{E73929C8-81E8-42B5-88BD-D76DC534F8E0}" destId="{BDA3454F-945D-4768-8BBC-E75D5ED76FA2}" srcOrd="0" destOrd="0" presId="urn:microsoft.com/office/officeart/2018/5/layout/IconCircleLabelList"/>
    <dgm:cxn modelId="{A8B7EB5D-B4A1-42F4-A603-F4492AE1CA6E}" type="presParOf" srcId="{E73929C8-81E8-42B5-88BD-D76DC534F8E0}" destId="{C4C64A83-BF04-4C8E-A515-D6BB9B5CD393}" srcOrd="1" destOrd="0" presId="urn:microsoft.com/office/officeart/2018/5/layout/IconCircleLabelList"/>
    <dgm:cxn modelId="{EC84C435-9A18-4F4E-AA31-5556D675AFC5}" type="presParOf" srcId="{E73929C8-81E8-42B5-88BD-D76DC534F8E0}" destId="{49C24CB8-15E3-4F5F-9D6B-ECF824252BB9}" srcOrd="2" destOrd="0" presId="urn:microsoft.com/office/officeart/2018/5/layout/IconCircleLabelList"/>
    <dgm:cxn modelId="{5714357E-8AB2-4407-8FB4-DD01729AAD4E}" type="presParOf" srcId="{E73929C8-81E8-42B5-88BD-D76DC534F8E0}" destId="{6275BAD2-C69E-4AAA-AF0D-F69B0EFD9E84}" srcOrd="3" destOrd="0" presId="urn:microsoft.com/office/officeart/2018/5/layout/IconCircleLabelList"/>
    <dgm:cxn modelId="{240BE3E2-6CF1-4733-B99A-0277290ECAC8}" type="presParOf" srcId="{1A2D5484-8C76-4129-8914-00BE07A751A8}" destId="{AE1F10D0-1A12-43BD-9F3A-B5E810D653B2}" srcOrd="1" destOrd="0" presId="urn:microsoft.com/office/officeart/2018/5/layout/IconCircleLabelList"/>
    <dgm:cxn modelId="{B92AD3F3-263C-4233-A3D0-9D720FD36CC0}" type="presParOf" srcId="{1A2D5484-8C76-4129-8914-00BE07A751A8}" destId="{EDFE0688-2A6C-4A1B-A38D-EE62D16A0B5D}" srcOrd="2" destOrd="0" presId="urn:microsoft.com/office/officeart/2018/5/layout/IconCircleLabelList"/>
    <dgm:cxn modelId="{4F2F2875-FDE9-42D9-8C8A-72C34483EBE6}" type="presParOf" srcId="{EDFE0688-2A6C-4A1B-A38D-EE62D16A0B5D}" destId="{04C53522-6BC8-48BD-960A-A079AF73066B}" srcOrd="0" destOrd="0" presId="urn:microsoft.com/office/officeart/2018/5/layout/IconCircleLabelList"/>
    <dgm:cxn modelId="{F951B577-99BD-4C77-B9A2-593F6BF36B86}" type="presParOf" srcId="{EDFE0688-2A6C-4A1B-A38D-EE62D16A0B5D}" destId="{1F919CF9-EF85-4541-944B-CF7AD9260A6A}" srcOrd="1" destOrd="0" presId="urn:microsoft.com/office/officeart/2018/5/layout/IconCircleLabelList"/>
    <dgm:cxn modelId="{235F03D8-202E-4CEB-A5D4-8F2CCF914D34}" type="presParOf" srcId="{EDFE0688-2A6C-4A1B-A38D-EE62D16A0B5D}" destId="{7D5C8269-4F7C-461C-A123-164C574FD410}" srcOrd="2" destOrd="0" presId="urn:microsoft.com/office/officeart/2018/5/layout/IconCircleLabelList"/>
    <dgm:cxn modelId="{47007285-8A5A-4255-91AA-3D63BE2750B0}" type="presParOf" srcId="{EDFE0688-2A6C-4A1B-A38D-EE62D16A0B5D}" destId="{1E6AB8A8-8E1D-42B8-8C57-1DAC34E23DBA}" srcOrd="3" destOrd="0" presId="urn:microsoft.com/office/officeart/2018/5/layout/IconCircleLabelList"/>
    <dgm:cxn modelId="{9719F6DE-BD24-46EA-95EF-6EA1E58E7646}" type="presParOf" srcId="{1A2D5484-8C76-4129-8914-00BE07A751A8}" destId="{B55F8BB0-087D-4DA5-9569-95BC0CEC7789}" srcOrd="3" destOrd="0" presId="urn:microsoft.com/office/officeart/2018/5/layout/IconCircleLabelList"/>
    <dgm:cxn modelId="{EFB4C3A6-129E-4D2F-B495-0B9543771DA2}" type="presParOf" srcId="{1A2D5484-8C76-4129-8914-00BE07A751A8}" destId="{10F0783F-5506-41C1-9EA4-26250568E2B4}" srcOrd="4" destOrd="0" presId="urn:microsoft.com/office/officeart/2018/5/layout/IconCircleLabelList"/>
    <dgm:cxn modelId="{5595FC01-3996-4B07-AB60-4D0F672ACA48}" type="presParOf" srcId="{10F0783F-5506-41C1-9EA4-26250568E2B4}" destId="{AB748217-6021-4DC6-8A14-4B2ED0A06C47}" srcOrd="0" destOrd="0" presId="urn:microsoft.com/office/officeart/2018/5/layout/IconCircleLabelList"/>
    <dgm:cxn modelId="{B734F62B-7379-4577-A122-6752CAD023CA}" type="presParOf" srcId="{10F0783F-5506-41C1-9EA4-26250568E2B4}" destId="{04077C75-3284-4B34-8555-EDF82F5B8625}" srcOrd="1" destOrd="0" presId="urn:microsoft.com/office/officeart/2018/5/layout/IconCircleLabelList"/>
    <dgm:cxn modelId="{42D7B497-6CE0-4E91-9606-D83712481CEF}" type="presParOf" srcId="{10F0783F-5506-41C1-9EA4-26250568E2B4}" destId="{4BCA965E-B38B-49F9-A104-CBDB81EB5DE5}" srcOrd="2" destOrd="0" presId="urn:microsoft.com/office/officeart/2018/5/layout/IconCircleLabelList"/>
    <dgm:cxn modelId="{D17ED7C4-C494-45E5-84A2-811B7B169771}" type="presParOf" srcId="{10F0783F-5506-41C1-9EA4-26250568E2B4}" destId="{3418E01E-CB71-48E6-808C-8F1E38FC421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910FAB-554F-46E3-8604-34AF8132D5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23FC10E-8572-4887-BF30-1C0897B9A681}">
      <dgm:prSet/>
      <dgm:spPr/>
      <dgm:t>
        <a:bodyPr/>
        <a:lstStyle/>
        <a:p>
          <a:pPr>
            <a:defRPr cap="all"/>
          </a:pPr>
          <a:r>
            <a:rPr lang="en-US"/>
            <a:t>Consumer: 36.87%</a:t>
          </a:r>
        </a:p>
      </dgm:t>
    </dgm:pt>
    <dgm:pt modelId="{0A7C4C9E-5408-49BC-93E4-957C9736D993}" type="parTrans" cxnId="{5E72CF16-3B8B-47E3-BF9F-2F1FA40263FD}">
      <dgm:prSet/>
      <dgm:spPr/>
      <dgm:t>
        <a:bodyPr/>
        <a:lstStyle/>
        <a:p>
          <a:endParaRPr lang="en-US"/>
        </a:p>
      </dgm:t>
    </dgm:pt>
    <dgm:pt modelId="{4AF1B8CA-B5FC-4E12-85D4-08A79CB75954}" type="sibTrans" cxnId="{5E72CF16-3B8B-47E3-BF9F-2F1FA40263FD}">
      <dgm:prSet/>
      <dgm:spPr/>
      <dgm:t>
        <a:bodyPr/>
        <a:lstStyle/>
        <a:p>
          <a:endParaRPr lang="en-US"/>
        </a:p>
      </dgm:t>
    </dgm:pt>
    <dgm:pt modelId="{B22258E9-95E4-4191-A147-45045B0CD5D8}">
      <dgm:prSet/>
      <dgm:spPr/>
      <dgm:t>
        <a:bodyPr/>
        <a:lstStyle/>
        <a:p>
          <a:pPr>
            <a:defRPr cap="all"/>
          </a:pPr>
          <a:r>
            <a:rPr lang="en-US"/>
            <a:t>Small Business: 23.9%</a:t>
          </a:r>
        </a:p>
      </dgm:t>
    </dgm:pt>
    <dgm:pt modelId="{3784741C-8AF1-4B11-9B73-0832D9BDB07E}" type="parTrans" cxnId="{ED86DA3C-87A2-4AE6-9B76-F0CC9127F73E}">
      <dgm:prSet/>
      <dgm:spPr/>
      <dgm:t>
        <a:bodyPr/>
        <a:lstStyle/>
        <a:p>
          <a:endParaRPr lang="en-US"/>
        </a:p>
      </dgm:t>
    </dgm:pt>
    <dgm:pt modelId="{5D108A14-ECBF-4CAF-A31E-62354D9B912C}" type="sibTrans" cxnId="{ED86DA3C-87A2-4AE6-9B76-F0CC9127F73E}">
      <dgm:prSet/>
      <dgm:spPr/>
      <dgm:t>
        <a:bodyPr/>
        <a:lstStyle/>
        <a:p>
          <a:endParaRPr lang="en-US"/>
        </a:p>
      </dgm:t>
    </dgm:pt>
    <dgm:pt modelId="{DA5AD719-D90D-4B74-BB7D-66A005B7A533}">
      <dgm:prSet/>
      <dgm:spPr/>
      <dgm:t>
        <a:bodyPr/>
        <a:lstStyle/>
        <a:p>
          <a:pPr>
            <a:defRPr cap="all"/>
          </a:pPr>
          <a:r>
            <a:rPr lang="en-US"/>
            <a:t>Home Office: 20.54%</a:t>
          </a:r>
        </a:p>
      </dgm:t>
    </dgm:pt>
    <dgm:pt modelId="{9C367586-230A-4C57-BA2F-8166891A50A8}" type="parTrans" cxnId="{4C2A263F-62C8-4C78-AABB-D7C4A94F02FC}">
      <dgm:prSet/>
      <dgm:spPr/>
      <dgm:t>
        <a:bodyPr/>
        <a:lstStyle/>
        <a:p>
          <a:endParaRPr lang="en-US"/>
        </a:p>
      </dgm:t>
    </dgm:pt>
    <dgm:pt modelId="{3CF9AA31-1189-41CC-A228-0B98180F46A9}" type="sibTrans" cxnId="{4C2A263F-62C8-4C78-AABB-D7C4A94F02FC}">
      <dgm:prSet/>
      <dgm:spPr/>
      <dgm:t>
        <a:bodyPr/>
        <a:lstStyle/>
        <a:p>
          <a:endParaRPr lang="en-US"/>
        </a:p>
      </dgm:t>
    </dgm:pt>
    <dgm:pt modelId="{AF454E58-3918-4D5B-90CB-FC48E34B5B0C}">
      <dgm:prSet/>
      <dgm:spPr/>
      <dgm:t>
        <a:bodyPr/>
        <a:lstStyle/>
        <a:p>
          <a:pPr>
            <a:defRPr cap="all"/>
          </a:pPr>
          <a:r>
            <a:rPr lang="en-US"/>
            <a:t>Focus marketing on Corporate &amp; Home Office</a:t>
          </a:r>
        </a:p>
      </dgm:t>
    </dgm:pt>
    <dgm:pt modelId="{2D152E27-F1FC-4F89-A428-344536D23FF8}" type="parTrans" cxnId="{990605C9-3E90-4ADB-823B-45295ACA32C5}">
      <dgm:prSet/>
      <dgm:spPr/>
      <dgm:t>
        <a:bodyPr/>
        <a:lstStyle/>
        <a:p>
          <a:endParaRPr lang="en-US"/>
        </a:p>
      </dgm:t>
    </dgm:pt>
    <dgm:pt modelId="{5123BB0E-473F-451E-BBF7-86DA5DCA181D}" type="sibTrans" cxnId="{990605C9-3E90-4ADB-823B-45295ACA32C5}">
      <dgm:prSet/>
      <dgm:spPr/>
      <dgm:t>
        <a:bodyPr/>
        <a:lstStyle/>
        <a:p>
          <a:endParaRPr lang="en-US"/>
        </a:p>
      </dgm:t>
    </dgm:pt>
    <dgm:pt modelId="{A4951FBB-0CC6-4018-B8AE-FB536387AF0F}" type="pres">
      <dgm:prSet presAssocID="{CF910FAB-554F-46E3-8604-34AF8132D55A}" presName="root" presStyleCnt="0">
        <dgm:presLayoutVars>
          <dgm:dir/>
          <dgm:resizeHandles val="exact"/>
        </dgm:presLayoutVars>
      </dgm:prSet>
      <dgm:spPr/>
    </dgm:pt>
    <dgm:pt modelId="{FAAE5F1E-42CA-49CF-8688-049D377E2A78}" type="pres">
      <dgm:prSet presAssocID="{E23FC10E-8572-4887-BF30-1C0897B9A681}" presName="compNode" presStyleCnt="0"/>
      <dgm:spPr/>
    </dgm:pt>
    <dgm:pt modelId="{460D0361-D6CA-4DE5-BBD5-96C2AE8B3F19}" type="pres">
      <dgm:prSet presAssocID="{E23FC10E-8572-4887-BF30-1C0897B9A681}" presName="iconBgRect" presStyleLbl="bgShp" presStyleIdx="0" presStyleCnt="4"/>
      <dgm:spPr/>
    </dgm:pt>
    <dgm:pt modelId="{4D84BDD4-347B-44DD-9EE1-C065A75F2285}" type="pres">
      <dgm:prSet presAssocID="{E23FC10E-8572-4887-BF30-1C0897B9A6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C653FC7E-668E-4EF0-AA7C-793EAC0E13BC}" type="pres">
      <dgm:prSet presAssocID="{E23FC10E-8572-4887-BF30-1C0897B9A681}" presName="spaceRect" presStyleCnt="0"/>
      <dgm:spPr/>
    </dgm:pt>
    <dgm:pt modelId="{49782C30-1007-4303-9628-662D36D5572E}" type="pres">
      <dgm:prSet presAssocID="{E23FC10E-8572-4887-BF30-1C0897B9A681}" presName="textRect" presStyleLbl="revTx" presStyleIdx="0" presStyleCnt="4">
        <dgm:presLayoutVars>
          <dgm:chMax val="1"/>
          <dgm:chPref val="1"/>
        </dgm:presLayoutVars>
      </dgm:prSet>
      <dgm:spPr/>
    </dgm:pt>
    <dgm:pt modelId="{5ED5D1E8-937E-4902-A9F7-C6A076345E90}" type="pres">
      <dgm:prSet presAssocID="{4AF1B8CA-B5FC-4E12-85D4-08A79CB75954}" presName="sibTrans" presStyleCnt="0"/>
      <dgm:spPr/>
    </dgm:pt>
    <dgm:pt modelId="{3A2C5B13-F742-440B-8893-2875DB725CFF}" type="pres">
      <dgm:prSet presAssocID="{B22258E9-95E4-4191-A147-45045B0CD5D8}" presName="compNode" presStyleCnt="0"/>
      <dgm:spPr/>
    </dgm:pt>
    <dgm:pt modelId="{B3EA7D37-A17C-46D1-AB7D-854F44A1B008}" type="pres">
      <dgm:prSet presAssocID="{B22258E9-95E4-4191-A147-45045B0CD5D8}" presName="iconBgRect" presStyleLbl="bgShp" presStyleIdx="1" presStyleCnt="4"/>
      <dgm:spPr/>
    </dgm:pt>
    <dgm:pt modelId="{23303B84-3B06-488E-AF28-7295F5910105}" type="pres">
      <dgm:prSet presAssocID="{B22258E9-95E4-4191-A147-45045B0CD5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ll scene"/>
        </a:ext>
      </dgm:extLst>
    </dgm:pt>
    <dgm:pt modelId="{8E6D8B7C-FC85-4FF4-87B8-1A42F43F3C23}" type="pres">
      <dgm:prSet presAssocID="{B22258E9-95E4-4191-A147-45045B0CD5D8}" presName="spaceRect" presStyleCnt="0"/>
      <dgm:spPr/>
    </dgm:pt>
    <dgm:pt modelId="{A504C00C-E07C-4F7C-8207-BC92C6507D5E}" type="pres">
      <dgm:prSet presAssocID="{B22258E9-95E4-4191-A147-45045B0CD5D8}" presName="textRect" presStyleLbl="revTx" presStyleIdx="1" presStyleCnt="4">
        <dgm:presLayoutVars>
          <dgm:chMax val="1"/>
          <dgm:chPref val="1"/>
        </dgm:presLayoutVars>
      </dgm:prSet>
      <dgm:spPr/>
    </dgm:pt>
    <dgm:pt modelId="{743D2F9C-BD8C-4B71-B027-5E96BB2DB5B4}" type="pres">
      <dgm:prSet presAssocID="{5D108A14-ECBF-4CAF-A31E-62354D9B912C}" presName="sibTrans" presStyleCnt="0"/>
      <dgm:spPr/>
    </dgm:pt>
    <dgm:pt modelId="{38BE12DC-46D7-4F23-947D-455A9200E89C}" type="pres">
      <dgm:prSet presAssocID="{DA5AD719-D90D-4B74-BB7D-66A005B7A533}" presName="compNode" presStyleCnt="0"/>
      <dgm:spPr/>
    </dgm:pt>
    <dgm:pt modelId="{3160418D-6354-47CE-BAAC-6FBCAEB49B68}" type="pres">
      <dgm:prSet presAssocID="{DA5AD719-D90D-4B74-BB7D-66A005B7A533}" presName="iconBgRect" presStyleLbl="bgShp" presStyleIdx="2" presStyleCnt="4"/>
      <dgm:spPr/>
    </dgm:pt>
    <dgm:pt modelId="{D6FDAB8D-9236-4C78-BD03-F9AB292DCB41}" type="pres">
      <dgm:prSet presAssocID="{DA5AD719-D90D-4B74-BB7D-66A005B7A5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F586501D-1913-4B98-8AEE-0E26D32D26FC}" type="pres">
      <dgm:prSet presAssocID="{DA5AD719-D90D-4B74-BB7D-66A005B7A533}" presName="spaceRect" presStyleCnt="0"/>
      <dgm:spPr/>
    </dgm:pt>
    <dgm:pt modelId="{54406E98-92A8-4D8D-95BA-C9010DEAFDD7}" type="pres">
      <dgm:prSet presAssocID="{DA5AD719-D90D-4B74-BB7D-66A005B7A533}" presName="textRect" presStyleLbl="revTx" presStyleIdx="2" presStyleCnt="4">
        <dgm:presLayoutVars>
          <dgm:chMax val="1"/>
          <dgm:chPref val="1"/>
        </dgm:presLayoutVars>
      </dgm:prSet>
      <dgm:spPr/>
    </dgm:pt>
    <dgm:pt modelId="{1AF61847-87F5-4F82-AC50-1A1F832219DD}" type="pres">
      <dgm:prSet presAssocID="{3CF9AA31-1189-41CC-A228-0B98180F46A9}" presName="sibTrans" presStyleCnt="0"/>
      <dgm:spPr/>
    </dgm:pt>
    <dgm:pt modelId="{B9167A11-A556-4670-9894-5F2361C5ECCB}" type="pres">
      <dgm:prSet presAssocID="{AF454E58-3918-4D5B-90CB-FC48E34B5B0C}" presName="compNode" presStyleCnt="0"/>
      <dgm:spPr/>
    </dgm:pt>
    <dgm:pt modelId="{7F6CA2F8-1B99-46E3-80B3-E0BC37A2EBB2}" type="pres">
      <dgm:prSet presAssocID="{AF454E58-3918-4D5B-90CB-FC48E34B5B0C}" presName="iconBgRect" presStyleLbl="bgShp" presStyleIdx="3" presStyleCnt="4"/>
      <dgm:spPr/>
    </dgm:pt>
    <dgm:pt modelId="{FBA7CEBA-8CA4-4779-83FA-9BE026DFF31D}" type="pres">
      <dgm:prSet presAssocID="{AF454E58-3918-4D5B-90CB-FC48E34B5B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2629EB7-BE86-4DBD-96CB-3DB3C22D2636}" type="pres">
      <dgm:prSet presAssocID="{AF454E58-3918-4D5B-90CB-FC48E34B5B0C}" presName="spaceRect" presStyleCnt="0"/>
      <dgm:spPr/>
    </dgm:pt>
    <dgm:pt modelId="{8E527473-060D-43A3-AD99-54D093B81256}" type="pres">
      <dgm:prSet presAssocID="{AF454E58-3918-4D5B-90CB-FC48E34B5B0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B47B90F-81BF-4C20-92B1-0091ACB6B747}" type="presOf" srcId="{DA5AD719-D90D-4B74-BB7D-66A005B7A533}" destId="{54406E98-92A8-4D8D-95BA-C9010DEAFDD7}" srcOrd="0" destOrd="0" presId="urn:microsoft.com/office/officeart/2018/5/layout/IconCircleLabelList"/>
    <dgm:cxn modelId="{3732C615-1746-48EA-AABC-92A817D0DD4A}" type="presOf" srcId="{AF454E58-3918-4D5B-90CB-FC48E34B5B0C}" destId="{8E527473-060D-43A3-AD99-54D093B81256}" srcOrd="0" destOrd="0" presId="urn:microsoft.com/office/officeart/2018/5/layout/IconCircleLabelList"/>
    <dgm:cxn modelId="{5E72CF16-3B8B-47E3-BF9F-2F1FA40263FD}" srcId="{CF910FAB-554F-46E3-8604-34AF8132D55A}" destId="{E23FC10E-8572-4887-BF30-1C0897B9A681}" srcOrd="0" destOrd="0" parTransId="{0A7C4C9E-5408-49BC-93E4-957C9736D993}" sibTransId="{4AF1B8CA-B5FC-4E12-85D4-08A79CB75954}"/>
    <dgm:cxn modelId="{ED86DA3C-87A2-4AE6-9B76-F0CC9127F73E}" srcId="{CF910FAB-554F-46E3-8604-34AF8132D55A}" destId="{B22258E9-95E4-4191-A147-45045B0CD5D8}" srcOrd="1" destOrd="0" parTransId="{3784741C-8AF1-4B11-9B73-0832D9BDB07E}" sibTransId="{5D108A14-ECBF-4CAF-A31E-62354D9B912C}"/>
    <dgm:cxn modelId="{4C2A263F-62C8-4C78-AABB-D7C4A94F02FC}" srcId="{CF910FAB-554F-46E3-8604-34AF8132D55A}" destId="{DA5AD719-D90D-4B74-BB7D-66A005B7A533}" srcOrd="2" destOrd="0" parTransId="{9C367586-230A-4C57-BA2F-8166891A50A8}" sibTransId="{3CF9AA31-1189-41CC-A228-0B98180F46A9}"/>
    <dgm:cxn modelId="{0525CB78-862A-410B-BCCD-BDF3AF085993}" type="presOf" srcId="{B22258E9-95E4-4191-A147-45045B0CD5D8}" destId="{A504C00C-E07C-4F7C-8207-BC92C6507D5E}" srcOrd="0" destOrd="0" presId="urn:microsoft.com/office/officeart/2018/5/layout/IconCircleLabelList"/>
    <dgm:cxn modelId="{E07011A2-55EF-4694-B16E-A37E1643DF9F}" type="presOf" srcId="{E23FC10E-8572-4887-BF30-1C0897B9A681}" destId="{49782C30-1007-4303-9628-662D36D5572E}" srcOrd="0" destOrd="0" presId="urn:microsoft.com/office/officeart/2018/5/layout/IconCircleLabelList"/>
    <dgm:cxn modelId="{999EC7B5-C428-45B4-BA2E-185E21305C11}" type="presOf" srcId="{CF910FAB-554F-46E3-8604-34AF8132D55A}" destId="{A4951FBB-0CC6-4018-B8AE-FB536387AF0F}" srcOrd="0" destOrd="0" presId="urn:microsoft.com/office/officeart/2018/5/layout/IconCircleLabelList"/>
    <dgm:cxn modelId="{990605C9-3E90-4ADB-823B-45295ACA32C5}" srcId="{CF910FAB-554F-46E3-8604-34AF8132D55A}" destId="{AF454E58-3918-4D5B-90CB-FC48E34B5B0C}" srcOrd="3" destOrd="0" parTransId="{2D152E27-F1FC-4F89-A428-344536D23FF8}" sibTransId="{5123BB0E-473F-451E-BBF7-86DA5DCA181D}"/>
    <dgm:cxn modelId="{93976B12-49D4-4F77-A0F8-6101348A2E46}" type="presParOf" srcId="{A4951FBB-0CC6-4018-B8AE-FB536387AF0F}" destId="{FAAE5F1E-42CA-49CF-8688-049D377E2A78}" srcOrd="0" destOrd="0" presId="urn:microsoft.com/office/officeart/2018/5/layout/IconCircleLabelList"/>
    <dgm:cxn modelId="{A062FD4B-D014-4451-BED6-5EEC05139358}" type="presParOf" srcId="{FAAE5F1E-42CA-49CF-8688-049D377E2A78}" destId="{460D0361-D6CA-4DE5-BBD5-96C2AE8B3F19}" srcOrd="0" destOrd="0" presId="urn:microsoft.com/office/officeart/2018/5/layout/IconCircleLabelList"/>
    <dgm:cxn modelId="{4E3F26F9-71A6-4BDF-92A8-BC6149ABFC20}" type="presParOf" srcId="{FAAE5F1E-42CA-49CF-8688-049D377E2A78}" destId="{4D84BDD4-347B-44DD-9EE1-C065A75F2285}" srcOrd="1" destOrd="0" presId="urn:microsoft.com/office/officeart/2018/5/layout/IconCircleLabelList"/>
    <dgm:cxn modelId="{C5A084AE-6061-4CC9-82FF-95F5076B71B0}" type="presParOf" srcId="{FAAE5F1E-42CA-49CF-8688-049D377E2A78}" destId="{C653FC7E-668E-4EF0-AA7C-793EAC0E13BC}" srcOrd="2" destOrd="0" presId="urn:microsoft.com/office/officeart/2018/5/layout/IconCircleLabelList"/>
    <dgm:cxn modelId="{8C259E2E-C761-48B0-8B77-BE40A5BC2CF2}" type="presParOf" srcId="{FAAE5F1E-42CA-49CF-8688-049D377E2A78}" destId="{49782C30-1007-4303-9628-662D36D5572E}" srcOrd="3" destOrd="0" presId="urn:microsoft.com/office/officeart/2018/5/layout/IconCircleLabelList"/>
    <dgm:cxn modelId="{FD400051-C0BD-4CA5-9968-0D739D3CE8AD}" type="presParOf" srcId="{A4951FBB-0CC6-4018-B8AE-FB536387AF0F}" destId="{5ED5D1E8-937E-4902-A9F7-C6A076345E90}" srcOrd="1" destOrd="0" presId="urn:microsoft.com/office/officeart/2018/5/layout/IconCircleLabelList"/>
    <dgm:cxn modelId="{B25622D9-EED4-4449-9328-A0CC99442CF1}" type="presParOf" srcId="{A4951FBB-0CC6-4018-B8AE-FB536387AF0F}" destId="{3A2C5B13-F742-440B-8893-2875DB725CFF}" srcOrd="2" destOrd="0" presId="urn:microsoft.com/office/officeart/2018/5/layout/IconCircleLabelList"/>
    <dgm:cxn modelId="{6777E9A9-0898-4E0D-86DA-B2005E1FA0DC}" type="presParOf" srcId="{3A2C5B13-F742-440B-8893-2875DB725CFF}" destId="{B3EA7D37-A17C-46D1-AB7D-854F44A1B008}" srcOrd="0" destOrd="0" presId="urn:microsoft.com/office/officeart/2018/5/layout/IconCircleLabelList"/>
    <dgm:cxn modelId="{A1A93279-9C33-46B9-9C26-C813A3A85769}" type="presParOf" srcId="{3A2C5B13-F742-440B-8893-2875DB725CFF}" destId="{23303B84-3B06-488E-AF28-7295F5910105}" srcOrd="1" destOrd="0" presId="urn:microsoft.com/office/officeart/2018/5/layout/IconCircleLabelList"/>
    <dgm:cxn modelId="{CAC0C26B-D110-414B-8434-B49A7865C604}" type="presParOf" srcId="{3A2C5B13-F742-440B-8893-2875DB725CFF}" destId="{8E6D8B7C-FC85-4FF4-87B8-1A42F43F3C23}" srcOrd="2" destOrd="0" presId="urn:microsoft.com/office/officeart/2018/5/layout/IconCircleLabelList"/>
    <dgm:cxn modelId="{FC2DEFE0-1353-4229-93CC-5F51DA12EAC0}" type="presParOf" srcId="{3A2C5B13-F742-440B-8893-2875DB725CFF}" destId="{A504C00C-E07C-4F7C-8207-BC92C6507D5E}" srcOrd="3" destOrd="0" presId="urn:microsoft.com/office/officeart/2018/5/layout/IconCircleLabelList"/>
    <dgm:cxn modelId="{BEAEF7FD-062E-40E0-8ECD-3DF92F6BB5D3}" type="presParOf" srcId="{A4951FBB-0CC6-4018-B8AE-FB536387AF0F}" destId="{743D2F9C-BD8C-4B71-B027-5E96BB2DB5B4}" srcOrd="3" destOrd="0" presId="urn:microsoft.com/office/officeart/2018/5/layout/IconCircleLabelList"/>
    <dgm:cxn modelId="{387EAC9F-C344-41AC-A22F-582926629B71}" type="presParOf" srcId="{A4951FBB-0CC6-4018-B8AE-FB536387AF0F}" destId="{38BE12DC-46D7-4F23-947D-455A9200E89C}" srcOrd="4" destOrd="0" presId="urn:microsoft.com/office/officeart/2018/5/layout/IconCircleLabelList"/>
    <dgm:cxn modelId="{4AA71054-085A-44F0-B716-C5515DF23DA5}" type="presParOf" srcId="{38BE12DC-46D7-4F23-947D-455A9200E89C}" destId="{3160418D-6354-47CE-BAAC-6FBCAEB49B68}" srcOrd="0" destOrd="0" presId="urn:microsoft.com/office/officeart/2018/5/layout/IconCircleLabelList"/>
    <dgm:cxn modelId="{1C6BBF57-2A36-4D96-9823-60C6B217CD54}" type="presParOf" srcId="{38BE12DC-46D7-4F23-947D-455A9200E89C}" destId="{D6FDAB8D-9236-4C78-BD03-F9AB292DCB41}" srcOrd="1" destOrd="0" presId="urn:microsoft.com/office/officeart/2018/5/layout/IconCircleLabelList"/>
    <dgm:cxn modelId="{8E4F8F01-7973-4684-9043-71C484F30630}" type="presParOf" srcId="{38BE12DC-46D7-4F23-947D-455A9200E89C}" destId="{F586501D-1913-4B98-8AEE-0E26D32D26FC}" srcOrd="2" destOrd="0" presId="urn:microsoft.com/office/officeart/2018/5/layout/IconCircleLabelList"/>
    <dgm:cxn modelId="{328FCD3E-0E3D-4ABB-B671-8C770E405621}" type="presParOf" srcId="{38BE12DC-46D7-4F23-947D-455A9200E89C}" destId="{54406E98-92A8-4D8D-95BA-C9010DEAFDD7}" srcOrd="3" destOrd="0" presId="urn:microsoft.com/office/officeart/2018/5/layout/IconCircleLabelList"/>
    <dgm:cxn modelId="{569C84EF-2D17-4341-AE80-B6FFAA2F4915}" type="presParOf" srcId="{A4951FBB-0CC6-4018-B8AE-FB536387AF0F}" destId="{1AF61847-87F5-4F82-AC50-1A1F832219DD}" srcOrd="5" destOrd="0" presId="urn:microsoft.com/office/officeart/2018/5/layout/IconCircleLabelList"/>
    <dgm:cxn modelId="{1DC5B106-76D1-4A15-9A1F-550791C47666}" type="presParOf" srcId="{A4951FBB-0CC6-4018-B8AE-FB536387AF0F}" destId="{B9167A11-A556-4670-9894-5F2361C5ECCB}" srcOrd="6" destOrd="0" presId="urn:microsoft.com/office/officeart/2018/5/layout/IconCircleLabelList"/>
    <dgm:cxn modelId="{6DDFC00E-8A3E-46EB-8862-2F89520A3FA2}" type="presParOf" srcId="{B9167A11-A556-4670-9894-5F2361C5ECCB}" destId="{7F6CA2F8-1B99-46E3-80B3-E0BC37A2EBB2}" srcOrd="0" destOrd="0" presId="urn:microsoft.com/office/officeart/2018/5/layout/IconCircleLabelList"/>
    <dgm:cxn modelId="{380E6F06-F9EA-4B3E-B1F8-1819A1E76372}" type="presParOf" srcId="{B9167A11-A556-4670-9894-5F2361C5ECCB}" destId="{FBA7CEBA-8CA4-4779-83FA-9BE026DFF31D}" srcOrd="1" destOrd="0" presId="urn:microsoft.com/office/officeart/2018/5/layout/IconCircleLabelList"/>
    <dgm:cxn modelId="{D047332F-1F97-4D99-BF7D-8CA4FA728C87}" type="presParOf" srcId="{B9167A11-A556-4670-9894-5F2361C5ECCB}" destId="{22629EB7-BE86-4DBD-96CB-3DB3C22D2636}" srcOrd="2" destOrd="0" presId="urn:microsoft.com/office/officeart/2018/5/layout/IconCircleLabelList"/>
    <dgm:cxn modelId="{A04906AD-6AAD-4BDA-BCF8-7487E7CFBFA4}" type="presParOf" srcId="{B9167A11-A556-4670-9894-5F2361C5ECCB}" destId="{8E527473-060D-43A3-AD99-54D093B812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2BE829-7EFE-45C3-88EB-1AECB98758F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60656B-3680-4B0D-8438-7B69C4CFD396}">
      <dgm:prSet/>
      <dgm:spPr/>
      <dgm:t>
        <a:bodyPr/>
        <a:lstStyle/>
        <a:p>
          <a:r>
            <a:rPr lang="en-US"/>
            <a:t>Top Sales: West (3.60M)</a:t>
          </a:r>
        </a:p>
      </dgm:t>
    </dgm:pt>
    <dgm:pt modelId="{CCEF1DF7-81B4-4133-8A15-3D0843F84960}" type="parTrans" cxnId="{7FB21260-E25E-43F8-8D1C-703C6FB938F0}">
      <dgm:prSet/>
      <dgm:spPr/>
      <dgm:t>
        <a:bodyPr/>
        <a:lstStyle/>
        <a:p>
          <a:endParaRPr lang="en-US"/>
        </a:p>
      </dgm:t>
    </dgm:pt>
    <dgm:pt modelId="{0C2BA2A4-049D-458F-9434-491735FED1A6}" type="sibTrans" cxnId="{7FB21260-E25E-43F8-8D1C-703C6FB938F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31EDF67-A2EF-49AB-A774-1E5C113412B6}">
      <dgm:prSet/>
      <dgm:spPr/>
      <dgm:t>
        <a:bodyPr/>
        <a:lstStyle/>
        <a:p>
          <a:r>
            <a:rPr lang="en-US"/>
            <a:t>Top Profit: Ontario (0.35M)</a:t>
          </a:r>
        </a:p>
      </dgm:t>
    </dgm:pt>
    <dgm:pt modelId="{BCC7A736-38B4-49B9-A86C-EB13F448EAE5}" type="parTrans" cxnId="{5D9486D6-3634-466B-90B0-7BEEA93BE290}">
      <dgm:prSet/>
      <dgm:spPr/>
      <dgm:t>
        <a:bodyPr/>
        <a:lstStyle/>
        <a:p>
          <a:endParaRPr lang="en-US"/>
        </a:p>
      </dgm:t>
    </dgm:pt>
    <dgm:pt modelId="{F9AAF013-DAEB-4F82-9612-A005BCE81A4C}" type="sibTrans" cxnId="{5D9486D6-3634-466B-90B0-7BEEA93BE29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D974D57-31B7-4D2E-AB86-B7D1D62506F8}">
      <dgm:prSet/>
      <dgm:spPr/>
      <dgm:t>
        <a:bodyPr/>
        <a:lstStyle/>
        <a:p>
          <a:r>
            <a:rPr lang="en-US"/>
            <a:t>Lowest Profit: Nunavut</a:t>
          </a:r>
        </a:p>
      </dgm:t>
    </dgm:pt>
    <dgm:pt modelId="{42A95AF8-5BDD-4763-B080-670D97358438}" type="parTrans" cxnId="{AE99FE65-3C57-4DE8-933A-81D869A402D1}">
      <dgm:prSet/>
      <dgm:spPr/>
      <dgm:t>
        <a:bodyPr/>
        <a:lstStyle/>
        <a:p>
          <a:endParaRPr lang="en-US"/>
        </a:p>
      </dgm:t>
    </dgm:pt>
    <dgm:pt modelId="{6E4DDB97-413A-4C16-A156-ECFD2D990639}" type="sibTrans" cxnId="{AE99FE65-3C57-4DE8-933A-81D869A402D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CA05E48-361C-4FFA-81C2-ACB1FE4E0292}">
      <dgm:prSet/>
      <dgm:spPr/>
      <dgm:t>
        <a:bodyPr/>
        <a:lstStyle/>
        <a:p>
          <a:r>
            <a:rPr lang="en-US"/>
            <a:t>Investigate low-profit high-sales areas</a:t>
          </a:r>
        </a:p>
      </dgm:t>
    </dgm:pt>
    <dgm:pt modelId="{19CDF1E7-376A-4EB6-ADE9-220A3C9CA59C}" type="parTrans" cxnId="{39F3E4A9-0524-443B-B088-70C69E973D02}">
      <dgm:prSet/>
      <dgm:spPr/>
      <dgm:t>
        <a:bodyPr/>
        <a:lstStyle/>
        <a:p>
          <a:endParaRPr lang="en-US"/>
        </a:p>
      </dgm:t>
    </dgm:pt>
    <dgm:pt modelId="{B37518A6-5827-4F52-9296-7C3EDE562FCA}" type="sibTrans" cxnId="{39F3E4A9-0524-443B-B088-70C69E973D0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725A355-813C-4C8B-BE05-796B863C6191}" type="pres">
      <dgm:prSet presAssocID="{142BE829-7EFE-45C3-88EB-1AECB98758F6}" presName="Name0" presStyleCnt="0">
        <dgm:presLayoutVars>
          <dgm:animLvl val="lvl"/>
          <dgm:resizeHandles val="exact"/>
        </dgm:presLayoutVars>
      </dgm:prSet>
      <dgm:spPr/>
    </dgm:pt>
    <dgm:pt modelId="{73FD5F9E-BCD8-42E1-8D62-4F164740319B}" type="pres">
      <dgm:prSet presAssocID="{4C60656B-3680-4B0D-8438-7B69C4CFD396}" presName="compositeNode" presStyleCnt="0">
        <dgm:presLayoutVars>
          <dgm:bulletEnabled val="1"/>
        </dgm:presLayoutVars>
      </dgm:prSet>
      <dgm:spPr/>
    </dgm:pt>
    <dgm:pt modelId="{6B1D065E-F0AD-4C06-9CCF-FC5092652828}" type="pres">
      <dgm:prSet presAssocID="{4C60656B-3680-4B0D-8438-7B69C4CFD396}" presName="bgRect" presStyleLbl="bgAccFollowNode1" presStyleIdx="0" presStyleCnt="4"/>
      <dgm:spPr/>
    </dgm:pt>
    <dgm:pt modelId="{91BA6814-2250-4627-AC28-9838BC4097AD}" type="pres">
      <dgm:prSet presAssocID="{0C2BA2A4-049D-458F-9434-491735FED1A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320A6BF0-B828-498E-A765-5AEC8FD978D6}" type="pres">
      <dgm:prSet presAssocID="{4C60656B-3680-4B0D-8438-7B69C4CFD396}" presName="bottomLine" presStyleLbl="alignNode1" presStyleIdx="1" presStyleCnt="8">
        <dgm:presLayoutVars/>
      </dgm:prSet>
      <dgm:spPr/>
    </dgm:pt>
    <dgm:pt modelId="{EE0D209F-48BC-4814-8B38-555C2775E3F0}" type="pres">
      <dgm:prSet presAssocID="{4C60656B-3680-4B0D-8438-7B69C4CFD396}" presName="nodeText" presStyleLbl="bgAccFollowNode1" presStyleIdx="0" presStyleCnt="4">
        <dgm:presLayoutVars>
          <dgm:bulletEnabled val="1"/>
        </dgm:presLayoutVars>
      </dgm:prSet>
      <dgm:spPr/>
    </dgm:pt>
    <dgm:pt modelId="{505FA1C6-9AAB-47F4-983B-AA06AE57A024}" type="pres">
      <dgm:prSet presAssocID="{0C2BA2A4-049D-458F-9434-491735FED1A6}" presName="sibTrans" presStyleCnt="0"/>
      <dgm:spPr/>
    </dgm:pt>
    <dgm:pt modelId="{235152A3-2EDD-44E1-975E-85790B8EEBCE}" type="pres">
      <dgm:prSet presAssocID="{131EDF67-A2EF-49AB-A774-1E5C113412B6}" presName="compositeNode" presStyleCnt="0">
        <dgm:presLayoutVars>
          <dgm:bulletEnabled val="1"/>
        </dgm:presLayoutVars>
      </dgm:prSet>
      <dgm:spPr/>
    </dgm:pt>
    <dgm:pt modelId="{DF4AAD2C-5880-4EA7-B77C-E074B53FF5B6}" type="pres">
      <dgm:prSet presAssocID="{131EDF67-A2EF-49AB-A774-1E5C113412B6}" presName="bgRect" presStyleLbl="bgAccFollowNode1" presStyleIdx="1" presStyleCnt="4"/>
      <dgm:spPr/>
    </dgm:pt>
    <dgm:pt modelId="{49F63554-E0AB-4950-BD18-E71BF8346ECB}" type="pres">
      <dgm:prSet presAssocID="{F9AAF013-DAEB-4F82-9612-A005BCE81A4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965E05C-644D-4D7E-919C-4EA54B26BA3D}" type="pres">
      <dgm:prSet presAssocID="{131EDF67-A2EF-49AB-A774-1E5C113412B6}" presName="bottomLine" presStyleLbl="alignNode1" presStyleIdx="3" presStyleCnt="8">
        <dgm:presLayoutVars/>
      </dgm:prSet>
      <dgm:spPr/>
    </dgm:pt>
    <dgm:pt modelId="{C8239D3C-1B2E-476B-AB4E-9B247C63F1B8}" type="pres">
      <dgm:prSet presAssocID="{131EDF67-A2EF-49AB-A774-1E5C113412B6}" presName="nodeText" presStyleLbl="bgAccFollowNode1" presStyleIdx="1" presStyleCnt="4">
        <dgm:presLayoutVars>
          <dgm:bulletEnabled val="1"/>
        </dgm:presLayoutVars>
      </dgm:prSet>
      <dgm:spPr/>
    </dgm:pt>
    <dgm:pt modelId="{1FE09182-D0B6-4361-AAE5-CD606AEBFEFD}" type="pres">
      <dgm:prSet presAssocID="{F9AAF013-DAEB-4F82-9612-A005BCE81A4C}" presName="sibTrans" presStyleCnt="0"/>
      <dgm:spPr/>
    </dgm:pt>
    <dgm:pt modelId="{3B2CCD80-134B-4D59-B72D-EBE6B3797927}" type="pres">
      <dgm:prSet presAssocID="{ED974D57-31B7-4D2E-AB86-B7D1D62506F8}" presName="compositeNode" presStyleCnt="0">
        <dgm:presLayoutVars>
          <dgm:bulletEnabled val="1"/>
        </dgm:presLayoutVars>
      </dgm:prSet>
      <dgm:spPr/>
    </dgm:pt>
    <dgm:pt modelId="{DFF41A1B-A70A-4DB6-BF8B-D03EE51B0077}" type="pres">
      <dgm:prSet presAssocID="{ED974D57-31B7-4D2E-AB86-B7D1D62506F8}" presName="bgRect" presStyleLbl="bgAccFollowNode1" presStyleIdx="2" presStyleCnt="4"/>
      <dgm:spPr/>
    </dgm:pt>
    <dgm:pt modelId="{3264562B-FD6F-4324-9975-E832F4107020}" type="pres">
      <dgm:prSet presAssocID="{6E4DDB97-413A-4C16-A156-ECFD2D990639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EC3C126-6C81-4FB7-8FC5-D929F9ED484D}" type="pres">
      <dgm:prSet presAssocID="{ED974D57-31B7-4D2E-AB86-B7D1D62506F8}" presName="bottomLine" presStyleLbl="alignNode1" presStyleIdx="5" presStyleCnt="8">
        <dgm:presLayoutVars/>
      </dgm:prSet>
      <dgm:spPr/>
    </dgm:pt>
    <dgm:pt modelId="{904531D0-8F9F-4235-9943-9479D23ECE37}" type="pres">
      <dgm:prSet presAssocID="{ED974D57-31B7-4D2E-AB86-B7D1D62506F8}" presName="nodeText" presStyleLbl="bgAccFollowNode1" presStyleIdx="2" presStyleCnt="4">
        <dgm:presLayoutVars>
          <dgm:bulletEnabled val="1"/>
        </dgm:presLayoutVars>
      </dgm:prSet>
      <dgm:spPr/>
    </dgm:pt>
    <dgm:pt modelId="{B56F25EC-385B-427D-A3A3-1A014EB43234}" type="pres">
      <dgm:prSet presAssocID="{6E4DDB97-413A-4C16-A156-ECFD2D990639}" presName="sibTrans" presStyleCnt="0"/>
      <dgm:spPr/>
    </dgm:pt>
    <dgm:pt modelId="{5B71E017-55C0-42DD-B81B-9099DDA3D172}" type="pres">
      <dgm:prSet presAssocID="{ECA05E48-361C-4FFA-81C2-ACB1FE4E0292}" presName="compositeNode" presStyleCnt="0">
        <dgm:presLayoutVars>
          <dgm:bulletEnabled val="1"/>
        </dgm:presLayoutVars>
      </dgm:prSet>
      <dgm:spPr/>
    </dgm:pt>
    <dgm:pt modelId="{FFE1B7EB-9669-4E5F-84B1-A13C25A63FDF}" type="pres">
      <dgm:prSet presAssocID="{ECA05E48-361C-4FFA-81C2-ACB1FE4E0292}" presName="bgRect" presStyleLbl="bgAccFollowNode1" presStyleIdx="3" presStyleCnt="4"/>
      <dgm:spPr/>
    </dgm:pt>
    <dgm:pt modelId="{02726770-837E-46C8-A7D1-9B92AA3EF149}" type="pres">
      <dgm:prSet presAssocID="{B37518A6-5827-4F52-9296-7C3EDE562FC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C94B990-AD34-42F9-B97B-792C0597ACCD}" type="pres">
      <dgm:prSet presAssocID="{ECA05E48-361C-4FFA-81C2-ACB1FE4E0292}" presName="bottomLine" presStyleLbl="alignNode1" presStyleIdx="7" presStyleCnt="8">
        <dgm:presLayoutVars/>
      </dgm:prSet>
      <dgm:spPr/>
    </dgm:pt>
    <dgm:pt modelId="{98FE12DC-0590-4A0A-9665-E78B5DDD2F8B}" type="pres">
      <dgm:prSet presAssocID="{ECA05E48-361C-4FFA-81C2-ACB1FE4E029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D790911-4C91-490D-A5E4-CDBC633BD192}" type="presOf" srcId="{4C60656B-3680-4B0D-8438-7B69C4CFD396}" destId="{EE0D209F-48BC-4814-8B38-555C2775E3F0}" srcOrd="1" destOrd="0" presId="urn:microsoft.com/office/officeart/2016/7/layout/BasicLinearProcessNumbered"/>
    <dgm:cxn modelId="{CF5D411C-8FA5-4EED-8ABA-666C324C51AC}" type="presOf" srcId="{131EDF67-A2EF-49AB-A774-1E5C113412B6}" destId="{C8239D3C-1B2E-476B-AB4E-9B247C63F1B8}" srcOrd="1" destOrd="0" presId="urn:microsoft.com/office/officeart/2016/7/layout/BasicLinearProcessNumbered"/>
    <dgm:cxn modelId="{FFCA7E33-5473-4ECE-8C51-203EB7742FFC}" type="presOf" srcId="{4C60656B-3680-4B0D-8438-7B69C4CFD396}" destId="{6B1D065E-F0AD-4C06-9CCF-FC5092652828}" srcOrd="0" destOrd="0" presId="urn:microsoft.com/office/officeart/2016/7/layout/BasicLinearProcessNumbered"/>
    <dgm:cxn modelId="{16D5D43B-20B8-4C3F-A4FB-2BC5237AE72B}" type="presOf" srcId="{6E4DDB97-413A-4C16-A156-ECFD2D990639}" destId="{3264562B-FD6F-4324-9975-E832F4107020}" srcOrd="0" destOrd="0" presId="urn:microsoft.com/office/officeart/2016/7/layout/BasicLinearProcessNumbered"/>
    <dgm:cxn modelId="{7FB21260-E25E-43F8-8D1C-703C6FB938F0}" srcId="{142BE829-7EFE-45C3-88EB-1AECB98758F6}" destId="{4C60656B-3680-4B0D-8438-7B69C4CFD396}" srcOrd="0" destOrd="0" parTransId="{CCEF1DF7-81B4-4133-8A15-3D0843F84960}" sibTransId="{0C2BA2A4-049D-458F-9434-491735FED1A6}"/>
    <dgm:cxn modelId="{AE99FE65-3C57-4DE8-933A-81D869A402D1}" srcId="{142BE829-7EFE-45C3-88EB-1AECB98758F6}" destId="{ED974D57-31B7-4D2E-AB86-B7D1D62506F8}" srcOrd="2" destOrd="0" parTransId="{42A95AF8-5BDD-4763-B080-670D97358438}" sibTransId="{6E4DDB97-413A-4C16-A156-ECFD2D990639}"/>
    <dgm:cxn modelId="{E5362150-6D9E-4722-AE6B-5537AA7E7339}" type="presOf" srcId="{F9AAF013-DAEB-4F82-9612-A005BCE81A4C}" destId="{49F63554-E0AB-4950-BD18-E71BF8346ECB}" srcOrd="0" destOrd="0" presId="urn:microsoft.com/office/officeart/2016/7/layout/BasicLinearProcessNumbered"/>
    <dgm:cxn modelId="{270F9859-73D0-4846-802E-1906BD2182AA}" type="presOf" srcId="{ED974D57-31B7-4D2E-AB86-B7D1D62506F8}" destId="{904531D0-8F9F-4235-9943-9479D23ECE37}" srcOrd="1" destOrd="0" presId="urn:microsoft.com/office/officeart/2016/7/layout/BasicLinearProcessNumbered"/>
    <dgm:cxn modelId="{2FE9A47C-2417-445A-8D59-F3093A1EB883}" type="presOf" srcId="{142BE829-7EFE-45C3-88EB-1AECB98758F6}" destId="{6725A355-813C-4C8B-BE05-796B863C6191}" srcOrd="0" destOrd="0" presId="urn:microsoft.com/office/officeart/2016/7/layout/BasicLinearProcessNumbered"/>
    <dgm:cxn modelId="{33ADA386-75BD-4A34-AB4C-D79459D0D87D}" type="presOf" srcId="{ED974D57-31B7-4D2E-AB86-B7D1D62506F8}" destId="{DFF41A1B-A70A-4DB6-BF8B-D03EE51B0077}" srcOrd="0" destOrd="0" presId="urn:microsoft.com/office/officeart/2016/7/layout/BasicLinearProcessNumbered"/>
    <dgm:cxn modelId="{39F3E4A9-0524-443B-B088-70C69E973D02}" srcId="{142BE829-7EFE-45C3-88EB-1AECB98758F6}" destId="{ECA05E48-361C-4FFA-81C2-ACB1FE4E0292}" srcOrd="3" destOrd="0" parTransId="{19CDF1E7-376A-4EB6-ADE9-220A3C9CA59C}" sibTransId="{B37518A6-5827-4F52-9296-7C3EDE562FCA}"/>
    <dgm:cxn modelId="{32844DCC-6299-426D-935D-1DD48157B66D}" type="presOf" srcId="{B37518A6-5827-4F52-9296-7C3EDE562FCA}" destId="{02726770-837E-46C8-A7D1-9B92AA3EF149}" srcOrd="0" destOrd="0" presId="urn:microsoft.com/office/officeart/2016/7/layout/BasicLinearProcessNumbered"/>
    <dgm:cxn modelId="{44EEA6CD-AB19-489D-9C3A-5E258553BC03}" type="presOf" srcId="{131EDF67-A2EF-49AB-A774-1E5C113412B6}" destId="{DF4AAD2C-5880-4EA7-B77C-E074B53FF5B6}" srcOrd="0" destOrd="0" presId="urn:microsoft.com/office/officeart/2016/7/layout/BasicLinearProcessNumbered"/>
    <dgm:cxn modelId="{6678B2CD-FDA2-4427-B1C5-08F3A7D3AC69}" type="presOf" srcId="{ECA05E48-361C-4FFA-81C2-ACB1FE4E0292}" destId="{98FE12DC-0590-4A0A-9665-E78B5DDD2F8B}" srcOrd="1" destOrd="0" presId="urn:microsoft.com/office/officeart/2016/7/layout/BasicLinearProcessNumbered"/>
    <dgm:cxn modelId="{5D9486D6-3634-466B-90B0-7BEEA93BE290}" srcId="{142BE829-7EFE-45C3-88EB-1AECB98758F6}" destId="{131EDF67-A2EF-49AB-A774-1E5C113412B6}" srcOrd="1" destOrd="0" parTransId="{BCC7A736-38B4-49B9-A86C-EB13F448EAE5}" sibTransId="{F9AAF013-DAEB-4F82-9612-A005BCE81A4C}"/>
    <dgm:cxn modelId="{F10DF7EE-F3C0-43F1-B4F2-BE448FE2B7E0}" type="presOf" srcId="{ECA05E48-361C-4FFA-81C2-ACB1FE4E0292}" destId="{FFE1B7EB-9669-4E5F-84B1-A13C25A63FDF}" srcOrd="0" destOrd="0" presId="urn:microsoft.com/office/officeart/2016/7/layout/BasicLinearProcessNumbered"/>
    <dgm:cxn modelId="{705DBCF6-F149-43FA-B73C-B6AA0E4A0C33}" type="presOf" srcId="{0C2BA2A4-049D-458F-9434-491735FED1A6}" destId="{91BA6814-2250-4627-AC28-9838BC4097AD}" srcOrd="0" destOrd="0" presId="urn:microsoft.com/office/officeart/2016/7/layout/BasicLinearProcessNumbered"/>
    <dgm:cxn modelId="{23D643F6-5A18-4F78-B144-20B6C23E2BC1}" type="presParOf" srcId="{6725A355-813C-4C8B-BE05-796B863C6191}" destId="{73FD5F9E-BCD8-42E1-8D62-4F164740319B}" srcOrd="0" destOrd="0" presId="urn:microsoft.com/office/officeart/2016/7/layout/BasicLinearProcessNumbered"/>
    <dgm:cxn modelId="{82DF3BCD-6DE4-4047-89EB-2A7532EFC95A}" type="presParOf" srcId="{73FD5F9E-BCD8-42E1-8D62-4F164740319B}" destId="{6B1D065E-F0AD-4C06-9CCF-FC5092652828}" srcOrd="0" destOrd="0" presId="urn:microsoft.com/office/officeart/2016/7/layout/BasicLinearProcessNumbered"/>
    <dgm:cxn modelId="{2B8894D4-7C38-44C9-B38A-F13A6C8CF64B}" type="presParOf" srcId="{73FD5F9E-BCD8-42E1-8D62-4F164740319B}" destId="{91BA6814-2250-4627-AC28-9838BC4097AD}" srcOrd="1" destOrd="0" presId="urn:microsoft.com/office/officeart/2016/7/layout/BasicLinearProcessNumbered"/>
    <dgm:cxn modelId="{5634442E-37AF-44EC-8F92-DFB912CD072A}" type="presParOf" srcId="{73FD5F9E-BCD8-42E1-8D62-4F164740319B}" destId="{320A6BF0-B828-498E-A765-5AEC8FD978D6}" srcOrd="2" destOrd="0" presId="urn:microsoft.com/office/officeart/2016/7/layout/BasicLinearProcessNumbered"/>
    <dgm:cxn modelId="{232C5689-E1FB-4590-B0ED-E1C578CF41CA}" type="presParOf" srcId="{73FD5F9E-BCD8-42E1-8D62-4F164740319B}" destId="{EE0D209F-48BC-4814-8B38-555C2775E3F0}" srcOrd="3" destOrd="0" presId="urn:microsoft.com/office/officeart/2016/7/layout/BasicLinearProcessNumbered"/>
    <dgm:cxn modelId="{0D433EB0-D37B-4C24-8D2B-F1CD36E5480F}" type="presParOf" srcId="{6725A355-813C-4C8B-BE05-796B863C6191}" destId="{505FA1C6-9AAB-47F4-983B-AA06AE57A024}" srcOrd="1" destOrd="0" presId="urn:microsoft.com/office/officeart/2016/7/layout/BasicLinearProcessNumbered"/>
    <dgm:cxn modelId="{A9E40858-1A01-4E14-9CB0-364DB6209041}" type="presParOf" srcId="{6725A355-813C-4C8B-BE05-796B863C6191}" destId="{235152A3-2EDD-44E1-975E-85790B8EEBCE}" srcOrd="2" destOrd="0" presId="urn:microsoft.com/office/officeart/2016/7/layout/BasicLinearProcessNumbered"/>
    <dgm:cxn modelId="{FB972D41-6615-490D-9E57-31B185D1BA28}" type="presParOf" srcId="{235152A3-2EDD-44E1-975E-85790B8EEBCE}" destId="{DF4AAD2C-5880-4EA7-B77C-E074B53FF5B6}" srcOrd="0" destOrd="0" presId="urn:microsoft.com/office/officeart/2016/7/layout/BasicLinearProcessNumbered"/>
    <dgm:cxn modelId="{D559DDCC-8357-4A82-8B48-A92EED080C46}" type="presParOf" srcId="{235152A3-2EDD-44E1-975E-85790B8EEBCE}" destId="{49F63554-E0AB-4950-BD18-E71BF8346ECB}" srcOrd="1" destOrd="0" presId="urn:microsoft.com/office/officeart/2016/7/layout/BasicLinearProcessNumbered"/>
    <dgm:cxn modelId="{3ABE0C87-C045-4504-A640-60CA26456A98}" type="presParOf" srcId="{235152A3-2EDD-44E1-975E-85790B8EEBCE}" destId="{C965E05C-644D-4D7E-919C-4EA54B26BA3D}" srcOrd="2" destOrd="0" presId="urn:microsoft.com/office/officeart/2016/7/layout/BasicLinearProcessNumbered"/>
    <dgm:cxn modelId="{B0FF2249-E510-4F44-9B61-F00A124F16E2}" type="presParOf" srcId="{235152A3-2EDD-44E1-975E-85790B8EEBCE}" destId="{C8239D3C-1B2E-476B-AB4E-9B247C63F1B8}" srcOrd="3" destOrd="0" presId="urn:microsoft.com/office/officeart/2016/7/layout/BasicLinearProcessNumbered"/>
    <dgm:cxn modelId="{768C6D41-6F58-49A9-841C-8B56B626318F}" type="presParOf" srcId="{6725A355-813C-4C8B-BE05-796B863C6191}" destId="{1FE09182-D0B6-4361-AAE5-CD606AEBFEFD}" srcOrd="3" destOrd="0" presId="urn:microsoft.com/office/officeart/2016/7/layout/BasicLinearProcessNumbered"/>
    <dgm:cxn modelId="{103E20BC-7EA7-4ABE-A63C-4F0DA95C8AA0}" type="presParOf" srcId="{6725A355-813C-4C8B-BE05-796B863C6191}" destId="{3B2CCD80-134B-4D59-B72D-EBE6B3797927}" srcOrd="4" destOrd="0" presId="urn:microsoft.com/office/officeart/2016/7/layout/BasicLinearProcessNumbered"/>
    <dgm:cxn modelId="{4B7570A4-C726-4DB3-8962-4E5DBB9504AE}" type="presParOf" srcId="{3B2CCD80-134B-4D59-B72D-EBE6B3797927}" destId="{DFF41A1B-A70A-4DB6-BF8B-D03EE51B0077}" srcOrd="0" destOrd="0" presId="urn:microsoft.com/office/officeart/2016/7/layout/BasicLinearProcessNumbered"/>
    <dgm:cxn modelId="{70B99FF3-391A-4358-8699-5EB4EA523093}" type="presParOf" srcId="{3B2CCD80-134B-4D59-B72D-EBE6B3797927}" destId="{3264562B-FD6F-4324-9975-E832F4107020}" srcOrd="1" destOrd="0" presId="urn:microsoft.com/office/officeart/2016/7/layout/BasicLinearProcessNumbered"/>
    <dgm:cxn modelId="{DF4E5611-2F34-46BC-B76A-17B64A47C5CF}" type="presParOf" srcId="{3B2CCD80-134B-4D59-B72D-EBE6B3797927}" destId="{5EC3C126-6C81-4FB7-8FC5-D929F9ED484D}" srcOrd="2" destOrd="0" presId="urn:microsoft.com/office/officeart/2016/7/layout/BasicLinearProcessNumbered"/>
    <dgm:cxn modelId="{2030D556-2D84-4FDE-9293-8FBDC968033E}" type="presParOf" srcId="{3B2CCD80-134B-4D59-B72D-EBE6B3797927}" destId="{904531D0-8F9F-4235-9943-9479D23ECE37}" srcOrd="3" destOrd="0" presId="urn:microsoft.com/office/officeart/2016/7/layout/BasicLinearProcessNumbered"/>
    <dgm:cxn modelId="{BBF47B32-B8C1-48F8-8554-69F127F496BA}" type="presParOf" srcId="{6725A355-813C-4C8B-BE05-796B863C6191}" destId="{B56F25EC-385B-427D-A3A3-1A014EB43234}" srcOrd="5" destOrd="0" presId="urn:microsoft.com/office/officeart/2016/7/layout/BasicLinearProcessNumbered"/>
    <dgm:cxn modelId="{6AC82ADA-CC4A-4B12-85F9-1084A54A3771}" type="presParOf" srcId="{6725A355-813C-4C8B-BE05-796B863C6191}" destId="{5B71E017-55C0-42DD-B81B-9099DDA3D172}" srcOrd="6" destOrd="0" presId="urn:microsoft.com/office/officeart/2016/7/layout/BasicLinearProcessNumbered"/>
    <dgm:cxn modelId="{3E761BA4-BCBB-4E20-BAEF-69E9FF21EC83}" type="presParOf" srcId="{5B71E017-55C0-42DD-B81B-9099DDA3D172}" destId="{FFE1B7EB-9669-4E5F-84B1-A13C25A63FDF}" srcOrd="0" destOrd="0" presId="urn:microsoft.com/office/officeart/2016/7/layout/BasicLinearProcessNumbered"/>
    <dgm:cxn modelId="{37EA7A4C-DAFB-4C36-90E1-81E7819425F0}" type="presParOf" srcId="{5B71E017-55C0-42DD-B81B-9099DDA3D172}" destId="{02726770-837E-46C8-A7D1-9B92AA3EF149}" srcOrd="1" destOrd="0" presId="urn:microsoft.com/office/officeart/2016/7/layout/BasicLinearProcessNumbered"/>
    <dgm:cxn modelId="{B83E2927-FDFE-4745-A65A-D759D7C465A9}" type="presParOf" srcId="{5B71E017-55C0-42DD-B81B-9099DDA3D172}" destId="{9C94B990-AD34-42F9-B97B-792C0597ACCD}" srcOrd="2" destOrd="0" presId="urn:microsoft.com/office/officeart/2016/7/layout/BasicLinearProcessNumbered"/>
    <dgm:cxn modelId="{624966CD-DF87-4540-8606-459B62DE69A6}" type="presParOf" srcId="{5B71E017-55C0-42DD-B81B-9099DDA3D172}" destId="{98FE12DC-0590-4A0A-9665-E78B5DDD2F8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E1FA31-E7D5-42A1-81B7-5C318DA57041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F83F414-B1EF-4BA6-8944-1CD8B81F39F4}">
      <dgm:prSet/>
      <dgm:spPr/>
      <dgm:t>
        <a:bodyPr/>
        <a:lstStyle/>
        <a:p>
          <a:r>
            <a:rPr lang="en-US"/>
            <a:t>Filters: Year, Month, Product Category, Region, Customer Segment</a:t>
          </a:r>
        </a:p>
      </dgm:t>
    </dgm:pt>
    <dgm:pt modelId="{3AE2B677-735F-4062-93E6-E8B0CA032532}" type="parTrans" cxnId="{66CEDBA7-2348-4828-807A-BC45AAC0C024}">
      <dgm:prSet/>
      <dgm:spPr/>
      <dgm:t>
        <a:bodyPr/>
        <a:lstStyle/>
        <a:p>
          <a:endParaRPr lang="en-US"/>
        </a:p>
      </dgm:t>
    </dgm:pt>
    <dgm:pt modelId="{05DE9B64-CC22-4AAD-A366-0005965640DB}" type="sibTrans" cxnId="{66CEDBA7-2348-4828-807A-BC45AAC0C024}">
      <dgm:prSet/>
      <dgm:spPr/>
      <dgm:t>
        <a:bodyPr/>
        <a:lstStyle/>
        <a:p>
          <a:endParaRPr lang="en-US"/>
        </a:p>
      </dgm:t>
    </dgm:pt>
    <dgm:pt modelId="{EF037AD8-495A-430A-86D0-4EDFC54E39AD}">
      <dgm:prSet/>
      <dgm:spPr/>
      <dgm:t>
        <a:bodyPr/>
        <a:lstStyle/>
        <a:p>
          <a:r>
            <a:rPr lang="en-US"/>
            <a:t>Navigation buttons used for page switching</a:t>
          </a:r>
        </a:p>
      </dgm:t>
    </dgm:pt>
    <dgm:pt modelId="{ECD19737-9CE9-409C-843E-797E53DF7BDC}" type="parTrans" cxnId="{019B22D1-23F1-4EDF-8248-E48D257FA00F}">
      <dgm:prSet/>
      <dgm:spPr/>
      <dgm:t>
        <a:bodyPr/>
        <a:lstStyle/>
        <a:p>
          <a:endParaRPr lang="en-US"/>
        </a:p>
      </dgm:t>
    </dgm:pt>
    <dgm:pt modelId="{0918426B-87F5-4A01-8C87-AB1F39BBDC4E}" type="sibTrans" cxnId="{019B22D1-23F1-4EDF-8248-E48D257FA00F}">
      <dgm:prSet/>
      <dgm:spPr/>
      <dgm:t>
        <a:bodyPr/>
        <a:lstStyle/>
        <a:p>
          <a:endParaRPr lang="en-US"/>
        </a:p>
      </dgm:t>
    </dgm:pt>
    <dgm:pt modelId="{F1EBE3A1-6D7F-4225-9F9B-813B609B46AA}" type="pres">
      <dgm:prSet presAssocID="{C1E1FA31-E7D5-42A1-81B7-5C318DA57041}" presName="outerComposite" presStyleCnt="0">
        <dgm:presLayoutVars>
          <dgm:chMax val="5"/>
          <dgm:dir/>
          <dgm:resizeHandles val="exact"/>
        </dgm:presLayoutVars>
      </dgm:prSet>
      <dgm:spPr/>
    </dgm:pt>
    <dgm:pt modelId="{6F49CAC5-CF36-4D69-99F8-91FA2BC9F295}" type="pres">
      <dgm:prSet presAssocID="{C1E1FA31-E7D5-42A1-81B7-5C318DA57041}" presName="dummyMaxCanvas" presStyleCnt="0">
        <dgm:presLayoutVars/>
      </dgm:prSet>
      <dgm:spPr/>
    </dgm:pt>
    <dgm:pt modelId="{29D3D430-A374-4CB0-81E2-5AD85A3359CF}" type="pres">
      <dgm:prSet presAssocID="{C1E1FA31-E7D5-42A1-81B7-5C318DA57041}" presName="TwoNodes_1" presStyleLbl="node1" presStyleIdx="0" presStyleCnt="2">
        <dgm:presLayoutVars>
          <dgm:bulletEnabled val="1"/>
        </dgm:presLayoutVars>
      </dgm:prSet>
      <dgm:spPr/>
    </dgm:pt>
    <dgm:pt modelId="{C6434AEB-09C3-48F4-894A-05382E503EC7}" type="pres">
      <dgm:prSet presAssocID="{C1E1FA31-E7D5-42A1-81B7-5C318DA57041}" presName="TwoNodes_2" presStyleLbl="node1" presStyleIdx="1" presStyleCnt="2">
        <dgm:presLayoutVars>
          <dgm:bulletEnabled val="1"/>
        </dgm:presLayoutVars>
      </dgm:prSet>
      <dgm:spPr/>
    </dgm:pt>
    <dgm:pt modelId="{8C4D3924-B042-4723-816D-ED7B00E86571}" type="pres">
      <dgm:prSet presAssocID="{C1E1FA31-E7D5-42A1-81B7-5C318DA57041}" presName="TwoConn_1-2" presStyleLbl="fgAccFollowNode1" presStyleIdx="0" presStyleCnt="1">
        <dgm:presLayoutVars>
          <dgm:bulletEnabled val="1"/>
        </dgm:presLayoutVars>
      </dgm:prSet>
      <dgm:spPr/>
    </dgm:pt>
    <dgm:pt modelId="{040ED8FC-1BF8-421A-B4E1-60F8AB797293}" type="pres">
      <dgm:prSet presAssocID="{C1E1FA31-E7D5-42A1-81B7-5C318DA57041}" presName="TwoNodes_1_text" presStyleLbl="node1" presStyleIdx="1" presStyleCnt="2">
        <dgm:presLayoutVars>
          <dgm:bulletEnabled val="1"/>
        </dgm:presLayoutVars>
      </dgm:prSet>
      <dgm:spPr/>
    </dgm:pt>
    <dgm:pt modelId="{7E0B862C-576F-4285-98AD-EE3B65D37F48}" type="pres">
      <dgm:prSet presAssocID="{C1E1FA31-E7D5-42A1-81B7-5C318DA5704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21744066-E30A-4635-9424-C185C77F2D45}" type="presOf" srcId="{05DE9B64-CC22-4AAD-A366-0005965640DB}" destId="{8C4D3924-B042-4723-816D-ED7B00E86571}" srcOrd="0" destOrd="0" presId="urn:microsoft.com/office/officeart/2005/8/layout/vProcess5"/>
    <dgm:cxn modelId="{78489C6B-D0C8-48CC-A2CB-6A3811416009}" type="presOf" srcId="{EF037AD8-495A-430A-86D0-4EDFC54E39AD}" destId="{7E0B862C-576F-4285-98AD-EE3B65D37F48}" srcOrd="1" destOrd="0" presId="urn:microsoft.com/office/officeart/2005/8/layout/vProcess5"/>
    <dgm:cxn modelId="{2BAEE74F-9141-438B-BAD8-26AA7802A1D9}" type="presOf" srcId="{EF037AD8-495A-430A-86D0-4EDFC54E39AD}" destId="{C6434AEB-09C3-48F4-894A-05382E503EC7}" srcOrd="0" destOrd="0" presId="urn:microsoft.com/office/officeart/2005/8/layout/vProcess5"/>
    <dgm:cxn modelId="{66CEDBA7-2348-4828-807A-BC45AAC0C024}" srcId="{C1E1FA31-E7D5-42A1-81B7-5C318DA57041}" destId="{3F83F414-B1EF-4BA6-8944-1CD8B81F39F4}" srcOrd="0" destOrd="0" parTransId="{3AE2B677-735F-4062-93E6-E8B0CA032532}" sibTransId="{05DE9B64-CC22-4AAD-A366-0005965640DB}"/>
    <dgm:cxn modelId="{426CA2AD-015F-4761-945A-B7E18539CBDF}" type="presOf" srcId="{C1E1FA31-E7D5-42A1-81B7-5C318DA57041}" destId="{F1EBE3A1-6D7F-4225-9F9B-813B609B46AA}" srcOrd="0" destOrd="0" presId="urn:microsoft.com/office/officeart/2005/8/layout/vProcess5"/>
    <dgm:cxn modelId="{019B22D1-23F1-4EDF-8248-E48D257FA00F}" srcId="{C1E1FA31-E7D5-42A1-81B7-5C318DA57041}" destId="{EF037AD8-495A-430A-86D0-4EDFC54E39AD}" srcOrd="1" destOrd="0" parTransId="{ECD19737-9CE9-409C-843E-797E53DF7BDC}" sibTransId="{0918426B-87F5-4A01-8C87-AB1F39BBDC4E}"/>
    <dgm:cxn modelId="{EE66F7E3-9ADE-4044-90EE-122E3F87455A}" type="presOf" srcId="{3F83F414-B1EF-4BA6-8944-1CD8B81F39F4}" destId="{040ED8FC-1BF8-421A-B4E1-60F8AB797293}" srcOrd="1" destOrd="0" presId="urn:microsoft.com/office/officeart/2005/8/layout/vProcess5"/>
    <dgm:cxn modelId="{F6B156EE-83D2-4360-9ABC-5B9429EF5203}" type="presOf" srcId="{3F83F414-B1EF-4BA6-8944-1CD8B81F39F4}" destId="{29D3D430-A374-4CB0-81E2-5AD85A3359CF}" srcOrd="0" destOrd="0" presId="urn:microsoft.com/office/officeart/2005/8/layout/vProcess5"/>
    <dgm:cxn modelId="{E0BA5F4A-EC63-4778-B797-3CEE1370B341}" type="presParOf" srcId="{F1EBE3A1-6D7F-4225-9F9B-813B609B46AA}" destId="{6F49CAC5-CF36-4D69-99F8-91FA2BC9F295}" srcOrd="0" destOrd="0" presId="urn:microsoft.com/office/officeart/2005/8/layout/vProcess5"/>
    <dgm:cxn modelId="{6AD3A230-496B-4A93-BE75-A14DBD78AB03}" type="presParOf" srcId="{F1EBE3A1-6D7F-4225-9F9B-813B609B46AA}" destId="{29D3D430-A374-4CB0-81E2-5AD85A3359CF}" srcOrd="1" destOrd="0" presId="urn:microsoft.com/office/officeart/2005/8/layout/vProcess5"/>
    <dgm:cxn modelId="{C2777B2B-9FFA-46F3-B0F2-7C241C887E20}" type="presParOf" srcId="{F1EBE3A1-6D7F-4225-9F9B-813B609B46AA}" destId="{C6434AEB-09C3-48F4-894A-05382E503EC7}" srcOrd="2" destOrd="0" presId="urn:microsoft.com/office/officeart/2005/8/layout/vProcess5"/>
    <dgm:cxn modelId="{DB521422-19B1-4CC7-9195-734F67441024}" type="presParOf" srcId="{F1EBE3A1-6D7F-4225-9F9B-813B609B46AA}" destId="{8C4D3924-B042-4723-816D-ED7B00E86571}" srcOrd="3" destOrd="0" presId="urn:microsoft.com/office/officeart/2005/8/layout/vProcess5"/>
    <dgm:cxn modelId="{143EDE8F-F1B1-4179-90F2-C272D8F98117}" type="presParOf" srcId="{F1EBE3A1-6D7F-4225-9F9B-813B609B46AA}" destId="{040ED8FC-1BF8-421A-B4E1-60F8AB797293}" srcOrd="4" destOrd="0" presId="urn:microsoft.com/office/officeart/2005/8/layout/vProcess5"/>
    <dgm:cxn modelId="{0225A955-C4C8-4A95-B05A-B113EA7446EE}" type="presParOf" srcId="{F1EBE3A1-6D7F-4225-9F9B-813B609B46AA}" destId="{7E0B862C-576F-4285-98AD-EE3B65D37F4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66F234-C4D7-4F27-9DE0-B731934B822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991E63-EFA1-4E50-928E-F20F9F717FDE}">
      <dgm:prSet/>
      <dgm:spPr/>
      <dgm:t>
        <a:bodyPr/>
        <a:lstStyle/>
        <a:p>
          <a:pPr>
            <a:defRPr cap="all"/>
          </a:pPr>
          <a:r>
            <a:rPr lang="en-US"/>
            <a:t>Cut costs in low-margin regions</a:t>
          </a:r>
        </a:p>
      </dgm:t>
    </dgm:pt>
    <dgm:pt modelId="{4F97E729-7FA8-426A-B81F-FE79C3C6D5F2}" type="parTrans" cxnId="{7B2076A6-C233-4086-B991-B78055CADB66}">
      <dgm:prSet/>
      <dgm:spPr/>
      <dgm:t>
        <a:bodyPr/>
        <a:lstStyle/>
        <a:p>
          <a:endParaRPr lang="en-US"/>
        </a:p>
      </dgm:t>
    </dgm:pt>
    <dgm:pt modelId="{5CDDBB6C-34CD-4291-9E6E-A051706838B1}" type="sibTrans" cxnId="{7B2076A6-C233-4086-B991-B78055CADB66}">
      <dgm:prSet/>
      <dgm:spPr/>
      <dgm:t>
        <a:bodyPr/>
        <a:lstStyle/>
        <a:p>
          <a:endParaRPr lang="en-US"/>
        </a:p>
      </dgm:t>
    </dgm:pt>
    <dgm:pt modelId="{7CA6DFDC-FF06-4627-AF29-EEE956CB1804}">
      <dgm:prSet/>
      <dgm:spPr/>
      <dgm:t>
        <a:bodyPr/>
        <a:lstStyle/>
        <a:p>
          <a:pPr>
            <a:defRPr cap="all"/>
          </a:pPr>
          <a:r>
            <a:rPr lang="en-US"/>
            <a:t>Boost campaigns for profitable segments</a:t>
          </a:r>
        </a:p>
      </dgm:t>
    </dgm:pt>
    <dgm:pt modelId="{FE00F703-D11E-4F4A-AF2F-A6EAEC6612A9}" type="parTrans" cxnId="{9B856290-822B-4324-BBA2-3C2D9DFFB83A}">
      <dgm:prSet/>
      <dgm:spPr/>
      <dgm:t>
        <a:bodyPr/>
        <a:lstStyle/>
        <a:p>
          <a:endParaRPr lang="en-US"/>
        </a:p>
      </dgm:t>
    </dgm:pt>
    <dgm:pt modelId="{71FBCEB7-5CA3-464F-B7BD-6B95DA4BE810}" type="sibTrans" cxnId="{9B856290-822B-4324-BBA2-3C2D9DFFB83A}">
      <dgm:prSet/>
      <dgm:spPr/>
      <dgm:t>
        <a:bodyPr/>
        <a:lstStyle/>
        <a:p>
          <a:endParaRPr lang="en-US"/>
        </a:p>
      </dgm:t>
    </dgm:pt>
    <dgm:pt modelId="{D872AE30-2D5E-4383-B5F5-03983BD781AF}">
      <dgm:prSet/>
      <dgm:spPr/>
      <dgm:t>
        <a:bodyPr/>
        <a:lstStyle/>
        <a:p>
          <a:pPr>
            <a:defRPr cap="all"/>
          </a:pPr>
          <a:r>
            <a:rPr lang="en-US"/>
            <a:t>Investigate underperforming regions like Nunavut</a:t>
          </a:r>
        </a:p>
      </dgm:t>
    </dgm:pt>
    <dgm:pt modelId="{9CA88556-6E48-4E71-91B9-8974AA8B7EF0}" type="parTrans" cxnId="{9E483335-9EE3-422D-9C17-A15FB86DEB60}">
      <dgm:prSet/>
      <dgm:spPr/>
      <dgm:t>
        <a:bodyPr/>
        <a:lstStyle/>
        <a:p>
          <a:endParaRPr lang="en-US"/>
        </a:p>
      </dgm:t>
    </dgm:pt>
    <dgm:pt modelId="{1BCFCCA5-EE72-4868-8451-59BAF610D7EF}" type="sibTrans" cxnId="{9E483335-9EE3-422D-9C17-A15FB86DEB60}">
      <dgm:prSet/>
      <dgm:spPr/>
      <dgm:t>
        <a:bodyPr/>
        <a:lstStyle/>
        <a:p>
          <a:endParaRPr lang="en-US"/>
        </a:p>
      </dgm:t>
    </dgm:pt>
    <dgm:pt modelId="{DC5D1B02-1D8C-459C-ABDB-8E0B28436F87}" type="pres">
      <dgm:prSet presAssocID="{6D66F234-C4D7-4F27-9DE0-B731934B8229}" presName="root" presStyleCnt="0">
        <dgm:presLayoutVars>
          <dgm:dir/>
          <dgm:resizeHandles val="exact"/>
        </dgm:presLayoutVars>
      </dgm:prSet>
      <dgm:spPr/>
    </dgm:pt>
    <dgm:pt modelId="{43323B56-7CFA-4AF9-A092-7589C4652949}" type="pres">
      <dgm:prSet presAssocID="{0B991E63-EFA1-4E50-928E-F20F9F717FDE}" presName="compNode" presStyleCnt="0"/>
      <dgm:spPr/>
    </dgm:pt>
    <dgm:pt modelId="{DF0E74F7-4DC9-41BB-856B-3CB304A6B50B}" type="pres">
      <dgm:prSet presAssocID="{0B991E63-EFA1-4E50-928E-F20F9F717FDE}" presName="iconBgRect" presStyleLbl="bgShp" presStyleIdx="0" presStyleCnt="3"/>
      <dgm:spPr/>
    </dgm:pt>
    <dgm:pt modelId="{E5542FAB-9B8C-449C-B46A-BAE7B76ED24E}" type="pres">
      <dgm:prSet presAssocID="{0B991E63-EFA1-4E50-928E-F20F9F717F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25475A9D-283E-46EB-85F6-95E49E2F03DC}" type="pres">
      <dgm:prSet presAssocID="{0B991E63-EFA1-4E50-928E-F20F9F717FDE}" presName="spaceRect" presStyleCnt="0"/>
      <dgm:spPr/>
    </dgm:pt>
    <dgm:pt modelId="{2DC9EEFF-3E52-4508-8634-D5786FCF8928}" type="pres">
      <dgm:prSet presAssocID="{0B991E63-EFA1-4E50-928E-F20F9F717FDE}" presName="textRect" presStyleLbl="revTx" presStyleIdx="0" presStyleCnt="3">
        <dgm:presLayoutVars>
          <dgm:chMax val="1"/>
          <dgm:chPref val="1"/>
        </dgm:presLayoutVars>
      </dgm:prSet>
      <dgm:spPr/>
    </dgm:pt>
    <dgm:pt modelId="{C19EAD13-34E3-4B27-A1B0-415F6564DAED}" type="pres">
      <dgm:prSet presAssocID="{5CDDBB6C-34CD-4291-9E6E-A051706838B1}" presName="sibTrans" presStyleCnt="0"/>
      <dgm:spPr/>
    </dgm:pt>
    <dgm:pt modelId="{609EEC20-A786-466F-9A1E-2E37386092BA}" type="pres">
      <dgm:prSet presAssocID="{7CA6DFDC-FF06-4627-AF29-EEE956CB1804}" presName="compNode" presStyleCnt="0"/>
      <dgm:spPr/>
    </dgm:pt>
    <dgm:pt modelId="{015125B9-56B4-4D77-A99F-5A18D7D8316C}" type="pres">
      <dgm:prSet presAssocID="{7CA6DFDC-FF06-4627-AF29-EEE956CB1804}" presName="iconBgRect" presStyleLbl="bgShp" presStyleIdx="1" presStyleCnt="3"/>
      <dgm:spPr/>
    </dgm:pt>
    <dgm:pt modelId="{5C23CFA3-6234-4E21-AABA-30AE980DCB6E}" type="pres">
      <dgm:prSet presAssocID="{7CA6DFDC-FF06-4627-AF29-EEE956CB18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9653079-8526-456C-8670-E0CC7E737654}" type="pres">
      <dgm:prSet presAssocID="{7CA6DFDC-FF06-4627-AF29-EEE956CB1804}" presName="spaceRect" presStyleCnt="0"/>
      <dgm:spPr/>
    </dgm:pt>
    <dgm:pt modelId="{EFE07889-C690-4777-AA2B-C39CC4C316C9}" type="pres">
      <dgm:prSet presAssocID="{7CA6DFDC-FF06-4627-AF29-EEE956CB1804}" presName="textRect" presStyleLbl="revTx" presStyleIdx="1" presStyleCnt="3">
        <dgm:presLayoutVars>
          <dgm:chMax val="1"/>
          <dgm:chPref val="1"/>
        </dgm:presLayoutVars>
      </dgm:prSet>
      <dgm:spPr/>
    </dgm:pt>
    <dgm:pt modelId="{946A5750-0B00-4A1A-8DE1-BDDCC89F3940}" type="pres">
      <dgm:prSet presAssocID="{71FBCEB7-5CA3-464F-B7BD-6B95DA4BE810}" presName="sibTrans" presStyleCnt="0"/>
      <dgm:spPr/>
    </dgm:pt>
    <dgm:pt modelId="{6F7DF642-B798-4616-B7A3-714E086DD888}" type="pres">
      <dgm:prSet presAssocID="{D872AE30-2D5E-4383-B5F5-03983BD781AF}" presName="compNode" presStyleCnt="0"/>
      <dgm:spPr/>
    </dgm:pt>
    <dgm:pt modelId="{332B3025-2533-4A88-84A2-56133994ABE6}" type="pres">
      <dgm:prSet presAssocID="{D872AE30-2D5E-4383-B5F5-03983BD781AF}" presName="iconBgRect" presStyleLbl="bgShp" presStyleIdx="2" presStyleCnt="3"/>
      <dgm:spPr/>
    </dgm:pt>
    <dgm:pt modelId="{5861DB8B-64AE-4D32-8381-8C921084C98A}" type="pres">
      <dgm:prSet presAssocID="{D872AE30-2D5E-4383-B5F5-03983BD781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51CCE1B-3494-433D-AA52-443D5516A4A8}" type="pres">
      <dgm:prSet presAssocID="{D872AE30-2D5E-4383-B5F5-03983BD781AF}" presName="spaceRect" presStyleCnt="0"/>
      <dgm:spPr/>
    </dgm:pt>
    <dgm:pt modelId="{D814D234-636B-49B2-B7D5-59CE5905235C}" type="pres">
      <dgm:prSet presAssocID="{D872AE30-2D5E-4383-B5F5-03983BD781A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483335-9EE3-422D-9C17-A15FB86DEB60}" srcId="{6D66F234-C4D7-4F27-9DE0-B731934B8229}" destId="{D872AE30-2D5E-4383-B5F5-03983BD781AF}" srcOrd="2" destOrd="0" parTransId="{9CA88556-6E48-4E71-91B9-8974AA8B7EF0}" sibTransId="{1BCFCCA5-EE72-4868-8451-59BAF610D7EF}"/>
    <dgm:cxn modelId="{F563A169-D9AB-4AF4-B7B4-9C7488AD5C3D}" type="presOf" srcId="{7CA6DFDC-FF06-4627-AF29-EEE956CB1804}" destId="{EFE07889-C690-4777-AA2B-C39CC4C316C9}" srcOrd="0" destOrd="0" presId="urn:microsoft.com/office/officeart/2018/5/layout/IconCircleLabelList"/>
    <dgm:cxn modelId="{F31D0E56-6407-45D9-8B93-2A22A0DC5BDD}" type="presOf" srcId="{6D66F234-C4D7-4F27-9DE0-B731934B8229}" destId="{DC5D1B02-1D8C-459C-ABDB-8E0B28436F87}" srcOrd="0" destOrd="0" presId="urn:microsoft.com/office/officeart/2018/5/layout/IconCircleLabelList"/>
    <dgm:cxn modelId="{0D665A83-DBD2-493A-B95D-720877DF0DF9}" type="presOf" srcId="{D872AE30-2D5E-4383-B5F5-03983BD781AF}" destId="{D814D234-636B-49B2-B7D5-59CE5905235C}" srcOrd="0" destOrd="0" presId="urn:microsoft.com/office/officeart/2018/5/layout/IconCircleLabelList"/>
    <dgm:cxn modelId="{9B856290-822B-4324-BBA2-3C2D9DFFB83A}" srcId="{6D66F234-C4D7-4F27-9DE0-B731934B8229}" destId="{7CA6DFDC-FF06-4627-AF29-EEE956CB1804}" srcOrd="1" destOrd="0" parTransId="{FE00F703-D11E-4F4A-AF2F-A6EAEC6612A9}" sibTransId="{71FBCEB7-5CA3-464F-B7BD-6B95DA4BE810}"/>
    <dgm:cxn modelId="{7B2076A6-C233-4086-B991-B78055CADB66}" srcId="{6D66F234-C4D7-4F27-9DE0-B731934B8229}" destId="{0B991E63-EFA1-4E50-928E-F20F9F717FDE}" srcOrd="0" destOrd="0" parTransId="{4F97E729-7FA8-426A-B81F-FE79C3C6D5F2}" sibTransId="{5CDDBB6C-34CD-4291-9E6E-A051706838B1}"/>
    <dgm:cxn modelId="{5BF926FE-E91C-4A77-BDD1-6EBD89237750}" type="presOf" srcId="{0B991E63-EFA1-4E50-928E-F20F9F717FDE}" destId="{2DC9EEFF-3E52-4508-8634-D5786FCF8928}" srcOrd="0" destOrd="0" presId="urn:microsoft.com/office/officeart/2018/5/layout/IconCircleLabelList"/>
    <dgm:cxn modelId="{4D185E0D-3C3F-45D8-A134-A57EDE38AB8D}" type="presParOf" srcId="{DC5D1B02-1D8C-459C-ABDB-8E0B28436F87}" destId="{43323B56-7CFA-4AF9-A092-7589C4652949}" srcOrd="0" destOrd="0" presId="urn:microsoft.com/office/officeart/2018/5/layout/IconCircleLabelList"/>
    <dgm:cxn modelId="{8CBB68D3-AC94-423B-A406-A339204947E0}" type="presParOf" srcId="{43323B56-7CFA-4AF9-A092-7589C4652949}" destId="{DF0E74F7-4DC9-41BB-856B-3CB304A6B50B}" srcOrd="0" destOrd="0" presId="urn:microsoft.com/office/officeart/2018/5/layout/IconCircleLabelList"/>
    <dgm:cxn modelId="{B963DFF1-41A2-419E-A268-F5B532D2D280}" type="presParOf" srcId="{43323B56-7CFA-4AF9-A092-7589C4652949}" destId="{E5542FAB-9B8C-449C-B46A-BAE7B76ED24E}" srcOrd="1" destOrd="0" presId="urn:microsoft.com/office/officeart/2018/5/layout/IconCircleLabelList"/>
    <dgm:cxn modelId="{D9278904-21D1-4E25-8E4E-0C7B66E93CBB}" type="presParOf" srcId="{43323B56-7CFA-4AF9-A092-7589C4652949}" destId="{25475A9D-283E-46EB-85F6-95E49E2F03DC}" srcOrd="2" destOrd="0" presId="urn:microsoft.com/office/officeart/2018/5/layout/IconCircleLabelList"/>
    <dgm:cxn modelId="{4EE800C6-7C4C-46DE-895E-293E9EF3B24E}" type="presParOf" srcId="{43323B56-7CFA-4AF9-A092-7589C4652949}" destId="{2DC9EEFF-3E52-4508-8634-D5786FCF8928}" srcOrd="3" destOrd="0" presId="urn:microsoft.com/office/officeart/2018/5/layout/IconCircleLabelList"/>
    <dgm:cxn modelId="{895BA14E-0DEE-4C61-A0AB-E5F4B0163AB9}" type="presParOf" srcId="{DC5D1B02-1D8C-459C-ABDB-8E0B28436F87}" destId="{C19EAD13-34E3-4B27-A1B0-415F6564DAED}" srcOrd="1" destOrd="0" presId="urn:microsoft.com/office/officeart/2018/5/layout/IconCircleLabelList"/>
    <dgm:cxn modelId="{C489EAF6-86F3-43DD-B004-42C2CA803C53}" type="presParOf" srcId="{DC5D1B02-1D8C-459C-ABDB-8E0B28436F87}" destId="{609EEC20-A786-466F-9A1E-2E37386092BA}" srcOrd="2" destOrd="0" presId="urn:microsoft.com/office/officeart/2018/5/layout/IconCircleLabelList"/>
    <dgm:cxn modelId="{BE8463CD-612B-4973-AFD1-34636FF767DD}" type="presParOf" srcId="{609EEC20-A786-466F-9A1E-2E37386092BA}" destId="{015125B9-56B4-4D77-A99F-5A18D7D8316C}" srcOrd="0" destOrd="0" presId="urn:microsoft.com/office/officeart/2018/5/layout/IconCircleLabelList"/>
    <dgm:cxn modelId="{76D0C44E-FC19-4B1C-AF53-EFAFBB02BB24}" type="presParOf" srcId="{609EEC20-A786-466F-9A1E-2E37386092BA}" destId="{5C23CFA3-6234-4E21-AABA-30AE980DCB6E}" srcOrd="1" destOrd="0" presId="urn:microsoft.com/office/officeart/2018/5/layout/IconCircleLabelList"/>
    <dgm:cxn modelId="{0F659ADA-1387-4BFD-8B0C-9433E40EFB7C}" type="presParOf" srcId="{609EEC20-A786-466F-9A1E-2E37386092BA}" destId="{A9653079-8526-456C-8670-E0CC7E737654}" srcOrd="2" destOrd="0" presId="urn:microsoft.com/office/officeart/2018/5/layout/IconCircleLabelList"/>
    <dgm:cxn modelId="{90B84D13-F861-4536-A215-B5708227D9B1}" type="presParOf" srcId="{609EEC20-A786-466F-9A1E-2E37386092BA}" destId="{EFE07889-C690-4777-AA2B-C39CC4C316C9}" srcOrd="3" destOrd="0" presId="urn:microsoft.com/office/officeart/2018/5/layout/IconCircleLabelList"/>
    <dgm:cxn modelId="{55F6478D-9A15-4E3A-B6FF-A7C66D919921}" type="presParOf" srcId="{DC5D1B02-1D8C-459C-ABDB-8E0B28436F87}" destId="{946A5750-0B00-4A1A-8DE1-BDDCC89F3940}" srcOrd="3" destOrd="0" presId="urn:microsoft.com/office/officeart/2018/5/layout/IconCircleLabelList"/>
    <dgm:cxn modelId="{77B740F3-994A-4716-A02C-C3B5CF6521D2}" type="presParOf" srcId="{DC5D1B02-1D8C-459C-ABDB-8E0B28436F87}" destId="{6F7DF642-B798-4616-B7A3-714E086DD888}" srcOrd="4" destOrd="0" presId="urn:microsoft.com/office/officeart/2018/5/layout/IconCircleLabelList"/>
    <dgm:cxn modelId="{966365F7-23C9-4962-9AAF-42D677AB5205}" type="presParOf" srcId="{6F7DF642-B798-4616-B7A3-714E086DD888}" destId="{332B3025-2533-4A88-84A2-56133994ABE6}" srcOrd="0" destOrd="0" presId="urn:microsoft.com/office/officeart/2018/5/layout/IconCircleLabelList"/>
    <dgm:cxn modelId="{B6CB19B6-2757-4A02-984A-2DA224E06879}" type="presParOf" srcId="{6F7DF642-B798-4616-B7A3-714E086DD888}" destId="{5861DB8B-64AE-4D32-8381-8C921084C98A}" srcOrd="1" destOrd="0" presId="urn:microsoft.com/office/officeart/2018/5/layout/IconCircleLabelList"/>
    <dgm:cxn modelId="{FD649E35-33C2-4B1C-B8B6-DD0ABF3D3E66}" type="presParOf" srcId="{6F7DF642-B798-4616-B7A3-714E086DD888}" destId="{651CCE1B-3494-433D-AA52-443D5516A4A8}" srcOrd="2" destOrd="0" presId="urn:microsoft.com/office/officeart/2018/5/layout/IconCircleLabelList"/>
    <dgm:cxn modelId="{55B56689-D489-459F-9B46-4B9F19CCC7B2}" type="presParOf" srcId="{6F7DF642-B798-4616-B7A3-714E086DD888}" destId="{D814D234-636B-49B2-B7D5-59CE590523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A2DD6-7256-4A80-979B-60DF8E412BCD}">
      <dsp:nvSpPr>
        <dsp:cNvPr id="0" name=""/>
        <dsp:cNvSpPr/>
      </dsp:nvSpPr>
      <dsp:spPr>
        <a:xfrm>
          <a:off x="0" y="0"/>
          <a:ext cx="5720715" cy="6097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Total Sales: 14.92M</a:t>
          </a:r>
        </a:p>
      </dsp:txBody>
      <dsp:txXfrm>
        <a:off x="17859" y="17859"/>
        <a:ext cx="4991419" cy="574020"/>
      </dsp:txXfrm>
    </dsp:sp>
    <dsp:sp modelId="{66CBEC68-77D6-4C99-A5BD-518CD899416A}">
      <dsp:nvSpPr>
        <dsp:cNvPr id="0" name=""/>
        <dsp:cNvSpPr/>
      </dsp:nvSpPr>
      <dsp:spPr>
        <a:xfrm>
          <a:off x="427196" y="694424"/>
          <a:ext cx="5720715" cy="609738"/>
        </a:xfrm>
        <a:prstGeom prst="roundRect">
          <a:avLst>
            <a:gd name="adj" fmla="val 10000"/>
          </a:avLst>
        </a:prstGeom>
        <a:solidFill>
          <a:schemeClr val="accent2">
            <a:hueOff val="-122719"/>
            <a:satOff val="9703"/>
            <a:lumOff val="-19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Total Profit: 1.52M</a:t>
          </a:r>
        </a:p>
      </dsp:txBody>
      <dsp:txXfrm>
        <a:off x="445055" y="712283"/>
        <a:ext cx="4861470" cy="574020"/>
      </dsp:txXfrm>
    </dsp:sp>
    <dsp:sp modelId="{A0B3D8ED-370E-4F69-9439-2D2F461612F7}">
      <dsp:nvSpPr>
        <dsp:cNvPr id="0" name=""/>
        <dsp:cNvSpPr/>
      </dsp:nvSpPr>
      <dsp:spPr>
        <a:xfrm>
          <a:off x="854392" y="1388848"/>
          <a:ext cx="5720715" cy="609738"/>
        </a:xfrm>
        <a:prstGeom prst="roundRect">
          <a:avLst>
            <a:gd name="adj" fmla="val 10000"/>
          </a:avLst>
        </a:prstGeom>
        <a:solidFill>
          <a:schemeClr val="accent2">
            <a:hueOff val="-245438"/>
            <a:satOff val="19406"/>
            <a:lumOff val="-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Profit Margin: 10%</a:t>
          </a:r>
        </a:p>
      </dsp:txBody>
      <dsp:txXfrm>
        <a:off x="872251" y="1406707"/>
        <a:ext cx="4861470" cy="574020"/>
      </dsp:txXfrm>
    </dsp:sp>
    <dsp:sp modelId="{BA9E0DBD-D545-405F-BBE0-22A1FE6CABBF}">
      <dsp:nvSpPr>
        <dsp:cNvPr id="0" name=""/>
        <dsp:cNvSpPr/>
      </dsp:nvSpPr>
      <dsp:spPr>
        <a:xfrm>
          <a:off x="1281588" y="2083273"/>
          <a:ext cx="5720715" cy="609738"/>
        </a:xfrm>
        <a:prstGeom prst="roundRect">
          <a:avLst>
            <a:gd name="adj" fmla="val 10000"/>
          </a:avLst>
        </a:prstGeom>
        <a:solidFill>
          <a:schemeClr val="accent2">
            <a:hueOff val="-368156"/>
            <a:satOff val="29109"/>
            <a:lumOff val="-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Total Orders: 5,496</a:t>
          </a:r>
        </a:p>
      </dsp:txBody>
      <dsp:txXfrm>
        <a:off x="1299447" y="2101132"/>
        <a:ext cx="4861470" cy="574020"/>
      </dsp:txXfrm>
    </dsp:sp>
    <dsp:sp modelId="{4E56FBA0-2854-43EE-A986-E90108D1FA7A}">
      <dsp:nvSpPr>
        <dsp:cNvPr id="0" name=""/>
        <dsp:cNvSpPr/>
      </dsp:nvSpPr>
      <dsp:spPr>
        <a:xfrm>
          <a:off x="1708785" y="2777697"/>
          <a:ext cx="5720715" cy="609738"/>
        </a:xfrm>
        <a:prstGeom prst="roundRect">
          <a:avLst>
            <a:gd name="adj" fmla="val 10000"/>
          </a:avLst>
        </a:prstGeom>
        <a:solidFill>
          <a:schemeClr val="accent2">
            <a:hueOff val="-490875"/>
            <a:satOff val="38812"/>
            <a:lumOff val="-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Covers trends, segment &amp; regional performance</a:t>
          </a:r>
        </a:p>
      </dsp:txBody>
      <dsp:txXfrm>
        <a:off x="1726644" y="2795556"/>
        <a:ext cx="4861470" cy="574020"/>
      </dsp:txXfrm>
    </dsp:sp>
    <dsp:sp modelId="{4BAFBEC8-08AB-46EA-B92F-0E8C57D6D577}">
      <dsp:nvSpPr>
        <dsp:cNvPr id="0" name=""/>
        <dsp:cNvSpPr/>
      </dsp:nvSpPr>
      <dsp:spPr>
        <a:xfrm>
          <a:off x="5324384" y="445447"/>
          <a:ext cx="396330" cy="3963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413558" y="445447"/>
        <a:ext cx="217982" cy="298238"/>
      </dsp:txXfrm>
    </dsp:sp>
    <dsp:sp modelId="{238F66CC-22D1-46EE-AAD5-43CB06A791D4}">
      <dsp:nvSpPr>
        <dsp:cNvPr id="0" name=""/>
        <dsp:cNvSpPr/>
      </dsp:nvSpPr>
      <dsp:spPr>
        <a:xfrm>
          <a:off x="5751581" y="1139872"/>
          <a:ext cx="396330" cy="3963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98244"/>
            <a:satOff val="11512"/>
            <a:lumOff val="113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98244"/>
              <a:satOff val="11512"/>
              <a:lumOff val="1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840755" y="1139872"/>
        <a:ext cx="217982" cy="298238"/>
      </dsp:txXfrm>
    </dsp:sp>
    <dsp:sp modelId="{3ADA9FFB-7CB7-482F-8304-93AA57D9552D}">
      <dsp:nvSpPr>
        <dsp:cNvPr id="0" name=""/>
        <dsp:cNvSpPr/>
      </dsp:nvSpPr>
      <dsp:spPr>
        <a:xfrm>
          <a:off x="6178777" y="1824134"/>
          <a:ext cx="396330" cy="3963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96489"/>
            <a:satOff val="23024"/>
            <a:lumOff val="2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96489"/>
              <a:satOff val="23024"/>
              <a:lumOff val="2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267951" y="1824134"/>
        <a:ext cx="217982" cy="298238"/>
      </dsp:txXfrm>
    </dsp:sp>
    <dsp:sp modelId="{6BCA1F48-4EC3-4D29-8B72-F368B5DD4929}">
      <dsp:nvSpPr>
        <dsp:cNvPr id="0" name=""/>
        <dsp:cNvSpPr/>
      </dsp:nvSpPr>
      <dsp:spPr>
        <a:xfrm>
          <a:off x="6605973" y="2525333"/>
          <a:ext cx="396330" cy="3963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94733"/>
            <a:satOff val="34536"/>
            <a:lumOff val="33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594733"/>
              <a:satOff val="34536"/>
              <a:lumOff val="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695147" y="2525333"/>
        <a:ext cx="217982" cy="298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3454F-945D-4768-8BBC-E75D5ED76FA2}">
      <dsp:nvSpPr>
        <dsp:cNvPr id="0" name=""/>
        <dsp:cNvSpPr/>
      </dsp:nvSpPr>
      <dsp:spPr>
        <a:xfrm>
          <a:off x="717278" y="1780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64A83-BF04-4C8E-A515-D6BB9B5CD393}">
      <dsp:nvSpPr>
        <dsp:cNvPr id="0" name=""/>
        <dsp:cNvSpPr/>
      </dsp:nvSpPr>
      <dsp:spPr>
        <a:xfrm>
          <a:off x="943051" y="227554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5BAD2-C69E-4AAA-AF0D-F69B0EFD9E84}">
      <dsp:nvSpPr>
        <dsp:cNvPr id="0" name=""/>
        <dsp:cNvSpPr/>
      </dsp:nvSpPr>
      <dsp:spPr>
        <a:xfrm>
          <a:off x="378618" y="1391155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Sales dipped in 2010 and recovered in 2012</a:t>
          </a:r>
        </a:p>
      </dsp:txBody>
      <dsp:txXfrm>
        <a:off x="378618" y="1391155"/>
        <a:ext cx="1736718" cy="694687"/>
      </dsp:txXfrm>
    </dsp:sp>
    <dsp:sp modelId="{04C53522-6BC8-48BD-960A-A079AF73066B}">
      <dsp:nvSpPr>
        <dsp:cNvPr id="0" name=""/>
        <dsp:cNvSpPr/>
      </dsp:nvSpPr>
      <dsp:spPr>
        <a:xfrm>
          <a:off x="2757923" y="1780"/>
          <a:ext cx="1059398" cy="105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19CF9-EF85-4541-944B-CF7AD9260A6A}">
      <dsp:nvSpPr>
        <dsp:cNvPr id="0" name=""/>
        <dsp:cNvSpPr/>
      </dsp:nvSpPr>
      <dsp:spPr>
        <a:xfrm>
          <a:off x="2983696" y="227554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AB8A8-8E1D-42B8-8C57-1DAC34E23DBA}">
      <dsp:nvSpPr>
        <dsp:cNvPr id="0" name=""/>
        <dsp:cNvSpPr/>
      </dsp:nvSpPr>
      <dsp:spPr>
        <a:xfrm>
          <a:off x="2419262" y="1391155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Profit trend varied from sales trend</a:t>
          </a:r>
        </a:p>
      </dsp:txBody>
      <dsp:txXfrm>
        <a:off x="2419262" y="1391155"/>
        <a:ext cx="1736718" cy="694687"/>
      </dsp:txXfrm>
    </dsp:sp>
    <dsp:sp modelId="{AB748217-6021-4DC6-8A14-4B2ED0A06C47}">
      <dsp:nvSpPr>
        <dsp:cNvPr id="0" name=""/>
        <dsp:cNvSpPr/>
      </dsp:nvSpPr>
      <dsp:spPr>
        <a:xfrm>
          <a:off x="1737600" y="2520022"/>
          <a:ext cx="1059398" cy="105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77C75-3284-4B34-8555-EDF82F5B8625}">
      <dsp:nvSpPr>
        <dsp:cNvPr id="0" name=""/>
        <dsp:cNvSpPr/>
      </dsp:nvSpPr>
      <dsp:spPr>
        <a:xfrm>
          <a:off x="1963374" y="2745796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8E01E-CB71-48E6-808C-8F1E38FC421D}">
      <dsp:nvSpPr>
        <dsp:cNvPr id="0" name=""/>
        <dsp:cNvSpPr/>
      </dsp:nvSpPr>
      <dsp:spPr>
        <a:xfrm>
          <a:off x="1398940" y="390939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Highlights need for cost optimization</a:t>
          </a:r>
        </a:p>
      </dsp:txBody>
      <dsp:txXfrm>
        <a:off x="1398940" y="3909397"/>
        <a:ext cx="1736718" cy="694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D0361-D6CA-4DE5-BBD5-96C2AE8B3F19}">
      <dsp:nvSpPr>
        <dsp:cNvPr id="0" name=""/>
        <dsp:cNvSpPr/>
      </dsp:nvSpPr>
      <dsp:spPr>
        <a:xfrm>
          <a:off x="717278" y="1780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4BDD4-347B-44DD-9EE1-C065A75F2285}">
      <dsp:nvSpPr>
        <dsp:cNvPr id="0" name=""/>
        <dsp:cNvSpPr/>
      </dsp:nvSpPr>
      <dsp:spPr>
        <a:xfrm>
          <a:off x="943051" y="227554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82C30-1007-4303-9628-662D36D5572E}">
      <dsp:nvSpPr>
        <dsp:cNvPr id="0" name=""/>
        <dsp:cNvSpPr/>
      </dsp:nvSpPr>
      <dsp:spPr>
        <a:xfrm>
          <a:off x="378618" y="1391155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Consumer: 36.87%</a:t>
          </a:r>
        </a:p>
      </dsp:txBody>
      <dsp:txXfrm>
        <a:off x="378618" y="1391155"/>
        <a:ext cx="1736718" cy="694687"/>
      </dsp:txXfrm>
    </dsp:sp>
    <dsp:sp modelId="{B3EA7D37-A17C-46D1-AB7D-854F44A1B008}">
      <dsp:nvSpPr>
        <dsp:cNvPr id="0" name=""/>
        <dsp:cNvSpPr/>
      </dsp:nvSpPr>
      <dsp:spPr>
        <a:xfrm>
          <a:off x="2757923" y="1780"/>
          <a:ext cx="1059398" cy="105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03B84-3B06-488E-AF28-7295F5910105}">
      <dsp:nvSpPr>
        <dsp:cNvPr id="0" name=""/>
        <dsp:cNvSpPr/>
      </dsp:nvSpPr>
      <dsp:spPr>
        <a:xfrm>
          <a:off x="2983696" y="227554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4C00C-E07C-4F7C-8207-BC92C6507D5E}">
      <dsp:nvSpPr>
        <dsp:cNvPr id="0" name=""/>
        <dsp:cNvSpPr/>
      </dsp:nvSpPr>
      <dsp:spPr>
        <a:xfrm>
          <a:off x="2419262" y="1391155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Small Business: 23.9%</a:t>
          </a:r>
        </a:p>
      </dsp:txBody>
      <dsp:txXfrm>
        <a:off x="2419262" y="1391155"/>
        <a:ext cx="1736718" cy="694687"/>
      </dsp:txXfrm>
    </dsp:sp>
    <dsp:sp modelId="{3160418D-6354-47CE-BAAC-6FBCAEB49B68}">
      <dsp:nvSpPr>
        <dsp:cNvPr id="0" name=""/>
        <dsp:cNvSpPr/>
      </dsp:nvSpPr>
      <dsp:spPr>
        <a:xfrm>
          <a:off x="717278" y="2520022"/>
          <a:ext cx="1059398" cy="105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DAB8D-9236-4C78-BD03-F9AB292DCB41}">
      <dsp:nvSpPr>
        <dsp:cNvPr id="0" name=""/>
        <dsp:cNvSpPr/>
      </dsp:nvSpPr>
      <dsp:spPr>
        <a:xfrm>
          <a:off x="943051" y="2745796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06E98-92A8-4D8D-95BA-C9010DEAFDD7}">
      <dsp:nvSpPr>
        <dsp:cNvPr id="0" name=""/>
        <dsp:cNvSpPr/>
      </dsp:nvSpPr>
      <dsp:spPr>
        <a:xfrm>
          <a:off x="378618" y="390939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Home Office: 20.54%</a:t>
          </a:r>
        </a:p>
      </dsp:txBody>
      <dsp:txXfrm>
        <a:off x="378618" y="3909397"/>
        <a:ext cx="1736718" cy="694687"/>
      </dsp:txXfrm>
    </dsp:sp>
    <dsp:sp modelId="{7F6CA2F8-1B99-46E3-80B3-E0BC37A2EBB2}">
      <dsp:nvSpPr>
        <dsp:cNvPr id="0" name=""/>
        <dsp:cNvSpPr/>
      </dsp:nvSpPr>
      <dsp:spPr>
        <a:xfrm>
          <a:off x="2757923" y="2520022"/>
          <a:ext cx="1059398" cy="105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CEBA-8CA4-4779-83FA-9BE026DFF31D}">
      <dsp:nvSpPr>
        <dsp:cNvPr id="0" name=""/>
        <dsp:cNvSpPr/>
      </dsp:nvSpPr>
      <dsp:spPr>
        <a:xfrm>
          <a:off x="2983696" y="2745796"/>
          <a:ext cx="607851" cy="6078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27473-060D-43A3-AD99-54D093B81256}">
      <dsp:nvSpPr>
        <dsp:cNvPr id="0" name=""/>
        <dsp:cNvSpPr/>
      </dsp:nvSpPr>
      <dsp:spPr>
        <a:xfrm>
          <a:off x="2419262" y="390939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Focus marketing on Corporate &amp; Home Office</a:t>
          </a:r>
        </a:p>
      </dsp:txBody>
      <dsp:txXfrm>
        <a:off x="2419262" y="3909397"/>
        <a:ext cx="1736718" cy="694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D065E-F0AD-4C06-9CCF-FC5092652828}">
      <dsp:nvSpPr>
        <dsp:cNvPr id="0" name=""/>
        <dsp:cNvSpPr/>
      </dsp:nvSpPr>
      <dsp:spPr>
        <a:xfrm>
          <a:off x="2176" y="484973"/>
          <a:ext cx="1726778" cy="24174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6" tIns="330200" rIns="13462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Top Sales: West (3.60M)</a:t>
          </a:r>
        </a:p>
      </dsp:txBody>
      <dsp:txXfrm>
        <a:off x="2176" y="1403619"/>
        <a:ext cx="1726778" cy="1450493"/>
      </dsp:txXfrm>
    </dsp:sp>
    <dsp:sp modelId="{91BA6814-2250-4627-AC28-9838BC4097AD}">
      <dsp:nvSpPr>
        <dsp:cNvPr id="0" name=""/>
        <dsp:cNvSpPr/>
      </dsp:nvSpPr>
      <dsp:spPr>
        <a:xfrm>
          <a:off x="502942" y="726722"/>
          <a:ext cx="725246" cy="725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43" tIns="12700" rIns="56543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</a:t>
          </a:r>
        </a:p>
      </dsp:txBody>
      <dsp:txXfrm>
        <a:off x="609152" y="832932"/>
        <a:ext cx="512826" cy="512826"/>
      </dsp:txXfrm>
    </dsp:sp>
    <dsp:sp modelId="{320A6BF0-B828-498E-A765-5AEC8FD978D6}">
      <dsp:nvSpPr>
        <dsp:cNvPr id="0" name=""/>
        <dsp:cNvSpPr/>
      </dsp:nvSpPr>
      <dsp:spPr>
        <a:xfrm>
          <a:off x="2176" y="2902390"/>
          <a:ext cx="1726778" cy="72"/>
        </a:xfrm>
        <a:prstGeom prst="rect">
          <a:avLst/>
        </a:prstGeom>
        <a:solidFill>
          <a:schemeClr val="accent2">
            <a:hueOff val="-70125"/>
            <a:satOff val="5545"/>
            <a:lumOff val="-112"/>
            <a:alphaOff val="0"/>
          </a:schemeClr>
        </a:solidFill>
        <a:ln w="19050" cap="rnd" cmpd="sng" algn="ctr">
          <a:solidFill>
            <a:schemeClr val="accent2">
              <a:hueOff val="-70125"/>
              <a:satOff val="5545"/>
              <a:lumOff val="-1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AAD2C-5880-4EA7-B77C-E074B53FF5B6}">
      <dsp:nvSpPr>
        <dsp:cNvPr id="0" name=""/>
        <dsp:cNvSpPr/>
      </dsp:nvSpPr>
      <dsp:spPr>
        <a:xfrm>
          <a:off x="1901632" y="484973"/>
          <a:ext cx="1726778" cy="2417489"/>
        </a:xfrm>
        <a:prstGeom prst="rect">
          <a:avLst/>
        </a:prstGeom>
        <a:solidFill>
          <a:schemeClr val="accent2">
            <a:tint val="40000"/>
            <a:alpha val="90000"/>
            <a:hueOff val="-198244"/>
            <a:satOff val="11512"/>
            <a:lumOff val="113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98244"/>
              <a:satOff val="11512"/>
              <a:lumOff val="1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6" tIns="330200" rIns="13462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Top Profit: Ontario (0.35M)</a:t>
          </a:r>
        </a:p>
      </dsp:txBody>
      <dsp:txXfrm>
        <a:off x="1901632" y="1403619"/>
        <a:ext cx="1726778" cy="1450493"/>
      </dsp:txXfrm>
    </dsp:sp>
    <dsp:sp modelId="{49F63554-E0AB-4950-BD18-E71BF8346ECB}">
      <dsp:nvSpPr>
        <dsp:cNvPr id="0" name=""/>
        <dsp:cNvSpPr/>
      </dsp:nvSpPr>
      <dsp:spPr>
        <a:xfrm>
          <a:off x="2402398" y="726722"/>
          <a:ext cx="725246" cy="725246"/>
        </a:xfrm>
        <a:prstGeom prst="ellipse">
          <a:avLst/>
        </a:prstGeom>
        <a:solidFill>
          <a:schemeClr val="accent2">
            <a:hueOff val="-140250"/>
            <a:satOff val="11089"/>
            <a:lumOff val="-224"/>
            <a:alphaOff val="0"/>
          </a:schemeClr>
        </a:solidFill>
        <a:ln w="19050" cap="rnd" cmpd="sng" algn="ctr">
          <a:solidFill>
            <a:schemeClr val="accent2">
              <a:hueOff val="-140250"/>
              <a:satOff val="11089"/>
              <a:lumOff val="-2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43" tIns="12700" rIns="56543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</a:t>
          </a:r>
        </a:p>
      </dsp:txBody>
      <dsp:txXfrm>
        <a:off x="2508608" y="832932"/>
        <a:ext cx="512826" cy="512826"/>
      </dsp:txXfrm>
    </dsp:sp>
    <dsp:sp modelId="{C965E05C-644D-4D7E-919C-4EA54B26BA3D}">
      <dsp:nvSpPr>
        <dsp:cNvPr id="0" name=""/>
        <dsp:cNvSpPr/>
      </dsp:nvSpPr>
      <dsp:spPr>
        <a:xfrm>
          <a:off x="1901632" y="2902390"/>
          <a:ext cx="1726778" cy="72"/>
        </a:xfrm>
        <a:prstGeom prst="rect">
          <a:avLst/>
        </a:prstGeom>
        <a:solidFill>
          <a:schemeClr val="accent2">
            <a:hueOff val="-210375"/>
            <a:satOff val="16634"/>
            <a:lumOff val="-336"/>
            <a:alphaOff val="0"/>
          </a:schemeClr>
        </a:solidFill>
        <a:ln w="19050" cap="rnd" cmpd="sng" algn="ctr">
          <a:solidFill>
            <a:schemeClr val="accent2">
              <a:hueOff val="-210375"/>
              <a:satOff val="16634"/>
              <a:lumOff val="-3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41A1B-A70A-4DB6-BF8B-D03EE51B0077}">
      <dsp:nvSpPr>
        <dsp:cNvPr id="0" name=""/>
        <dsp:cNvSpPr/>
      </dsp:nvSpPr>
      <dsp:spPr>
        <a:xfrm>
          <a:off x="3801088" y="484973"/>
          <a:ext cx="1726778" cy="2417489"/>
        </a:xfrm>
        <a:prstGeom prst="rect">
          <a:avLst/>
        </a:prstGeom>
        <a:solidFill>
          <a:schemeClr val="accent2">
            <a:tint val="40000"/>
            <a:alpha val="90000"/>
            <a:hueOff val="-396489"/>
            <a:satOff val="23024"/>
            <a:lumOff val="2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96489"/>
              <a:satOff val="23024"/>
              <a:lumOff val="2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6" tIns="330200" rIns="13462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Lowest Profit: Nunavut</a:t>
          </a:r>
        </a:p>
      </dsp:txBody>
      <dsp:txXfrm>
        <a:off x="3801088" y="1403619"/>
        <a:ext cx="1726778" cy="1450493"/>
      </dsp:txXfrm>
    </dsp:sp>
    <dsp:sp modelId="{3264562B-FD6F-4324-9975-E832F4107020}">
      <dsp:nvSpPr>
        <dsp:cNvPr id="0" name=""/>
        <dsp:cNvSpPr/>
      </dsp:nvSpPr>
      <dsp:spPr>
        <a:xfrm>
          <a:off x="4301854" y="726722"/>
          <a:ext cx="725246" cy="725246"/>
        </a:xfrm>
        <a:prstGeom prst="ellipse">
          <a:avLst/>
        </a:prstGeom>
        <a:solidFill>
          <a:schemeClr val="accent2">
            <a:hueOff val="-280500"/>
            <a:satOff val="22178"/>
            <a:lumOff val="-448"/>
            <a:alphaOff val="0"/>
          </a:schemeClr>
        </a:solidFill>
        <a:ln w="19050" cap="rnd" cmpd="sng" algn="ctr">
          <a:solidFill>
            <a:schemeClr val="accent2">
              <a:hueOff val="-280500"/>
              <a:satOff val="22178"/>
              <a:lumOff val="-4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43" tIns="12700" rIns="56543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</a:t>
          </a:r>
        </a:p>
      </dsp:txBody>
      <dsp:txXfrm>
        <a:off x="4408064" y="832932"/>
        <a:ext cx="512826" cy="512826"/>
      </dsp:txXfrm>
    </dsp:sp>
    <dsp:sp modelId="{5EC3C126-6C81-4FB7-8FC5-D929F9ED484D}">
      <dsp:nvSpPr>
        <dsp:cNvPr id="0" name=""/>
        <dsp:cNvSpPr/>
      </dsp:nvSpPr>
      <dsp:spPr>
        <a:xfrm>
          <a:off x="3801088" y="2902390"/>
          <a:ext cx="1726778" cy="72"/>
        </a:xfrm>
        <a:prstGeom prst="rect">
          <a:avLst/>
        </a:prstGeom>
        <a:solidFill>
          <a:schemeClr val="accent2">
            <a:hueOff val="-350625"/>
            <a:satOff val="27723"/>
            <a:lumOff val="-560"/>
            <a:alphaOff val="0"/>
          </a:schemeClr>
        </a:solidFill>
        <a:ln w="19050" cap="rnd" cmpd="sng" algn="ctr">
          <a:solidFill>
            <a:schemeClr val="accent2">
              <a:hueOff val="-350625"/>
              <a:satOff val="27723"/>
              <a:lumOff val="-5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1B7EB-9669-4E5F-84B1-A13C25A63FDF}">
      <dsp:nvSpPr>
        <dsp:cNvPr id="0" name=""/>
        <dsp:cNvSpPr/>
      </dsp:nvSpPr>
      <dsp:spPr>
        <a:xfrm>
          <a:off x="5700545" y="484973"/>
          <a:ext cx="1726778" cy="2417489"/>
        </a:xfrm>
        <a:prstGeom prst="rect">
          <a:avLst/>
        </a:prstGeom>
        <a:solidFill>
          <a:schemeClr val="accent2">
            <a:tint val="40000"/>
            <a:alpha val="90000"/>
            <a:hueOff val="-594733"/>
            <a:satOff val="34536"/>
            <a:lumOff val="33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594733"/>
              <a:satOff val="34536"/>
              <a:lumOff val="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6" tIns="330200" rIns="13462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Investigate low-profit high-sales areas</a:t>
          </a:r>
        </a:p>
      </dsp:txBody>
      <dsp:txXfrm>
        <a:off x="5700545" y="1403619"/>
        <a:ext cx="1726778" cy="1450493"/>
      </dsp:txXfrm>
    </dsp:sp>
    <dsp:sp modelId="{02726770-837E-46C8-A7D1-9B92AA3EF149}">
      <dsp:nvSpPr>
        <dsp:cNvPr id="0" name=""/>
        <dsp:cNvSpPr/>
      </dsp:nvSpPr>
      <dsp:spPr>
        <a:xfrm>
          <a:off x="6201310" y="726722"/>
          <a:ext cx="725246" cy="725246"/>
        </a:xfrm>
        <a:prstGeom prst="ellipse">
          <a:avLst/>
        </a:prstGeom>
        <a:solidFill>
          <a:schemeClr val="accent2">
            <a:hueOff val="-420750"/>
            <a:satOff val="33267"/>
            <a:lumOff val="-672"/>
            <a:alphaOff val="0"/>
          </a:schemeClr>
        </a:solidFill>
        <a:ln w="19050" cap="rnd" cmpd="sng" algn="ctr">
          <a:solidFill>
            <a:schemeClr val="accent2">
              <a:hueOff val="-420750"/>
              <a:satOff val="33267"/>
              <a:lumOff val="-6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43" tIns="12700" rIns="56543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4</a:t>
          </a:r>
        </a:p>
      </dsp:txBody>
      <dsp:txXfrm>
        <a:off x="6307520" y="832932"/>
        <a:ext cx="512826" cy="512826"/>
      </dsp:txXfrm>
    </dsp:sp>
    <dsp:sp modelId="{9C94B990-AD34-42F9-B97B-792C0597ACCD}">
      <dsp:nvSpPr>
        <dsp:cNvPr id="0" name=""/>
        <dsp:cNvSpPr/>
      </dsp:nvSpPr>
      <dsp:spPr>
        <a:xfrm>
          <a:off x="5700545" y="2902390"/>
          <a:ext cx="1726778" cy="72"/>
        </a:xfrm>
        <a:prstGeom prst="rect">
          <a:avLst/>
        </a:prstGeom>
        <a:solidFill>
          <a:schemeClr val="accent2">
            <a:hueOff val="-490875"/>
            <a:satOff val="38812"/>
            <a:lumOff val="-784"/>
            <a:alphaOff val="0"/>
          </a:schemeClr>
        </a:solidFill>
        <a:ln w="19050" cap="rnd" cmpd="sng" algn="ctr">
          <a:solidFill>
            <a:schemeClr val="accent2">
              <a:hueOff val="-490875"/>
              <a:satOff val="38812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3D430-A374-4CB0-81E2-5AD85A3359CF}">
      <dsp:nvSpPr>
        <dsp:cNvPr id="0" name=""/>
        <dsp:cNvSpPr/>
      </dsp:nvSpPr>
      <dsp:spPr>
        <a:xfrm>
          <a:off x="0" y="0"/>
          <a:ext cx="6315075" cy="15243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Filters: Year, Month, Product Category, Region, Customer Segment</a:t>
          </a:r>
        </a:p>
      </dsp:txBody>
      <dsp:txXfrm>
        <a:off x="44647" y="44647"/>
        <a:ext cx="4739543" cy="1435052"/>
      </dsp:txXfrm>
    </dsp:sp>
    <dsp:sp modelId="{C6434AEB-09C3-48F4-894A-05382E503EC7}">
      <dsp:nvSpPr>
        <dsp:cNvPr id="0" name=""/>
        <dsp:cNvSpPr/>
      </dsp:nvSpPr>
      <dsp:spPr>
        <a:xfrm>
          <a:off x="1114424" y="1863089"/>
          <a:ext cx="6315075" cy="1524346"/>
        </a:xfrm>
        <a:prstGeom prst="roundRect">
          <a:avLst>
            <a:gd name="adj" fmla="val 10000"/>
          </a:avLst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Navigation buttons used for page switching</a:t>
          </a:r>
        </a:p>
      </dsp:txBody>
      <dsp:txXfrm>
        <a:off x="1159071" y="1907736"/>
        <a:ext cx="4120530" cy="1435052"/>
      </dsp:txXfrm>
    </dsp:sp>
    <dsp:sp modelId="{8C4D3924-B042-4723-816D-ED7B00E86571}">
      <dsp:nvSpPr>
        <dsp:cNvPr id="0" name=""/>
        <dsp:cNvSpPr/>
      </dsp:nvSpPr>
      <dsp:spPr>
        <a:xfrm>
          <a:off x="5324249" y="1198305"/>
          <a:ext cx="990825" cy="99082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47185" y="1198305"/>
        <a:ext cx="544953" cy="7455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E74F7-4DC9-41BB-856B-3CB304A6B50B}">
      <dsp:nvSpPr>
        <dsp:cNvPr id="0" name=""/>
        <dsp:cNvSpPr/>
      </dsp:nvSpPr>
      <dsp:spPr>
        <a:xfrm>
          <a:off x="467999" y="456217"/>
          <a:ext cx="1338187" cy="1338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42FAB-9B8C-449C-B46A-BAE7B76ED24E}">
      <dsp:nvSpPr>
        <dsp:cNvPr id="0" name=""/>
        <dsp:cNvSpPr/>
      </dsp:nvSpPr>
      <dsp:spPr>
        <a:xfrm>
          <a:off x="753187" y="741405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9EEFF-3E52-4508-8634-D5786FCF8928}">
      <dsp:nvSpPr>
        <dsp:cNvPr id="0" name=""/>
        <dsp:cNvSpPr/>
      </dsp:nvSpPr>
      <dsp:spPr>
        <a:xfrm>
          <a:off x="40218" y="2211218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Cut costs in low-margin regions</a:t>
          </a:r>
        </a:p>
      </dsp:txBody>
      <dsp:txXfrm>
        <a:off x="40218" y="2211218"/>
        <a:ext cx="2193750" cy="720000"/>
      </dsp:txXfrm>
    </dsp:sp>
    <dsp:sp modelId="{015125B9-56B4-4D77-A99F-5A18D7D8316C}">
      <dsp:nvSpPr>
        <dsp:cNvPr id="0" name=""/>
        <dsp:cNvSpPr/>
      </dsp:nvSpPr>
      <dsp:spPr>
        <a:xfrm>
          <a:off x="3045656" y="456217"/>
          <a:ext cx="1338187" cy="1338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3CFA3-6234-4E21-AABA-30AE980DCB6E}">
      <dsp:nvSpPr>
        <dsp:cNvPr id="0" name=""/>
        <dsp:cNvSpPr/>
      </dsp:nvSpPr>
      <dsp:spPr>
        <a:xfrm>
          <a:off x="3330843" y="741405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07889-C690-4777-AA2B-C39CC4C316C9}">
      <dsp:nvSpPr>
        <dsp:cNvPr id="0" name=""/>
        <dsp:cNvSpPr/>
      </dsp:nvSpPr>
      <dsp:spPr>
        <a:xfrm>
          <a:off x="2617875" y="2211218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Boost campaigns for profitable segments</a:t>
          </a:r>
        </a:p>
      </dsp:txBody>
      <dsp:txXfrm>
        <a:off x="2617875" y="2211218"/>
        <a:ext cx="2193750" cy="720000"/>
      </dsp:txXfrm>
    </dsp:sp>
    <dsp:sp modelId="{332B3025-2533-4A88-84A2-56133994ABE6}">
      <dsp:nvSpPr>
        <dsp:cNvPr id="0" name=""/>
        <dsp:cNvSpPr/>
      </dsp:nvSpPr>
      <dsp:spPr>
        <a:xfrm>
          <a:off x="5623312" y="456217"/>
          <a:ext cx="1338187" cy="1338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1DB8B-64AE-4D32-8381-8C921084C98A}">
      <dsp:nvSpPr>
        <dsp:cNvPr id="0" name=""/>
        <dsp:cNvSpPr/>
      </dsp:nvSpPr>
      <dsp:spPr>
        <a:xfrm>
          <a:off x="5908500" y="741405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4D234-636B-49B2-B7D5-59CE5905235C}">
      <dsp:nvSpPr>
        <dsp:cNvPr id="0" name=""/>
        <dsp:cNvSpPr/>
      </dsp:nvSpPr>
      <dsp:spPr>
        <a:xfrm>
          <a:off x="5195531" y="2211218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Investigate underperforming regions like Nunavut</a:t>
          </a:r>
        </a:p>
      </dsp:txBody>
      <dsp:txXfrm>
        <a:off x="5195531" y="2211218"/>
        <a:ext cx="21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4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5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14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1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23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03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83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7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0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6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1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0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ngled shot of pen on a graph">
            <a:extLst>
              <a:ext uri="{FF2B5EF4-FFF2-40B4-BE49-F238E27FC236}">
                <a16:creationId xmlns:a16="http://schemas.microsoft.com/office/drawing/2014/main" id="{3D297115-95F1-D4B6-206A-B0C3A79885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609601"/>
            <a:ext cx="6507166" cy="3200400"/>
          </a:xfrm>
        </p:spPr>
        <p:txBody>
          <a:bodyPr>
            <a:normAutofit/>
          </a:bodyPr>
          <a:lstStyle/>
          <a:p>
            <a:r>
              <a:rPr lang="en-US" dirty="0"/>
              <a:t>Superstore Sales Analysis &amp; Business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0"/>
            <a:ext cx="6507166" cy="1905000"/>
          </a:xfrm>
        </p:spPr>
        <p:txBody>
          <a:bodyPr>
            <a:normAutofit/>
          </a:bodyPr>
          <a:lstStyle/>
          <a:p>
            <a:r>
              <a:rPr lang="en-US" sz="2400" dirty="0"/>
              <a:t>Dashboard Powered by Power BI</a:t>
            </a:r>
          </a:p>
          <a:p>
            <a:r>
              <a:rPr lang="en-US" sz="2400" dirty="0"/>
              <a:t>Vinit Kumawat | 11 April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rPr lang="en-IN"/>
              <a:t>Executive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F4FE45-3BDD-1D53-C451-E8105863C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77993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388" y="1430179"/>
            <a:ext cx="2271985" cy="3675908"/>
          </a:xfrm>
        </p:spPr>
        <p:txBody>
          <a:bodyPr anchor="ctr">
            <a:normAutofit/>
          </a:bodyPr>
          <a:lstStyle/>
          <a:p>
            <a:r>
              <a:rPr lang="en-IN" sz="3500"/>
              <a:t>Year-wise Sales &amp; Profit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52478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86036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E46630-9864-7DFF-1FA3-7C29AEABA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160754"/>
              </p:ext>
            </p:extLst>
          </p:nvPr>
        </p:nvGraphicFramePr>
        <p:xfrm>
          <a:off x="3790781" y="965200"/>
          <a:ext cx="4534600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388" y="1430179"/>
            <a:ext cx="2271985" cy="3675908"/>
          </a:xfrm>
        </p:spPr>
        <p:txBody>
          <a:bodyPr anchor="ctr">
            <a:normAutofit/>
          </a:bodyPr>
          <a:lstStyle/>
          <a:p>
            <a:r>
              <a:rPr lang="en-IN" sz="3000"/>
              <a:t>Sales by Customer Segment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52478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86036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34476BA-4854-47C1-9667-4982AFC18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267456"/>
              </p:ext>
            </p:extLst>
          </p:nvPr>
        </p:nvGraphicFramePr>
        <p:xfrm>
          <a:off x="3790781" y="965200"/>
          <a:ext cx="4534600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t>Sales &amp; Profit by Region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4F20B2-A978-08F9-BD17-B25781F4C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224807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t>Filters and Navigation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0CFEB8-2777-EDD6-1FA9-29406FEB5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372064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t>Conclusion &amp;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231C76-7784-738E-94A9-32DA041AC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288758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3F651E-5DE4-1877-1E5A-A137B3A84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672405-5F81-4E97-B4FC-E7F2CC16F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45307-F8E2-A908-6FC4-D75B6EEA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406" y="990601"/>
            <a:ext cx="4540534" cy="463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- 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86C303-74D6-4DF3-9113-E0A374D71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1076" y="205740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18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</TotalTime>
  <Words>165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Superstore Sales Analysis &amp; Business Insights</vt:lpstr>
      <vt:lpstr>Executive Summary</vt:lpstr>
      <vt:lpstr>Year-wise Sales &amp; Profit</vt:lpstr>
      <vt:lpstr>Sales by Customer Segment</vt:lpstr>
      <vt:lpstr>Sales &amp; Profit by Region</vt:lpstr>
      <vt:lpstr>Filters and Navigation</vt:lpstr>
      <vt:lpstr>Conclusion &amp; Recommendations</vt:lpstr>
      <vt:lpstr>Thank -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Vinit Kumawat</cp:lastModifiedBy>
  <cp:revision>3</cp:revision>
  <dcterms:created xsi:type="dcterms:W3CDTF">2013-01-27T09:14:16Z</dcterms:created>
  <dcterms:modified xsi:type="dcterms:W3CDTF">2025-04-13T18:07:54Z</dcterms:modified>
  <cp:category/>
</cp:coreProperties>
</file>