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42803763" cy="30275213"/>
  <p:notesSz cx="6858000" cy="9144000"/>
  <p:defaultTextStyle>
    <a:defPPr>
      <a:defRPr lang="en-US"/>
    </a:defPPr>
    <a:lvl1pPr marL="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1pPr>
    <a:lvl2pPr marL="1753865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2pPr>
    <a:lvl3pPr marL="350773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3pPr>
    <a:lvl4pPr marL="5261595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4pPr>
    <a:lvl5pPr marL="701546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5pPr>
    <a:lvl6pPr marL="8769325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6pPr>
    <a:lvl7pPr marL="1052319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7pPr>
    <a:lvl8pPr marL="12277054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8pPr>
    <a:lvl9pPr marL="14030919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3" autoAdjust="0"/>
    <p:restoredTop sz="94660"/>
  </p:normalViewPr>
  <p:slideViewPr>
    <p:cSldViewPr snapToGrid="0">
      <p:cViewPr>
        <p:scale>
          <a:sx n="20" d="100"/>
          <a:sy n="20" d="100"/>
        </p:scale>
        <p:origin x="456" y="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10282" y="4964332"/>
            <a:ext cx="36383199" cy="10540259"/>
          </a:xfrm>
        </p:spPr>
        <p:txBody>
          <a:bodyPr anchor="b">
            <a:normAutofit/>
          </a:bodyPr>
          <a:lstStyle>
            <a:lvl1pPr algn="ctr">
              <a:defRPr sz="2648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50471" y="15901497"/>
            <a:ext cx="32102822" cy="7309499"/>
          </a:xfrm>
        </p:spPr>
        <p:txBody>
          <a:bodyPr>
            <a:normAutofit/>
          </a:bodyPr>
          <a:lstStyle>
            <a:lvl1pPr marL="0" indent="0" algn="ctr">
              <a:buNone/>
              <a:defRPr sz="1059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018355" indent="0" algn="ctr">
              <a:buNone/>
              <a:defRPr sz="12361"/>
            </a:lvl2pPr>
            <a:lvl3pPr marL="4036710" indent="0" algn="ctr">
              <a:buNone/>
              <a:defRPr sz="10595"/>
            </a:lvl3pPr>
            <a:lvl4pPr marL="6055065" indent="0" algn="ctr">
              <a:buNone/>
              <a:defRPr sz="8829"/>
            </a:lvl4pPr>
            <a:lvl5pPr marL="8073420" indent="0" algn="ctr">
              <a:buNone/>
              <a:defRPr sz="8829"/>
            </a:lvl5pPr>
            <a:lvl6pPr marL="10091776" indent="0" algn="ctr">
              <a:buNone/>
              <a:defRPr sz="8829"/>
            </a:lvl6pPr>
            <a:lvl7pPr marL="12110131" indent="0" algn="ctr">
              <a:buNone/>
              <a:defRPr sz="8829"/>
            </a:lvl7pPr>
            <a:lvl8pPr marL="14128486" indent="0" algn="ctr">
              <a:buNone/>
              <a:defRPr sz="8829"/>
            </a:lvl8pPr>
            <a:lvl9pPr marL="16146841" indent="0" algn="ctr">
              <a:buNone/>
              <a:defRPr sz="8829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623CF-7268-4942-BB3D-7EE01365B7CB}" type="datetimeFigureOut">
              <a:rPr lang="en-US" smtClean="0"/>
              <a:t>1/17/2013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20031-3471-461E-ADFE-1FDAE11AD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990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10280" y="8073399"/>
            <a:ext cx="36383203" cy="1920933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623CF-7268-4942-BB3D-7EE01365B7CB}" type="datetimeFigureOut">
              <a:rPr lang="en-US" smtClean="0"/>
              <a:t>1/17/2013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20031-3471-461E-ADFE-1FDAE11AD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966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631445" y="1590848"/>
            <a:ext cx="8962038" cy="256568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10278" y="1590857"/>
            <a:ext cx="26886118" cy="2565683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623CF-7268-4942-BB3D-7EE01365B7CB}" type="datetimeFigureOut">
              <a:rPr lang="en-US" smtClean="0"/>
              <a:t>1/17/2013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20031-3471-461E-ADFE-1FDAE11AD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88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623CF-7268-4942-BB3D-7EE01365B7CB}" type="datetimeFigureOut">
              <a:rPr lang="en-US" smtClean="0"/>
              <a:t>1/17/2013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20031-3471-461E-ADFE-1FDAE11AD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305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0282" y="7559634"/>
            <a:ext cx="36383199" cy="12586896"/>
          </a:xfrm>
        </p:spPr>
        <p:txBody>
          <a:bodyPr anchor="b">
            <a:normAutofit/>
          </a:bodyPr>
          <a:lstStyle>
            <a:lvl1pPr>
              <a:defRPr sz="26488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10282" y="20097985"/>
            <a:ext cx="36383199" cy="6622701"/>
          </a:xfrm>
        </p:spPr>
        <p:txBody>
          <a:bodyPr anchor="t">
            <a:normAutofit/>
          </a:bodyPr>
          <a:lstStyle>
            <a:lvl1pPr marL="0" indent="0">
              <a:buNone/>
              <a:defRPr sz="1059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018355" indent="0">
              <a:buNone/>
              <a:defRPr sz="7946">
                <a:solidFill>
                  <a:schemeClr val="tx1">
                    <a:tint val="75000"/>
                  </a:schemeClr>
                </a:solidFill>
              </a:defRPr>
            </a:lvl2pPr>
            <a:lvl3pPr marL="4036710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3pPr>
            <a:lvl4pPr marL="6055065" indent="0">
              <a:buNone/>
              <a:defRPr sz="6180">
                <a:solidFill>
                  <a:schemeClr val="tx1">
                    <a:tint val="75000"/>
                  </a:schemeClr>
                </a:solidFill>
              </a:defRPr>
            </a:lvl4pPr>
            <a:lvl5pPr marL="8073420" indent="0">
              <a:buNone/>
              <a:defRPr sz="6180">
                <a:solidFill>
                  <a:schemeClr val="tx1">
                    <a:tint val="75000"/>
                  </a:schemeClr>
                </a:solidFill>
              </a:defRPr>
            </a:lvl5pPr>
            <a:lvl6pPr marL="10091776" indent="0">
              <a:buNone/>
              <a:defRPr sz="6180">
                <a:solidFill>
                  <a:schemeClr val="tx1">
                    <a:tint val="75000"/>
                  </a:schemeClr>
                </a:solidFill>
              </a:defRPr>
            </a:lvl6pPr>
            <a:lvl7pPr marL="12110131" indent="0">
              <a:buNone/>
              <a:defRPr sz="6180">
                <a:solidFill>
                  <a:schemeClr val="tx1">
                    <a:tint val="75000"/>
                  </a:schemeClr>
                </a:solidFill>
              </a:defRPr>
            </a:lvl7pPr>
            <a:lvl8pPr marL="14128486" indent="0">
              <a:buNone/>
              <a:defRPr sz="6180">
                <a:solidFill>
                  <a:schemeClr val="tx1">
                    <a:tint val="75000"/>
                  </a:schemeClr>
                </a:solidFill>
              </a:defRPr>
            </a:lvl8pPr>
            <a:lvl9pPr marL="16146841" indent="0">
              <a:buNone/>
              <a:defRPr sz="61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623CF-7268-4942-BB3D-7EE01365B7CB}" type="datetimeFigureOut">
              <a:rPr lang="en-US" smtClean="0"/>
              <a:t>1/17/2013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20031-3471-461E-ADFE-1FDAE11AD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5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10277" y="8073397"/>
            <a:ext cx="17948399" cy="192093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69405" y="8073397"/>
            <a:ext cx="17924076" cy="192093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623CF-7268-4942-BB3D-7EE01365B7CB}" type="datetimeFigureOut">
              <a:rPr lang="en-US" smtClean="0"/>
              <a:t>1/17/2013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20031-3471-461E-ADFE-1FDAE11AD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783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10278" y="7424674"/>
            <a:ext cx="17859224" cy="3645117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0595" b="1"/>
            </a:lvl1pPr>
            <a:lvl2pPr marL="2018355" indent="0">
              <a:buNone/>
              <a:defRPr sz="8829" b="1"/>
            </a:lvl2pPr>
            <a:lvl3pPr marL="4036710" indent="0">
              <a:buNone/>
              <a:defRPr sz="7946" b="1"/>
            </a:lvl3pPr>
            <a:lvl4pPr marL="6055065" indent="0">
              <a:buNone/>
              <a:defRPr sz="7063" b="1"/>
            </a:lvl4pPr>
            <a:lvl5pPr marL="8073420" indent="0">
              <a:buNone/>
              <a:defRPr sz="7063" b="1"/>
            </a:lvl5pPr>
            <a:lvl6pPr marL="10091776" indent="0">
              <a:buNone/>
              <a:defRPr sz="7063" b="1"/>
            </a:lvl6pPr>
            <a:lvl7pPr marL="12110131" indent="0">
              <a:buNone/>
              <a:defRPr sz="7063" b="1"/>
            </a:lvl7pPr>
            <a:lvl8pPr marL="14128486" indent="0">
              <a:buNone/>
              <a:defRPr sz="7063" b="1"/>
            </a:lvl8pPr>
            <a:lvl9pPr marL="16146841" indent="0">
              <a:buNone/>
              <a:defRPr sz="706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10278" y="11069795"/>
            <a:ext cx="17859224" cy="162479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669410" y="7424671"/>
            <a:ext cx="17924076" cy="3645113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0595" b="1"/>
            </a:lvl1pPr>
            <a:lvl2pPr marL="2018355" indent="0">
              <a:buNone/>
              <a:defRPr sz="8829" b="1"/>
            </a:lvl2pPr>
            <a:lvl3pPr marL="4036710" indent="0">
              <a:buNone/>
              <a:defRPr sz="7946" b="1"/>
            </a:lvl3pPr>
            <a:lvl4pPr marL="6055065" indent="0">
              <a:buNone/>
              <a:defRPr sz="7063" b="1"/>
            </a:lvl4pPr>
            <a:lvl5pPr marL="8073420" indent="0">
              <a:buNone/>
              <a:defRPr sz="7063" b="1"/>
            </a:lvl5pPr>
            <a:lvl6pPr marL="10091776" indent="0">
              <a:buNone/>
              <a:defRPr sz="7063" b="1"/>
            </a:lvl6pPr>
            <a:lvl7pPr marL="12110131" indent="0">
              <a:buNone/>
              <a:defRPr sz="7063" b="1"/>
            </a:lvl7pPr>
            <a:lvl8pPr marL="14128486" indent="0">
              <a:buNone/>
              <a:defRPr sz="7063" b="1"/>
            </a:lvl8pPr>
            <a:lvl9pPr marL="16146841" indent="0">
              <a:buNone/>
              <a:defRPr sz="706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669410" y="11069795"/>
            <a:ext cx="17924076" cy="162479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623CF-7268-4942-BB3D-7EE01365B7CB}" type="datetimeFigureOut">
              <a:rPr lang="en-US" smtClean="0"/>
              <a:t>1/17/2013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20031-3471-461E-ADFE-1FDAE11AD56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394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623CF-7268-4942-BB3D-7EE01365B7CB}" type="datetimeFigureOut">
              <a:rPr lang="en-US" smtClean="0"/>
              <a:t>1/17/2013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20031-3471-461E-ADFE-1FDAE11AD56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037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623CF-7268-4942-BB3D-7EE01365B7CB}" type="datetimeFigureOut">
              <a:rPr lang="en-US" smtClean="0"/>
              <a:t>1/17/2013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20031-3471-461E-ADFE-1FDAE11AD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523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3459" y="2018354"/>
            <a:ext cx="13804214" cy="7064203"/>
          </a:xfrm>
        </p:spPr>
        <p:txBody>
          <a:bodyPr anchor="b">
            <a:normAutofit/>
          </a:bodyPr>
          <a:lstStyle>
            <a:lvl1pPr>
              <a:defRPr sz="14127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91599" y="4373087"/>
            <a:ext cx="21669405" cy="21529040"/>
          </a:xfrm>
        </p:spPr>
        <p:txBody>
          <a:bodyPr/>
          <a:lstStyle>
            <a:lvl1pPr>
              <a:defRPr sz="14127"/>
            </a:lvl1pPr>
            <a:lvl2pPr>
              <a:defRPr sz="12361"/>
            </a:lvl2pPr>
            <a:lvl3pPr>
              <a:defRPr sz="10595"/>
            </a:lvl3pPr>
            <a:lvl4pPr>
              <a:defRPr sz="8829"/>
            </a:lvl4pPr>
            <a:lvl5pPr>
              <a:defRPr sz="8829"/>
            </a:lvl5pPr>
            <a:lvl6pPr>
              <a:defRPr sz="8829"/>
            </a:lvl6pPr>
            <a:lvl7pPr>
              <a:defRPr sz="8829"/>
            </a:lvl7pPr>
            <a:lvl8pPr>
              <a:defRPr sz="8829"/>
            </a:lvl8pPr>
            <a:lvl9pPr>
              <a:defRPr sz="882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53459" y="9082562"/>
            <a:ext cx="13804214" cy="16819567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7063"/>
            </a:lvl1pPr>
            <a:lvl2pPr marL="2018355" indent="0">
              <a:buNone/>
              <a:defRPr sz="5298"/>
            </a:lvl2pPr>
            <a:lvl3pPr marL="4036710" indent="0">
              <a:buNone/>
              <a:defRPr sz="4415"/>
            </a:lvl3pPr>
            <a:lvl4pPr marL="6055065" indent="0">
              <a:buNone/>
              <a:defRPr sz="3973"/>
            </a:lvl4pPr>
            <a:lvl5pPr marL="8073420" indent="0">
              <a:buNone/>
              <a:defRPr sz="3973"/>
            </a:lvl5pPr>
            <a:lvl6pPr marL="10091776" indent="0">
              <a:buNone/>
              <a:defRPr sz="3973"/>
            </a:lvl6pPr>
            <a:lvl7pPr marL="12110131" indent="0">
              <a:buNone/>
              <a:defRPr sz="3973"/>
            </a:lvl7pPr>
            <a:lvl8pPr marL="14128486" indent="0">
              <a:buNone/>
              <a:defRPr sz="3973"/>
            </a:lvl8pPr>
            <a:lvl9pPr marL="16146841" indent="0">
              <a:buNone/>
              <a:defRPr sz="397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623CF-7268-4942-BB3D-7EE01365B7CB}" type="datetimeFigureOut">
              <a:rPr lang="en-US" smtClean="0"/>
              <a:t>1/17/2013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20031-3471-461E-ADFE-1FDAE11AD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863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3459" y="2018348"/>
            <a:ext cx="13804214" cy="7064216"/>
          </a:xfrm>
        </p:spPr>
        <p:txBody>
          <a:bodyPr anchor="b">
            <a:normAutofit/>
          </a:bodyPr>
          <a:lstStyle>
            <a:lvl1pPr>
              <a:defRPr sz="14127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191599" y="4373087"/>
            <a:ext cx="21669405" cy="21529040"/>
          </a:xfrm>
        </p:spPr>
        <p:txBody>
          <a:bodyPr/>
          <a:lstStyle>
            <a:lvl1pPr marL="0" indent="0">
              <a:buNone/>
              <a:defRPr sz="14127"/>
            </a:lvl1pPr>
            <a:lvl2pPr marL="2018355" indent="0">
              <a:buNone/>
              <a:defRPr sz="12361"/>
            </a:lvl2pPr>
            <a:lvl3pPr marL="4036710" indent="0">
              <a:buNone/>
              <a:defRPr sz="10595"/>
            </a:lvl3pPr>
            <a:lvl4pPr marL="6055065" indent="0">
              <a:buNone/>
              <a:defRPr sz="8829"/>
            </a:lvl4pPr>
            <a:lvl5pPr marL="8073420" indent="0">
              <a:buNone/>
              <a:defRPr sz="8829"/>
            </a:lvl5pPr>
            <a:lvl6pPr marL="10091776" indent="0">
              <a:buNone/>
              <a:defRPr sz="8829"/>
            </a:lvl6pPr>
            <a:lvl7pPr marL="12110131" indent="0">
              <a:buNone/>
              <a:defRPr sz="8829"/>
            </a:lvl7pPr>
            <a:lvl8pPr marL="14128486" indent="0">
              <a:buNone/>
              <a:defRPr sz="8829"/>
            </a:lvl8pPr>
            <a:lvl9pPr marL="16146841" indent="0">
              <a:buNone/>
              <a:defRPr sz="8829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53459" y="9082564"/>
            <a:ext cx="13804214" cy="16819563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7063"/>
            </a:lvl1pPr>
            <a:lvl2pPr marL="2018355" indent="0">
              <a:buNone/>
              <a:defRPr sz="5298"/>
            </a:lvl2pPr>
            <a:lvl3pPr marL="4036710" indent="0">
              <a:buNone/>
              <a:defRPr sz="4415"/>
            </a:lvl3pPr>
            <a:lvl4pPr marL="6055065" indent="0">
              <a:buNone/>
              <a:defRPr sz="3973"/>
            </a:lvl4pPr>
            <a:lvl5pPr marL="8073420" indent="0">
              <a:buNone/>
              <a:defRPr sz="3973"/>
            </a:lvl5pPr>
            <a:lvl6pPr marL="10091776" indent="0">
              <a:buNone/>
              <a:defRPr sz="3973"/>
            </a:lvl6pPr>
            <a:lvl7pPr marL="12110131" indent="0">
              <a:buNone/>
              <a:defRPr sz="3973"/>
            </a:lvl7pPr>
            <a:lvl8pPr marL="14128486" indent="0">
              <a:buNone/>
              <a:defRPr sz="3973"/>
            </a:lvl8pPr>
            <a:lvl9pPr marL="16146841" indent="0">
              <a:buNone/>
              <a:defRPr sz="397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623CF-7268-4942-BB3D-7EE01365B7CB}" type="datetimeFigureOut">
              <a:rPr lang="en-US" smtClean="0"/>
              <a:t>1/17/2013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20031-3471-461E-ADFE-1FDAE11AD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603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10280" y="1614678"/>
            <a:ext cx="36383203" cy="58518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10280" y="8073397"/>
            <a:ext cx="36383203" cy="19209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10277" y="28060644"/>
            <a:ext cx="963084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56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82623CF-7268-4942-BB3D-7EE01365B7CB}" type="datetimeFigureOut">
              <a:rPr lang="en-US" smtClean="0"/>
              <a:t>1/17/2013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90903" y="28060644"/>
            <a:ext cx="14446270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56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962634" y="28060644"/>
            <a:ext cx="963084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20031-3471-461E-ADFE-1FDAE11AD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544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036710" rtl="0" eaLnBrk="1" latinLnBrk="0" hangingPunct="1">
        <a:lnSpc>
          <a:spcPct val="90000"/>
        </a:lnSpc>
        <a:spcBef>
          <a:spcPct val="0"/>
        </a:spcBef>
        <a:buNone/>
        <a:defRPr sz="1942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09178" indent="-1009178" algn="l" defTabSz="4036710" rtl="0" eaLnBrk="1" latinLnBrk="0" hangingPunct="1">
        <a:lnSpc>
          <a:spcPct val="90000"/>
        </a:lnSpc>
        <a:spcBef>
          <a:spcPts val="4415"/>
        </a:spcBef>
        <a:buFont typeface="Wingdings 2" pitchFamily="18" charset="2"/>
        <a:buChar char=""/>
        <a:defRPr sz="12361" kern="1200">
          <a:solidFill>
            <a:schemeClr val="tx1"/>
          </a:solidFill>
          <a:latin typeface="+mn-lt"/>
          <a:ea typeface="+mn-ea"/>
          <a:cs typeface="+mn-cs"/>
        </a:defRPr>
      </a:lvl1pPr>
      <a:lvl2pPr marL="3027533" indent="-1009178" algn="l" defTabSz="4036710" rtl="0" eaLnBrk="1" latinLnBrk="0" hangingPunct="1">
        <a:lnSpc>
          <a:spcPct val="90000"/>
        </a:lnSpc>
        <a:spcBef>
          <a:spcPts val="2207"/>
        </a:spcBef>
        <a:buFont typeface="Wingdings 2" pitchFamily="18" charset="2"/>
        <a:buChar char=""/>
        <a:defRPr sz="10595" kern="1200">
          <a:solidFill>
            <a:schemeClr val="tx1"/>
          </a:solidFill>
          <a:latin typeface="+mn-lt"/>
          <a:ea typeface="+mn-ea"/>
          <a:cs typeface="+mn-cs"/>
        </a:defRPr>
      </a:lvl2pPr>
      <a:lvl3pPr marL="5045888" indent="-1009178" algn="l" defTabSz="4036710" rtl="0" eaLnBrk="1" latinLnBrk="0" hangingPunct="1">
        <a:lnSpc>
          <a:spcPct val="90000"/>
        </a:lnSpc>
        <a:spcBef>
          <a:spcPts val="2207"/>
        </a:spcBef>
        <a:buFont typeface="Wingdings 2" pitchFamily="18" charset="2"/>
        <a:buChar char=""/>
        <a:defRPr sz="8829" kern="1200">
          <a:solidFill>
            <a:schemeClr val="tx1"/>
          </a:solidFill>
          <a:latin typeface="+mn-lt"/>
          <a:ea typeface="+mn-ea"/>
          <a:cs typeface="+mn-cs"/>
        </a:defRPr>
      </a:lvl3pPr>
      <a:lvl4pPr marL="7064243" indent="-1009178" algn="l" defTabSz="4036710" rtl="0" eaLnBrk="1" latinLnBrk="0" hangingPunct="1">
        <a:lnSpc>
          <a:spcPct val="90000"/>
        </a:lnSpc>
        <a:spcBef>
          <a:spcPts val="2207"/>
        </a:spcBef>
        <a:buFont typeface="Wingdings 2" pitchFamily="18" charset="2"/>
        <a:buChar char=""/>
        <a:defRPr sz="7946" kern="1200">
          <a:solidFill>
            <a:schemeClr val="tx1"/>
          </a:solidFill>
          <a:latin typeface="+mn-lt"/>
          <a:ea typeface="+mn-ea"/>
          <a:cs typeface="+mn-cs"/>
        </a:defRPr>
      </a:lvl4pPr>
      <a:lvl5pPr marL="9082598" indent="-1009178" algn="l" defTabSz="4036710" rtl="0" eaLnBrk="1" latinLnBrk="0" hangingPunct="1">
        <a:lnSpc>
          <a:spcPct val="90000"/>
        </a:lnSpc>
        <a:spcBef>
          <a:spcPts val="2207"/>
        </a:spcBef>
        <a:buFont typeface="Wingdings 2" pitchFamily="18" charset="2"/>
        <a:buChar char=""/>
        <a:defRPr sz="7946" kern="1200">
          <a:solidFill>
            <a:schemeClr val="tx1"/>
          </a:solidFill>
          <a:latin typeface="+mn-lt"/>
          <a:ea typeface="+mn-ea"/>
          <a:cs typeface="+mn-cs"/>
        </a:defRPr>
      </a:lvl5pPr>
      <a:lvl6pPr marL="11100953" indent="-1009178" algn="l" defTabSz="4036710" rtl="0" eaLnBrk="1" latinLnBrk="0" hangingPunct="1">
        <a:spcBef>
          <a:spcPct val="20000"/>
        </a:spcBef>
        <a:buFont typeface="Wingdings 2" pitchFamily="18" charset="2"/>
        <a:buChar char=""/>
        <a:defRPr sz="7946" kern="1200">
          <a:solidFill>
            <a:schemeClr val="tx1"/>
          </a:solidFill>
          <a:latin typeface="+mn-lt"/>
          <a:ea typeface="+mn-ea"/>
          <a:cs typeface="+mn-cs"/>
        </a:defRPr>
      </a:lvl6pPr>
      <a:lvl7pPr marL="13119308" indent="-1009178" algn="l" defTabSz="4036710" rtl="0" eaLnBrk="1" latinLnBrk="0" hangingPunct="1">
        <a:spcBef>
          <a:spcPct val="20000"/>
        </a:spcBef>
        <a:buFont typeface="Wingdings 2" pitchFamily="18" charset="2"/>
        <a:buChar char=""/>
        <a:defRPr sz="7946" kern="1200">
          <a:solidFill>
            <a:schemeClr val="tx1"/>
          </a:solidFill>
          <a:latin typeface="+mn-lt"/>
          <a:ea typeface="+mn-ea"/>
          <a:cs typeface="+mn-cs"/>
        </a:defRPr>
      </a:lvl7pPr>
      <a:lvl8pPr marL="15137663" indent="-1009178" algn="l" defTabSz="4036710" rtl="0" eaLnBrk="1" latinLnBrk="0" hangingPunct="1">
        <a:spcBef>
          <a:spcPct val="20000"/>
        </a:spcBef>
        <a:buFont typeface="Wingdings 2" pitchFamily="18" charset="2"/>
        <a:buChar char=""/>
        <a:defRPr sz="7946" kern="1200">
          <a:solidFill>
            <a:schemeClr val="tx1"/>
          </a:solidFill>
          <a:latin typeface="+mn-lt"/>
          <a:ea typeface="+mn-ea"/>
          <a:cs typeface="+mn-cs"/>
        </a:defRPr>
      </a:lvl8pPr>
      <a:lvl9pPr marL="17156019" indent="-1009178" algn="l" defTabSz="4036710" rtl="0" eaLnBrk="1" latinLnBrk="0" hangingPunct="1">
        <a:spcBef>
          <a:spcPct val="20000"/>
        </a:spcBef>
        <a:buFont typeface="Wingdings 2" pitchFamily="18" charset="2"/>
        <a:buChar char=""/>
        <a:defRPr sz="79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1pPr>
      <a:lvl2pPr marL="2018355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4036710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3pPr>
      <a:lvl4pPr marL="6055065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4pPr>
      <a:lvl5pPr marL="8073420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5pPr>
      <a:lvl6pPr marL="10091776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6pPr>
      <a:lvl7pPr marL="12110131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7pPr>
      <a:lvl8pPr marL="14128486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8pPr>
      <a:lvl9pPr marL="16146841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45769" y="1614678"/>
            <a:ext cx="28009516" cy="3185922"/>
          </a:xfrm>
        </p:spPr>
        <p:txBody>
          <a:bodyPr>
            <a:noAutofit/>
          </a:bodyPr>
          <a:lstStyle/>
          <a:p>
            <a:pPr algn="ctr"/>
            <a:r>
              <a:rPr lang="en-US" sz="12000" dirty="0" smtClean="0"/>
              <a:t>Gate Level Event-Driven Simulation using GPGPUs with CUDA</a:t>
            </a:r>
            <a:endParaRPr lang="en-US" sz="12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560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</TotalTime>
  <Words>8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Wingdings 2</vt:lpstr>
      <vt:lpstr>Office Theme</vt:lpstr>
      <vt:lpstr>Gate Level Event-Driven Simulation using GPGPUs with CUDA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</dc:title>
  <dc:creator>Seçkin Savaşçı</dc:creator>
  <cp:lastModifiedBy>Seçkin Savaşçı</cp:lastModifiedBy>
  <cp:revision>2</cp:revision>
  <dcterms:created xsi:type="dcterms:W3CDTF">2013-01-17T11:01:56Z</dcterms:created>
  <dcterms:modified xsi:type="dcterms:W3CDTF">2013-01-17T11:12:19Z</dcterms:modified>
</cp:coreProperties>
</file>