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93" r:id="rId11"/>
    <p:sldId id="29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EEA"/>
    <a:srgbClr val="F9A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545F5-DA77-4CDD-9B2C-7770656EBF3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10B41-6864-4171-AA59-711218032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5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1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28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10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4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90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103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3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5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6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3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7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1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9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61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97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8450-DEB1-D7AA-97C5-C2BC40A04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779815"/>
            <a:ext cx="9001462" cy="1370920"/>
          </a:xfrm>
        </p:spPr>
        <p:txBody>
          <a:bodyPr>
            <a:normAutofit/>
          </a:bodyPr>
          <a:lstStyle/>
          <a:p>
            <a:r>
              <a:rPr lang="en-US" sz="8800" dirty="0"/>
              <a:t>Hallo Doc</a:t>
            </a: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40EF-4B71-0FFE-69C8-025953FAB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908085"/>
            <a:ext cx="9001462" cy="1370920"/>
          </a:xfrm>
        </p:spPr>
        <p:txBody>
          <a:bodyPr/>
          <a:lstStyle/>
          <a:p>
            <a:r>
              <a:rPr lang="en-US" dirty="0"/>
              <a:t>Presented By : Dushyantpuri Goswami</a:t>
            </a:r>
          </a:p>
          <a:p>
            <a:r>
              <a:rPr lang="en-US" dirty="0"/>
              <a:t>Enrollment No.: 200200107023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2E8BB-0E96-996D-97AD-DADCC1C1BC96}"/>
              </a:ext>
            </a:extLst>
          </p:cNvPr>
          <p:cNvSpPr txBox="1"/>
          <p:nvPr/>
        </p:nvSpPr>
        <p:spPr>
          <a:xfrm>
            <a:off x="534902" y="286205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A45BB-93AD-8919-D602-D32B9F1B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329" y="930681"/>
            <a:ext cx="9829795" cy="55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9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2E8BB-0E96-996D-97AD-DADCC1C1BC96}"/>
              </a:ext>
            </a:extLst>
          </p:cNvPr>
          <p:cNvSpPr txBox="1"/>
          <p:nvPr/>
        </p:nvSpPr>
        <p:spPr>
          <a:xfrm>
            <a:off x="534902" y="286205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A45BB-93AD-8919-D602-D32B9F1B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329" y="930681"/>
            <a:ext cx="9829795" cy="55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4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9554B-69B6-5E3F-9E48-E926AFC6E80F}"/>
              </a:ext>
            </a:extLst>
          </p:cNvPr>
          <p:cNvSpPr txBox="1"/>
          <p:nvPr/>
        </p:nvSpPr>
        <p:spPr>
          <a:xfrm>
            <a:off x="653143" y="700052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9 (04 March – 08 March 2024)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CC1D7-7313-B574-978C-7797290D7F79}"/>
              </a:ext>
            </a:extLst>
          </p:cNvPr>
          <p:cNvSpPr txBox="1"/>
          <p:nvPr/>
        </p:nvSpPr>
        <p:spPr>
          <a:xfrm>
            <a:off x="1143000" y="1410344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Upload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EDF29-B8CE-1EC6-FF63-5BEB92C54258}"/>
              </a:ext>
            </a:extLst>
          </p:cNvPr>
          <p:cNvSpPr txBox="1"/>
          <p:nvPr/>
        </p:nvSpPr>
        <p:spPr>
          <a:xfrm>
            <a:off x="1142999" y="201652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Authentication &amp; Authorization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77019-9B5F-B750-F9BC-24C20F8C25FC}"/>
              </a:ext>
            </a:extLst>
          </p:cNvPr>
          <p:cNvSpPr txBox="1"/>
          <p:nvPr/>
        </p:nvSpPr>
        <p:spPr>
          <a:xfrm>
            <a:off x="1142998" y="2622698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739A0-7981-B07E-48CC-8F99384EF8CD}"/>
              </a:ext>
            </a:extLst>
          </p:cNvPr>
          <p:cNvSpPr txBox="1"/>
          <p:nvPr/>
        </p:nvSpPr>
        <p:spPr>
          <a:xfrm>
            <a:off x="1142998" y="3228875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Case</a:t>
            </a:r>
          </a:p>
        </p:txBody>
      </p:sp>
    </p:spTree>
    <p:extLst>
      <p:ext uri="{BB962C8B-B14F-4D97-AF65-F5344CB8AC3E}">
        <p14:creationId xmlns:p14="http://schemas.microsoft.com/office/powerpoint/2010/main" val="5215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4E090-6F06-72E9-1125-0714FB4C63F8}"/>
              </a:ext>
            </a:extLst>
          </p:cNvPr>
          <p:cNvSpPr txBox="1"/>
          <p:nvPr/>
        </p:nvSpPr>
        <p:spPr>
          <a:xfrm>
            <a:off x="550667" y="342880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FC707-0C49-F566-4428-D6732E28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798" y="891267"/>
            <a:ext cx="9829795" cy="55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BC734-A194-216B-1BA7-18935FB728DE}"/>
              </a:ext>
            </a:extLst>
          </p:cNvPr>
          <p:cNvSpPr txBox="1"/>
          <p:nvPr/>
        </p:nvSpPr>
        <p:spPr>
          <a:xfrm>
            <a:off x="574315" y="342880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D2689-A97A-5FC5-C497-5F8F050EF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268" y="851853"/>
            <a:ext cx="9829795" cy="55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A2893-FC43-BEE8-E6A1-3758518D367A}"/>
              </a:ext>
            </a:extLst>
          </p:cNvPr>
          <p:cNvSpPr txBox="1"/>
          <p:nvPr/>
        </p:nvSpPr>
        <p:spPr>
          <a:xfrm>
            <a:off x="582199" y="270440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79995-5D2E-3977-8CCE-A81C95FC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681" y="828205"/>
            <a:ext cx="9829795" cy="55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3BDB1-2A7F-B413-0FB8-12FC7BF3038A}"/>
              </a:ext>
            </a:extLst>
          </p:cNvPr>
          <p:cNvSpPr txBox="1"/>
          <p:nvPr/>
        </p:nvSpPr>
        <p:spPr>
          <a:xfrm>
            <a:off x="653143" y="700052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10 (11 March – 15 March 2024)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CD05E-071D-9782-DBEB-44AAF8430E9E}"/>
              </a:ext>
            </a:extLst>
          </p:cNvPr>
          <p:cNvSpPr txBox="1"/>
          <p:nvPr/>
        </p:nvSpPr>
        <p:spPr>
          <a:xfrm>
            <a:off x="1143000" y="1410344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EE4BB-9844-9CA3-4C34-92C1534AF551}"/>
              </a:ext>
            </a:extLst>
          </p:cNvPr>
          <p:cNvSpPr txBox="1"/>
          <p:nvPr/>
        </p:nvSpPr>
        <p:spPr>
          <a:xfrm>
            <a:off x="1142999" y="201652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Agreement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0E926-1D83-C758-9320-CE620829C136}"/>
              </a:ext>
            </a:extLst>
          </p:cNvPr>
          <p:cNvSpPr txBox="1"/>
          <p:nvPr/>
        </p:nvSpPr>
        <p:spPr>
          <a:xfrm>
            <a:off x="1142998" y="2622698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 Form</a:t>
            </a:r>
          </a:p>
        </p:txBody>
      </p:sp>
    </p:spTree>
    <p:extLst>
      <p:ext uri="{BB962C8B-B14F-4D97-AF65-F5344CB8AC3E}">
        <p14:creationId xmlns:p14="http://schemas.microsoft.com/office/powerpoint/2010/main" val="242751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944FE-2E01-DCB6-C3B1-D95773A8E917}"/>
              </a:ext>
            </a:extLst>
          </p:cNvPr>
          <p:cNvSpPr txBox="1"/>
          <p:nvPr/>
        </p:nvSpPr>
        <p:spPr>
          <a:xfrm>
            <a:off x="590081" y="342880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80AC7-5A75-81A9-F974-FD96FECD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799" y="867619"/>
            <a:ext cx="9829795" cy="55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62110-1196-7249-925F-0196E711D919}"/>
              </a:ext>
            </a:extLst>
          </p:cNvPr>
          <p:cNvSpPr txBox="1"/>
          <p:nvPr/>
        </p:nvSpPr>
        <p:spPr>
          <a:xfrm>
            <a:off x="621612" y="342880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Agreement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E4504-BD5C-ACF7-A95D-3AD2A074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212" y="914915"/>
            <a:ext cx="9829795" cy="55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3D9D4-A03A-95EC-85E3-9344F3AA1D93}"/>
              </a:ext>
            </a:extLst>
          </p:cNvPr>
          <p:cNvSpPr txBox="1"/>
          <p:nvPr/>
        </p:nvSpPr>
        <p:spPr>
          <a:xfrm>
            <a:off x="566433" y="278323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034F8-CB55-9A82-49B2-724FEA369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040" y="843970"/>
            <a:ext cx="9829795" cy="55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3FCF0-5961-CDA5-13F2-6873CFB84431}"/>
              </a:ext>
            </a:extLst>
          </p:cNvPr>
          <p:cNvSpPr txBox="1"/>
          <p:nvPr/>
        </p:nvSpPr>
        <p:spPr>
          <a:xfrm>
            <a:off x="653143" y="737458"/>
            <a:ext cx="11119757" cy="461665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A0DE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INTRODUCTION_______________________________________________________</a:t>
            </a:r>
            <a:endParaRPr lang="en-IN" sz="2400" b="1" u="sng" dirty="0">
              <a:solidFill>
                <a:srgbClr val="A0DE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C180E-991E-57E6-16D0-6FF4C22406CE}"/>
              </a:ext>
            </a:extLst>
          </p:cNvPr>
          <p:cNvSpPr txBox="1"/>
          <p:nvPr/>
        </p:nvSpPr>
        <p:spPr>
          <a:xfrm>
            <a:off x="653143" y="171242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HalloDoc platform, also known as a Health-care website.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672A4-2C19-D55E-4479-40BA459A2089}"/>
              </a:ext>
            </a:extLst>
          </p:cNvPr>
          <p:cNvSpPr txBox="1"/>
          <p:nvPr/>
        </p:nvSpPr>
        <p:spPr>
          <a:xfrm>
            <a:off x="653143" y="2450745"/>
            <a:ext cx="816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will offer online Doctors consultation and Diagnostics services.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552C5-BB6F-CB8D-A63F-9C13B243053A}"/>
              </a:ext>
            </a:extLst>
          </p:cNvPr>
          <p:cNvSpPr txBox="1"/>
          <p:nvPr/>
        </p:nvSpPr>
        <p:spPr>
          <a:xfrm>
            <a:off x="653143" y="3158292"/>
            <a:ext cx="722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user-friendly interface that simplifies various tasks for doctors.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C6917-07B1-7CC9-E2AC-75A9433F6755}"/>
              </a:ext>
            </a:extLst>
          </p:cNvPr>
          <p:cNvSpPr txBox="1"/>
          <p:nvPr/>
        </p:nvSpPr>
        <p:spPr>
          <a:xfrm>
            <a:off x="653143" y="3865839"/>
            <a:ext cx="1049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conveniently access patient records, efficiently manage appointments, and securely communicate with their patients.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13FA6-CA00-44A9-57C2-B5AAF9CB9682}"/>
              </a:ext>
            </a:extLst>
          </p:cNvPr>
          <p:cNvSpPr txBox="1"/>
          <p:nvPr/>
        </p:nvSpPr>
        <p:spPr>
          <a:xfrm>
            <a:off x="653143" y="4850385"/>
            <a:ext cx="949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patients can utilize the website to request care for themselves or on behalf of others.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7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60CB2-082F-8916-FB7A-3C8880BD3F4A}"/>
              </a:ext>
            </a:extLst>
          </p:cNvPr>
          <p:cNvSpPr txBox="1"/>
          <p:nvPr/>
        </p:nvSpPr>
        <p:spPr>
          <a:xfrm>
            <a:off x="2517712" y="2644170"/>
            <a:ext cx="7294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A0DEEA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solidFill>
                <a:srgbClr val="A0DEEA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2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62D38-3B62-FE29-C365-70321CEEB2DA}"/>
              </a:ext>
            </a:extLst>
          </p:cNvPr>
          <p:cNvSpPr txBox="1"/>
          <p:nvPr/>
        </p:nvSpPr>
        <p:spPr>
          <a:xfrm>
            <a:off x="653143" y="737458"/>
            <a:ext cx="11119757" cy="461665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A0DE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________________________________________________________</a:t>
            </a:r>
            <a:endParaRPr lang="en-IN" sz="2400" b="1" u="sng" dirty="0">
              <a:solidFill>
                <a:srgbClr val="A0DE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3F1D3-FA30-63F3-FA4B-E6DA1555FF36}"/>
              </a:ext>
            </a:extLst>
          </p:cNvPr>
          <p:cNvSpPr txBox="1"/>
          <p:nvPr/>
        </p:nvSpPr>
        <p:spPr>
          <a:xfrm>
            <a:off x="653143" y="171242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24190-7381-2FD0-35DF-8341230BFDA1}"/>
              </a:ext>
            </a:extLst>
          </p:cNvPr>
          <p:cNvSpPr txBox="1"/>
          <p:nvPr/>
        </p:nvSpPr>
        <p:spPr>
          <a:xfrm>
            <a:off x="653143" y="2450745"/>
            <a:ext cx="816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63779-6B2A-2D8F-75B5-E2616DB22B15}"/>
              </a:ext>
            </a:extLst>
          </p:cNvPr>
          <p:cNvSpPr txBox="1"/>
          <p:nvPr/>
        </p:nvSpPr>
        <p:spPr>
          <a:xfrm>
            <a:off x="653143" y="315829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797C8-E266-C872-D010-5C1D16BBC9C9}"/>
              </a:ext>
            </a:extLst>
          </p:cNvPr>
          <p:cNvSpPr txBox="1"/>
          <p:nvPr/>
        </p:nvSpPr>
        <p:spPr>
          <a:xfrm>
            <a:off x="653143" y="3865839"/>
            <a:ext cx="1049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 .NET 7.0 CORE MVC (Model – View – Controller)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8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0F66F-3F48-202F-23E4-638F577FFEE1}"/>
              </a:ext>
            </a:extLst>
          </p:cNvPr>
          <p:cNvSpPr txBox="1"/>
          <p:nvPr/>
        </p:nvSpPr>
        <p:spPr>
          <a:xfrm>
            <a:off x="653143" y="737458"/>
            <a:ext cx="11119757" cy="461665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A0DE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DONE__ ________________________________________________________</a:t>
            </a:r>
            <a:endParaRPr lang="en-IN" sz="2400" b="1" u="sng" dirty="0">
              <a:solidFill>
                <a:srgbClr val="A0DE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9222B-6035-5925-5A37-860D2C94C087}"/>
              </a:ext>
            </a:extLst>
          </p:cNvPr>
          <p:cNvSpPr txBox="1"/>
          <p:nvPr/>
        </p:nvSpPr>
        <p:spPr>
          <a:xfrm>
            <a:off x="653143" y="171242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7 (19 Feb – 23 Feb , 2024)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036E-181B-1846-F93B-FBF010E1254C}"/>
              </a:ext>
            </a:extLst>
          </p:cNvPr>
          <p:cNvSpPr txBox="1"/>
          <p:nvPr/>
        </p:nvSpPr>
        <p:spPr>
          <a:xfrm>
            <a:off x="1143000" y="2422713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E210F-50F4-83E6-5074-141942A6D58D}"/>
              </a:ext>
            </a:extLst>
          </p:cNvPr>
          <p:cNvSpPr txBox="1"/>
          <p:nvPr/>
        </p:nvSpPr>
        <p:spPr>
          <a:xfrm>
            <a:off x="1142999" y="3028890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Case</a:t>
            </a:r>
          </a:p>
        </p:txBody>
      </p:sp>
    </p:spTree>
    <p:extLst>
      <p:ext uri="{BB962C8B-B14F-4D97-AF65-F5344CB8AC3E}">
        <p14:creationId xmlns:p14="http://schemas.microsoft.com/office/powerpoint/2010/main" val="333476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616280-DEC3-8EF4-E634-EE84DCC780E3}"/>
              </a:ext>
            </a:extLst>
          </p:cNvPr>
          <p:cNvSpPr txBox="1"/>
          <p:nvPr/>
        </p:nvSpPr>
        <p:spPr>
          <a:xfrm>
            <a:off x="653143" y="294088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3D488-2DFB-68FE-8DC7-DC032714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858" y="804557"/>
            <a:ext cx="9829800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6E08D-4FFA-96D7-CAC9-D45621D488E9}"/>
              </a:ext>
            </a:extLst>
          </p:cNvPr>
          <p:cNvSpPr txBox="1"/>
          <p:nvPr/>
        </p:nvSpPr>
        <p:spPr>
          <a:xfrm>
            <a:off x="566433" y="342878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D8839-1B8D-5C2A-7494-BA1A8BC0F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617" y="875501"/>
            <a:ext cx="9829799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8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CFCEA-004F-8C2A-F306-C9C0842D7B7A}"/>
              </a:ext>
            </a:extLst>
          </p:cNvPr>
          <p:cNvSpPr txBox="1"/>
          <p:nvPr/>
        </p:nvSpPr>
        <p:spPr>
          <a:xfrm>
            <a:off x="653143" y="700052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8 (26 Feb – 01 March , 2024)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C1FD5-9B89-3FE4-50D2-B35D8ADA1FBF}"/>
              </a:ext>
            </a:extLst>
          </p:cNvPr>
          <p:cNvSpPr txBox="1"/>
          <p:nvPr/>
        </p:nvSpPr>
        <p:spPr>
          <a:xfrm>
            <a:off x="1143000" y="1410344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E4BE7-665C-C7C5-2371-B66E1EC9AF7E}"/>
              </a:ext>
            </a:extLst>
          </p:cNvPr>
          <p:cNvSpPr txBox="1"/>
          <p:nvPr/>
        </p:nvSpPr>
        <p:spPr>
          <a:xfrm>
            <a:off x="1142999" y="201652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20DE1-DB2F-7D0A-00BD-CA7C7A436E39}"/>
              </a:ext>
            </a:extLst>
          </p:cNvPr>
          <p:cNvSpPr txBox="1"/>
          <p:nvPr/>
        </p:nvSpPr>
        <p:spPr>
          <a:xfrm>
            <a:off x="1142998" y="2526758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347FF-6878-B518-731A-9B43FAA3E7E0}"/>
              </a:ext>
            </a:extLst>
          </p:cNvPr>
          <p:cNvSpPr txBox="1"/>
          <p:nvPr/>
        </p:nvSpPr>
        <p:spPr>
          <a:xfrm>
            <a:off x="1142998" y="307280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Case</a:t>
            </a:r>
          </a:p>
        </p:txBody>
      </p:sp>
    </p:spTree>
    <p:extLst>
      <p:ext uri="{BB962C8B-B14F-4D97-AF65-F5344CB8AC3E}">
        <p14:creationId xmlns:p14="http://schemas.microsoft.com/office/powerpoint/2010/main" val="39712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3EF4BA-64C3-9ED7-FC93-44025F3FBE6F}"/>
              </a:ext>
            </a:extLst>
          </p:cNvPr>
          <p:cNvSpPr txBox="1"/>
          <p:nvPr/>
        </p:nvSpPr>
        <p:spPr>
          <a:xfrm>
            <a:off x="393012" y="342879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Notes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DD9E6-A4C0-675B-4938-CCD2A977A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01" y="985860"/>
            <a:ext cx="9829797" cy="55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2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2E8BB-0E96-996D-97AD-DADCC1C1BC96}"/>
              </a:ext>
            </a:extLst>
          </p:cNvPr>
          <p:cNvSpPr txBox="1"/>
          <p:nvPr/>
        </p:nvSpPr>
        <p:spPr>
          <a:xfrm>
            <a:off x="534902" y="286205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A45BB-93AD-8919-D602-D32B9F1B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328" y="930681"/>
            <a:ext cx="9829797" cy="55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208</TotalTime>
  <Words>201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Bookman Old Style</vt:lpstr>
      <vt:lpstr>Calibri</vt:lpstr>
      <vt:lpstr>Rockwell</vt:lpstr>
      <vt:lpstr>Times New Roman</vt:lpstr>
      <vt:lpstr>Damask</vt:lpstr>
      <vt:lpstr>Hallo 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Doc</dc:title>
  <dc:creator>Gautam Patel</dc:creator>
  <cp:lastModifiedBy>Dushyant Goswami</cp:lastModifiedBy>
  <cp:revision>24</cp:revision>
  <dcterms:created xsi:type="dcterms:W3CDTF">2024-03-09T03:36:41Z</dcterms:created>
  <dcterms:modified xsi:type="dcterms:W3CDTF">2024-03-15T17:06:47Z</dcterms:modified>
</cp:coreProperties>
</file>