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3C8-A477-8E5E-03FB-5580B944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2A85-0505-8174-2ADF-8A570EDF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4B5B-EE0C-B92B-6896-BBDA9990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5514-8759-DA17-7943-13F79BC5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203A-4956-CCB8-B309-BD51C10D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5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13C4-B5A9-8AC8-7DDB-78DE52A1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E4989-7416-BEE9-7B1B-4240D450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0C84-74EF-F6C7-057F-C3D5C247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C9B2-C819-6C7F-772F-6CFF4ADA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ADB5-C915-2F91-DCEA-3F1B1CEB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E9DA8-E24E-A7C8-2A6F-CE688D0D9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44EF-76EA-125B-51B3-04D8DF2E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90EE-463C-FC36-9741-F5A9BC96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70EF-7EEA-4FA7-451B-3FA2571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A902-9BF4-BC13-A7D2-6E76A7E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1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9098-749C-611C-B829-9C7723AA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532C-B5E6-5734-043C-9C444D38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042F-80B5-D3CB-EC81-446F9174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0671-270A-893C-F2AF-7A6E0A3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BCF5-6EBB-95C9-A32D-28D2668B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3B29-6988-F10A-837D-A21B556B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9E7AC-4FFC-7416-89D9-5F301503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CBFE-6CD3-D8C3-6AE0-4CF2EDDB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99CA-D799-B3CD-5AE9-CABE8F8D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498-3B85-37F2-BE88-CDC7B1EF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3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F343-3296-027B-9A6F-47F48AF6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75BC-B39E-947F-DB77-F456616C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B9D13-302C-35E1-EF34-58FE885A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9B1-5F33-89C2-6641-E21FC2D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0682-9A2F-DFA6-5DA7-848FDC22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3D72-2FB4-3C3C-15C5-7B9C17B0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0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2CAA-F828-980F-1DAC-367027A8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F249-B532-83DB-18A0-EC1B122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CE4DF-21D6-866E-F8FC-C1886247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41C7F-F324-9D14-6FF9-306CAE03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EDC8A-835B-F15C-32DE-5A9042118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73DC1-ECA6-AD6F-AB3F-9BE63F12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4B8D8-0FCA-39B7-AB49-68D05B9A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1C2A9-E9E9-154E-819C-411ABF8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F70-59D5-97F9-CDBD-BF15EA59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36084-A620-B040-EA08-E17C3FE1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FFF6-0454-E464-D96C-210F1876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DE71-96EE-D335-F25C-79751666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90176-0969-417B-B6EF-4EE7E5F5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2D9CB-7B47-373D-4466-15B037C8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FCDCE-B923-1E91-EFCE-CB2268DA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8A0C-2EEA-9956-F0E7-442ED8AB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BDF8-2C06-9F8E-EC19-2FA48759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74C8B-62B1-FCF3-9BFB-04D8D3E9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5624-1C92-567C-AAAA-B9A52FD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0FC5-4B48-FB7B-CE31-BDD679C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D287-F139-A145-3E26-C8CC4166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7382-D135-03FA-9B1A-B07F3214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F9104-87F8-3956-3261-844F95577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79D4E-F904-A62F-7EA9-C7BFCE951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DFD86-F3EF-A493-AE51-C69D93D9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DC8F7-A0C4-B73F-AC3E-B9338EE7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8509-2E53-FF32-D9C1-58E536CC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1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E1D1-5F4B-3FB1-5066-76258A8B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810B-5145-1D30-5C10-C22C6ABB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FDA3-6D19-663C-5F46-E786C3CAC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CF5A-68C5-44BE-8ADD-F7FEE603D870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CBB7-1FF4-FB76-002E-0E42B923A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151F-28FD-9916-FF04-FB5EF29AF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9C44-0EB1-49A5-93DD-A82E5A5C4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9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38A867-95CA-9530-2BDC-FB25FC79B5E2}"/>
              </a:ext>
            </a:extLst>
          </p:cNvPr>
          <p:cNvSpPr/>
          <p:nvPr/>
        </p:nvSpPr>
        <p:spPr>
          <a:xfrm>
            <a:off x="314632" y="285136"/>
            <a:ext cx="11051457" cy="894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Library Management System :- </a:t>
            </a:r>
            <a:endParaRPr lang="en-IN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AE67D-BD02-9A88-A465-AD44AAF4CFA1}"/>
              </a:ext>
            </a:extLst>
          </p:cNvPr>
          <p:cNvSpPr/>
          <p:nvPr/>
        </p:nvSpPr>
        <p:spPr>
          <a:xfrm>
            <a:off x="442452" y="1641986"/>
            <a:ext cx="8947355" cy="4930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ym typeface="Wingdings" panose="05000000000000000000" pitchFamily="2" charset="2"/>
              </a:rPr>
              <a:t>Front-End :-</a:t>
            </a: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r>
              <a:rPr lang="en-US" dirty="0">
                <a:sym typeface="Wingdings" panose="05000000000000000000" pitchFamily="2" charset="2"/>
              </a:rPr>
              <a:t>	Java Swing</a:t>
            </a:r>
          </a:p>
          <a:p>
            <a:r>
              <a:rPr lang="en-US" dirty="0">
                <a:sym typeface="Wingdings" panose="05000000000000000000" pitchFamily="2" charset="2"/>
              </a:rPr>
              <a:t>	IDE - NetBeans</a:t>
            </a:r>
          </a:p>
          <a:p>
            <a:r>
              <a:rPr lang="en-US" dirty="0">
                <a:sym typeface="Wingdings" panose="05000000000000000000" pitchFamily="2" charset="2"/>
              </a:rPr>
              <a:t>	Functions :-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Login Page  :-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Librarian Login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Admin Login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	 New Student Add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  New Book Add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  Statistics 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  Issue Book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  Return Book</a:t>
            </a:r>
          </a:p>
          <a:p>
            <a:pPr marL="1771650" lvl="3" indent="-400050">
              <a:buFont typeface="+mj-lt"/>
              <a:buAutoNum type="arabicParenR"/>
            </a:pPr>
            <a:r>
              <a:rPr lang="en-US">
                <a:sym typeface="Wingdings" panose="05000000000000000000" pitchFamily="2" charset="2"/>
              </a:rPr>
              <a:t>  Logout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5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Agrawal</dc:creator>
  <cp:lastModifiedBy>Priyanshu Agrawal</cp:lastModifiedBy>
  <cp:revision>1</cp:revision>
  <dcterms:created xsi:type="dcterms:W3CDTF">2024-11-13T15:20:08Z</dcterms:created>
  <dcterms:modified xsi:type="dcterms:W3CDTF">2024-11-13T15:20:08Z</dcterms:modified>
</cp:coreProperties>
</file>