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930" autoAdjust="0"/>
  </p:normalViewPr>
  <p:slideViewPr>
    <p:cSldViewPr snapToGrid="0">
      <p:cViewPr varScale="1">
        <p:scale>
          <a:sx n="48" d="100"/>
          <a:sy n="48" d="100"/>
        </p:scale>
        <p:origin x="1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1502-2303-412F-B291-670C7266644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BFB5-8BDE-49FA-88E1-B9149BB1F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5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56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4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4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3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2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5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0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9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BFB5-8BDE-49FA-88E1-B9149BB1F9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2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505A-1D10-F33B-0433-49AC341F3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A7BB-EA88-CF26-22B6-BE7A0327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ED02-1F3E-515F-21F2-4E9ED185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95B0-AD6B-81BB-3EEB-BE04C88F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5FF7-BF2B-A39A-5903-8556E692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575D-FC2C-AD4E-26BC-BC6042BE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55F25-883A-4E97-9B68-CDFF4F05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F07F-4121-3424-EF7B-2C15C580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E427-DE43-50E1-34D4-00D63CB7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2982-4E80-1F1F-93B4-193051DD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230C-5DCF-D726-26D9-6B715B50E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DB628-6261-59C3-F381-861E518DA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9F15-3BD4-27C0-8FAD-95B414FC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032C-8067-ECD0-5E2E-E885706E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4AAA-03D5-CA2C-F0E7-EBECD5B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E376-DDF9-67DC-9A4A-249EA4D2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E9D-C2C3-CF27-2E33-037CAB07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015A-5803-DFDE-6B2F-F76A18F1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FE0C-FA69-2C7E-0AFF-1C35AD7D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49CE-C45C-BC2A-47A9-E9A4309B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67AF-29C8-8553-C17A-080EB40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1F612-3EC8-7AFA-D38F-44FB3D87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FE6E-151C-1C16-3BB7-F3AAF200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C8E2-6309-5589-AE12-03BB62FC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76F4-2142-7B81-1D13-43A319C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A28D-AD66-6F03-140B-F23C96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72B-69D7-EE14-293F-CAAE9AB9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1B29-FE47-6553-0530-6A844DA4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D75E-3FCF-C111-1C71-78256E65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6547-C82B-870E-F64A-3B674BAC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A7F6-71AB-7C32-B275-514C8D6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FF0E-4E5A-ECD4-2E37-C58F45FC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F87E-BFC3-4AC4-6555-B2C7BA05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4FCA-0A00-E647-60CC-3B6EA039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033FA-A746-A8AB-2CEA-35FEC26E2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6345E-D987-934F-647B-06A63662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7388A-4A7B-BD83-745A-0670E616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BF0BE-2C69-5CDC-790A-A7184510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7D6B9-CF36-714E-2254-A76659CD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8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5701-8E90-79AE-5669-6534E162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A945D-DDD8-969E-4F7A-8C698DEF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456A3-D93F-3A69-9076-AE3D5CB5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530-1B1C-F11C-E2E0-5F7E0341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5106-5965-3116-6B6A-7D41DD5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098B6-8260-B44B-AC1A-DC6819D9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4510-C92F-2C47-E168-9A3AEB9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2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2C0D-EFFB-0AFC-1DF0-51E956DF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812A-82F4-10F0-62C7-C4039497D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6162-C1EB-CFC1-60CE-F30464DF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22CA-BA44-816F-324E-E82D43AD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E5AA-A1D3-47C7-7976-A8E7BE75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5E72-4756-93AA-4E57-8EBE39BD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7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055C-1630-4428-4872-87668234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CBF8D-4C55-17C2-3B36-77CEF57C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D7801-31D2-51AF-3D8B-81448200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192F-021A-377E-4FC6-7F548000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3F58-7FA0-6FC1-5FE0-F6BAA7E5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3FF68-F6B6-314D-828C-3899AE9B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99088-1EE9-C07F-3B52-4B0C1279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DFEF-83DC-F1FD-AF88-2ADB941B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65E0-4240-0C3B-D2B4-3F1E61C4F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B37B-2623-4EF8-9A26-8D4549E0F2FC}" type="datetimeFigureOut">
              <a:rPr lang="en-IN" smtClean="0"/>
              <a:t>2024-12-17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9D3D-33EB-B5F5-3FAF-1D0EE2C33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4F68-01FC-9271-2699-47263BC7E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60BE-0796-40BE-98B6-B9433B16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p.westcliff.edu/course/index.php?categoryid=12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96CE-0925-8915-0DAF-A88BE50A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8768"/>
            <a:ext cx="9144000" cy="1039895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Risk and Quality Management Plan for Cloud Data Migration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C5C17-5D9B-151E-7076-BE2D4772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8427"/>
            <a:ext cx="9144000" cy="402192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450"/>
              </a:spcBef>
              <a:spcAft>
                <a:spcPts val="600"/>
              </a:spcAft>
            </a:pPr>
            <a:r>
              <a:rPr lang="en-GB" sz="20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GB" sz="20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Shuchona</a:t>
            </a:r>
            <a:r>
              <a:rPr lang="en-GB" sz="20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Malek </a:t>
            </a:r>
            <a:r>
              <a:rPr lang="en-GB" sz="20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Orthi</a:t>
            </a:r>
            <a:endParaRPr lang="en-IN" sz="20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Westcliff University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200000"/>
              </a:lnSpc>
              <a:spcAft>
                <a:spcPts val="1200"/>
              </a:spcAft>
            </a:pPr>
            <a:r>
              <a:rPr lang="en-GB" sz="20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ITPM 603 Project Risk and Quality Management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Professor: Shemika Howard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14-Dec-2024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4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235A-2388-0AFF-CD37-EC739647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b="1" dirty="0"/>
              <a:t>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39A6-6B4E-DE3B-41B8-E1EB7881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security and operational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customer trust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IT infrastructure for future growth</a:t>
            </a:r>
          </a:p>
        </p:txBody>
      </p:sp>
    </p:spTree>
    <p:extLst>
      <p:ext uri="{BB962C8B-B14F-4D97-AF65-F5344CB8AC3E}">
        <p14:creationId xmlns:p14="http://schemas.microsoft.com/office/powerpoint/2010/main" val="56598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716D-1932-0F2D-FA88-B9E8A34C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5838-0BFD-D496-BCFE-485CF0FB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9635"/>
            <a:ext cx="10515600" cy="1103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risk and quality management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organizational goals and standards</a:t>
            </a:r>
          </a:p>
        </p:txBody>
      </p:sp>
    </p:spTree>
    <p:extLst>
      <p:ext uri="{BB962C8B-B14F-4D97-AF65-F5344CB8AC3E}">
        <p14:creationId xmlns:p14="http://schemas.microsoft.com/office/powerpoint/2010/main" val="35980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FE7D-01AB-4899-4A8C-9BAD4AA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645A-EF2C-48F5-04D2-EDC592AD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13"/>
            <a:ext cx="10515600" cy="426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(2020).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management: With applications from the aerospace sector.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Wiley.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Chapman, C., &amp; Ward, S. (2011).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 management: Processes, techniques, and insights.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Wiley.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Hubbard, D. W. (2020).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failure of risk management: Why it's broken and how to fix it.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Wiley.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ISO. (n.d.).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27001: International Standard for Information Security Management.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https://www.iso.org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Schwalbe, K. (2019).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(9th ed.). Cengage.</a:t>
            </a:r>
          </a:p>
        </p:txBody>
      </p:sp>
    </p:spTree>
    <p:extLst>
      <p:ext uri="{BB962C8B-B14F-4D97-AF65-F5344CB8AC3E}">
        <p14:creationId xmlns:p14="http://schemas.microsoft.com/office/powerpoint/2010/main" val="32746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651D-F4C6-0A05-983F-5D77BC63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FC57-8467-D75B-8717-1086CCDD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500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risk and quality management in IT projects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Migrating 3TB of sensitive business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integrity, compliance, and minimal downtime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4432-3E20-BC4F-9219-75C61F15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A5E2-67DB-24A1-95BA-8E38E242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 migrate 3TB of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zero data breaches or losses.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migration downtime to under 2 hours.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ISO 27001 standards for data security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57FE-2AC7-770A-FA87-BA73EA4C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Identification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2E160-2DCA-C9D2-357F-D627937EB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74"/>
            <a:ext cx="7470913" cy="357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Risks: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breaches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downtime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overruns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97F6-B8B2-4022-1049-88E4E0E0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and Quantitative Risk Analysis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A748-D936-C007-F97F-B8FDBCC9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impact prioritization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Data loss (High priority)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simulations for risk estimation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cost predictions</a:t>
            </a:r>
          </a:p>
        </p:txBody>
      </p:sp>
    </p:spTree>
    <p:extLst>
      <p:ext uri="{BB962C8B-B14F-4D97-AF65-F5344CB8AC3E}">
        <p14:creationId xmlns:p14="http://schemas.microsoft.com/office/powerpoint/2010/main" val="162307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9CA-7789-93F4-B572-76EBFAFD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Response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D487-D01F-A5B1-0BCB-6B690235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557"/>
            <a:ext cx="10515600" cy="20572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Avoidance: Pre-migration 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 End-to-end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Transfer: Insurance for cyber incidents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Acceptance: Monitoring low-priority risks</a:t>
            </a:r>
          </a:p>
        </p:txBody>
      </p:sp>
    </p:spTree>
    <p:extLst>
      <p:ext uri="{BB962C8B-B14F-4D97-AF65-F5344CB8AC3E}">
        <p14:creationId xmlns:p14="http://schemas.microsoft.com/office/powerpoint/2010/main" val="31499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9657-32F0-1B1B-61E2-0E4981E9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Monitoring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549C-C280-BE9D-2AE2-F51B9ADD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500"/>
            <a:ext cx="10515600" cy="1603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stakeholder reviews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 for anomalies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 to the risk register</a:t>
            </a:r>
          </a:p>
        </p:txBody>
      </p:sp>
    </p:spTree>
    <p:extLst>
      <p:ext uri="{BB962C8B-B14F-4D97-AF65-F5344CB8AC3E}">
        <p14:creationId xmlns:p14="http://schemas.microsoft.com/office/powerpoint/2010/main" val="66036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8B6C-3026-22B1-5F2F-A4FF0FCC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2A8B-7F20-544B-691E-2F13F8F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500"/>
            <a:ext cx="10515600" cy="1603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 ISO 27001 compliance, pilot testing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Assurance: Risk-based audits, training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 Data verification, security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2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1AD6-DF28-A0B1-9280-EAF09D38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6E71-1BEA-5324-2DEA-905000CE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data transmission using AES-256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Defined roles and responsibilities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stakeholder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019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388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Comprehensive Risk and Quality Management Plan for Cloud Data Migration</vt:lpstr>
      <vt:lpstr>Introduction</vt:lpstr>
      <vt:lpstr>Project Objectives</vt:lpstr>
      <vt:lpstr>Risk Identification</vt:lpstr>
      <vt:lpstr>Qualitative and Quantitative Risk Analysis</vt:lpstr>
      <vt:lpstr>Risk Response Planning</vt:lpstr>
      <vt:lpstr>Risk Monitoring and Control</vt:lpstr>
      <vt:lpstr>Quality Management Plan</vt:lpstr>
      <vt:lpstr>Proposed Solutions</vt:lpstr>
      <vt:lpstr>Business Impact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Risk and Quality Management Plan for Cloud Data Migration</dc:title>
  <dc:creator>Vinit .</dc:creator>
  <cp:lastModifiedBy>Vinit .</cp:lastModifiedBy>
  <cp:revision>3</cp:revision>
  <dcterms:created xsi:type="dcterms:W3CDTF">2024-12-14T01:11:06Z</dcterms:created>
  <dcterms:modified xsi:type="dcterms:W3CDTF">2024-12-17T03:06:18Z</dcterms:modified>
</cp:coreProperties>
</file>