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4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vinitruparelia12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8E6E"/>
                </a:solidFill>
              </a:defRPr>
            </a:pPr>
            <a:r>
              <a:t>Retail Business Performance &amp; Profitability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 sz="2000">
                <a:solidFill>
                  <a:srgbClr val="172C44"/>
                </a:solidFill>
              </a:defRPr>
            </a:pPr>
            <a:r>
              <a:rPr dirty="0"/>
              <a:t>A Data-Driven Approach Using SQL, Python &amp; </a:t>
            </a:r>
            <a:r>
              <a:rPr lang="en-IN" dirty="0" err="1"/>
              <a:t>PowerBI</a:t>
            </a:r>
            <a:endParaRPr dirty="0"/>
          </a:p>
          <a:p>
            <a:pPr>
              <a:defRPr sz="2000">
                <a:solidFill>
                  <a:srgbClr val="172C44"/>
                </a:solidFill>
              </a:defRPr>
            </a:pPr>
            <a:endParaRPr dirty="0"/>
          </a:p>
          <a:p>
            <a:pPr>
              <a:defRPr sz="2000">
                <a:solidFill>
                  <a:srgbClr val="172C44"/>
                </a:solidFill>
              </a:defRPr>
            </a:pPr>
            <a:r>
              <a:rPr dirty="0"/>
              <a:t>Presented by: Your Name</a:t>
            </a:r>
          </a:p>
          <a:p>
            <a:pPr>
              <a:defRPr sz="2000">
                <a:solidFill>
                  <a:srgbClr val="172C44"/>
                </a:solidFill>
              </a:defRPr>
            </a:pPr>
            <a:r>
              <a:rPr dirty="0"/>
              <a:t>Date: Submission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rPr lang="en-IN" dirty="0" err="1"/>
              <a:t>PowerBI</a:t>
            </a:r>
            <a:r>
              <a:rPr dirty="0"/>
              <a:t> Dashboard - 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Title: Category &amp; Sub-Category Performance</a:t>
            </a:r>
          </a:p>
          <a:p>
            <a:r>
              <a:rPr sz="2000" b="0">
                <a:solidFill>
                  <a:srgbClr val="172C44"/>
                </a:solidFill>
              </a:rPr>
              <a:t>Column Chart: Category vs Total Profit</a:t>
            </a:r>
          </a:p>
          <a:p>
            <a:r>
              <a:rPr sz="2000" b="0">
                <a:solidFill>
                  <a:srgbClr val="172C44"/>
                </a:solidFill>
              </a:rPr>
              <a:t>Stacked Bar: Sub-Category vs Total Profit</a:t>
            </a:r>
          </a:p>
          <a:p>
            <a:r>
              <a:rPr sz="2000" b="0">
                <a:solidFill>
                  <a:srgbClr val="172C44"/>
                </a:solidFill>
              </a:rPr>
              <a:t>Pie Chart: Segment vs Total Sales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rPr lang="en-IN" dirty="0" err="1"/>
              <a:t>PowerBI</a:t>
            </a:r>
            <a:r>
              <a:rPr dirty="0"/>
              <a:t> Dashboard - 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Title: Time-Based Performance Trends</a:t>
            </a:r>
          </a:p>
          <a:p>
            <a:r>
              <a:rPr sz="2000" b="0">
                <a:solidFill>
                  <a:srgbClr val="172C44"/>
                </a:solidFill>
              </a:rPr>
              <a:t>Line Chart: Month vs Profit</a:t>
            </a:r>
          </a:p>
          <a:p>
            <a:r>
              <a:rPr sz="2000" b="0">
                <a:solidFill>
                  <a:srgbClr val="172C44"/>
                </a:solidFill>
              </a:rPr>
              <a:t>Heatmap: Region vs Month vs Profit</a:t>
            </a:r>
          </a:p>
          <a:p>
            <a:r>
              <a:rPr sz="2000" b="0">
                <a:solidFill>
                  <a:srgbClr val="172C44"/>
                </a:solidFill>
              </a:rPr>
              <a:t>Slicer: 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West &amp; Central regions underperform in profits</a:t>
            </a:r>
          </a:p>
          <a:p>
            <a:r>
              <a:rPr sz="2000" b="0">
                <a:solidFill>
                  <a:srgbClr val="172C44"/>
                </a:solidFill>
              </a:rPr>
              <a:t>Technology category is the most profitable</a:t>
            </a:r>
          </a:p>
          <a:p>
            <a:r>
              <a:rPr sz="2000" b="0">
                <a:solidFill>
                  <a:srgbClr val="172C44"/>
                </a:solidFill>
              </a:rPr>
              <a:t>Home Office sub-categories need pricing adjustments</a:t>
            </a:r>
          </a:p>
          <a:p>
            <a:r>
              <a:rPr sz="2000" b="0">
                <a:solidFill>
                  <a:srgbClr val="172C44"/>
                </a:solidFill>
              </a:rPr>
              <a:t>Q4 shows maximum sales across years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b="0" dirty="0">
                <a:solidFill>
                  <a:srgbClr val="172C44"/>
                </a:solidFill>
              </a:rPr>
              <a:t>Add AI-based predictive demand forecasting</a:t>
            </a:r>
          </a:p>
          <a:p>
            <a:r>
              <a:rPr sz="2000" b="0" dirty="0">
                <a:solidFill>
                  <a:srgbClr val="172C44"/>
                </a:solidFill>
              </a:rPr>
              <a:t>Automate reports using </a:t>
            </a:r>
            <a:r>
              <a:rPr lang="en-IN" sz="2000" b="0" dirty="0" err="1">
                <a:solidFill>
                  <a:srgbClr val="172C44"/>
                </a:solidFill>
              </a:rPr>
              <a:t>PowerBI</a:t>
            </a:r>
            <a:r>
              <a:rPr sz="2000" b="0" dirty="0">
                <a:solidFill>
                  <a:srgbClr val="172C44"/>
                </a:solidFill>
              </a:rPr>
              <a:t> Public / Python scripts</a:t>
            </a:r>
          </a:p>
          <a:p>
            <a:r>
              <a:rPr sz="2000" b="0" dirty="0">
                <a:solidFill>
                  <a:srgbClr val="172C44"/>
                </a:solidFill>
              </a:rPr>
              <a:t>Integrate external datasets (weather, competitor pricing)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The project offers clear visibility into retail performance</a:t>
            </a:r>
          </a:p>
          <a:p>
            <a:r>
              <a:rPr sz="2000" b="0">
                <a:solidFill>
                  <a:srgbClr val="172C44"/>
                </a:solidFill>
              </a:rPr>
              <a:t>Actionable insights to improve profits &amp; inventory planning</a:t>
            </a:r>
          </a:p>
          <a:p>
            <a:r>
              <a:rPr sz="2000" b="0">
                <a:solidFill>
                  <a:srgbClr val="172C44"/>
                </a:solidFill>
              </a:rPr>
              <a:t>Ready for stakeholder presentation or business decision-making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b="0" dirty="0">
                <a:solidFill>
                  <a:srgbClr val="172C44"/>
                </a:solidFill>
              </a:rPr>
              <a:t>Questions?</a:t>
            </a:r>
            <a:endParaRPr lang="en-IN" sz="2000" b="0" dirty="0">
              <a:solidFill>
                <a:srgbClr val="172C44"/>
              </a:solidFill>
            </a:endParaRPr>
          </a:p>
          <a:p>
            <a:r>
              <a:rPr lang="en-IN" sz="2000" b="0" dirty="0">
                <a:solidFill>
                  <a:srgbClr val="172C44"/>
                </a:solidFill>
                <a:hlinkClick r:id="rId2"/>
              </a:rPr>
              <a:t>vinitru</a:t>
            </a:r>
            <a:r>
              <a:rPr lang="en-IN" dirty="0">
                <a:solidFill>
                  <a:srgbClr val="172C44"/>
                </a:solidFill>
                <a:hlinkClick r:id="rId2"/>
              </a:rPr>
              <a:t>parelia123@gmail.com</a:t>
            </a:r>
            <a:endParaRPr lang="en-IN" dirty="0">
              <a:solidFill>
                <a:srgbClr val="172C44"/>
              </a:solidFill>
            </a:endParaRPr>
          </a:p>
          <a:p>
            <a:r>
              <a:rPr lang="en-IN" sz="2000" b="0" dirty="0">
                <a:solidFill>
                  <a:srgbClr val="172C44"/>
                </a:solidFill>
              </a:rPr>
              <a:t>8356093202</a:t>
            </a:r>
            <a:endParaRPr sz="2000" b="0" dirty="0">
              <a:solidFill>
                <a:srgbClr val="172C4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Retailers face challenges in maximizing profitability.</a:t>
            </a:r>
          </a:p>
          <a:p>
            <a:r>
              <a:rPr sz="2000" b="0">
                <a:solidFill>
                  <a:srgbClr val="172C44"/>
                </a:solidFill>
              </a:rPr>
              <a:t>Inventory mismanagement and seasonal demand impact business decisions.</a:t>
            </a:r>
          </a:p>
          <a:p>
            <a:r>
              <a:rPr sz="2000" b="0">
                <a:solidFill>
                  <a:srgbClr val="172C44"/>
                </a:solidFill>
              </a:rPr>
              <a:t>Need for clear insights across regions, categories, and time periods.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Analyze sales, profit, and regional performance.</a:t>
            </a:r>
          </a:p>
          <a:p>
            <a:r>
              <a:rPr sz="2000" b="0">
                <a:solidFill>
                  <a:srgbClr val="172C44"/>
                </a:solidFill>
              </a:rPr>
              <a:t>Identify high and low-performing product categories.</a:t>
            </a:r>
          </a:p>
          <a:p>
            <a:r>
              <a:rPr sz="2000" b="0">
                <a:solidFill>
                  <a:srgbClr val="172C44"/>
                </a:solidFill>
              </a:rPr>
              <a:t>Understand seasonal trends and customer segments.</a:t>
            </a:r>
          </a:p>
          <a:p>
            <a:r>
              <a:rPr sz="2000" b="0">
                <a:solidFill>
                  <a:srgbClr val="172C44"/>
                </a:solidFill>
              </a:rPr>
              <a:t>Deliver actionable insights to stakeholders.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b="0" dirty="0">
                <a:solidFill>
                  <a:srgbClr val="172C44"/>
                </a:solidFill>
              </a:rPr>
              <a:t>SQL (MySQL Workbench): Data extraction &amp; transformation</a:t>
            </a:r>
          </a:p>
          <a:p>
            <a:r>
              <a:rPr sz="2000" b="0" dirty="0">
                <a:solidFill>
                  <a:srgbClr val="172C44"/>
                </a:solidFill>
              </a:rPr>
              <a:t>Python (Pandas, Seaborn, Matplotlib): Data cleaning, analysis</a:t>
            </a:r>
          </a:p>
          <a:p>
            <a:r>
              <a:rPr lang="en-IN" sz="2000" b="0" dirty="0" err="1">
                <a:solidFill>
                  <a:srgbClr val="172C44"/>
                </a:solidFill>
              </a:rPr>
              <a:t>PowerBI</a:t>
            </a:r>
            <a:r>
              <a:rPr sz="2000" b="0" dirty="0">
                <a:solidFill>
                  <a:srgbClr val="172C44"/>
                </a:solidFill>
              </a:rPr>
              <a:t>: Interactive dashboards &amp;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Source: Cleaned retail sales dataset</a:t>
            </a:r>
          </a:p>
          <a:p>
            <a:r>
              <a:rPr sz="2000" b="0">
                <a:solidFill>
                  <a:srgbClr val="172C44"/>
                </a:solidFill>
              </a:rPr>
              <a:t>Rows: ~10,000+ records</a:t>
            </a:r>
          </a:p>
          <a:p>
            <a:r>
              <a:rPr sz="2000" b="0">
                <a:solidFill>
                  <a:srgbClr val="172C44"/>
                </a:solidFill>
              </a:rPr>
              <a:t>Columns: Order info, product, region, customer, sales &amp; profit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Converted date formats (order_date, ship_date)</a:t>
            </a:r>
          </a:p>
          <a:p>
            <a:r>
              <a:rPr sz="2000" b="0">
                <a:solidFill>
                  <a:srgbClr val="172C44"/>
                </a:solidFill>
              </a:rPr>
              <a:t>Filled missing values (postal_code)</a:t>
            </a:r>
          </a:p>
          <a:p>
            <a:r>
              <a:rPr sz="2000" b="0">
                <a:solidFill>
                  <a:srgbClr val="172C44"/>
                </a:solidFill>
              </a:rPr>
              <a:t>Removed irrelevant/duplicate records</a:t>
            </a:r>
          </a:p>
          <a:p>
            <a:r>
              <a:rPr sz="2000" b="0">
                <a:solidFill>
                  <a:srgbClr val="172C44"/>
                </a:solidFill>
              </a:rPr>
              <a:t>Added profit as sales + 30% (for simulation)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SQL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Created retail_db, imported cleaned dataset into sales_data</a:t>
            </a:r>
          </a:p>
          <a:p>
            <a:r>
              <a:rPr sz="2000" b="0">
                <a:solidFill>
                  <a:srgbClr val="172C44"/>
                </a:solidFill>
              </a:rPr>
              <a:t>Key Queries:</a:t>
            </a:r>
          </a:p>
          <a:p>
            <a:r>
              <a:rPr sz="2000" b="0">
                <a:solidFill>
                  <a:srgbClr val="172C44"/>
                </a:solidFill>
              </a:rPr>
              <a:t>• Total Sales &amp; Profit</a:t>
            </a:r>
          </a:p>
          <a:p>
            <a:r>
              <a:rPr sz="2000" b="0">
                <a:solidFill>
                  <a:srgbClr val="172C44"/>
                </a:solidFill>
              </a:rPr>
              <a:t>• Profit by Region, Category, Sub-category</a:t>
            </a:r>
          </a:p>
          <a:p>
            <a:r>
              <a:rPr sz="2000" b="0">
                <a:solidFill>
                  <a:srgbClr val="172C44"/>
                </a:solidFill>
              </a:rPr>
              <a:t>• Month-wise trend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t>Python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Identified top &amp; bottom performing regions</a:t>
            </a:r>
          </a:p>
          <a:p>
            <a:r>
              <a:rPr sz="2000" b="0">
                <a:solidFill>
                  <a:srgbClr val="172C44"/>
                </a:solidFill>
              </a:rPr>
              <a:t>Visualized profits by region &amp; category</a:t>
            </a:r>
          </a:p>
          <a:p>
            <a:r>
              <a:rPr sz="2000" b="0">
                <a:solidFill>
                  <a:srgbClr val="172C44"/>
                </a:solidFill>
              </a:rPr>
              <a:t>Correlation between sales and profit</a:t>
            </a:r>
          </a:p>
          <a:p>
            <a:r>
              <a:rPr sz="2000" b="0">
                <a:solidFill>
                  <a:srgbClr val="172C44"/>
                </a:solidFill>
              </a:rPr>
              <a:t>Found negative profit &amp; low sales cases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8E6E"/>
                </a:solidFill>
              </a:defRPr>
            </a:pPr>
            <a:r>
              <a:rPr lang="en-IN" dirty="0" err="1"/>
              <a:t>PowerBI</a:t>
            </a:r>
            <a:r>
              <a:rPr dirty="0"/>
              <a:t> Dashboard - 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0">
                <a:solidFill>
                  <a:srgbClr val="172C44"/>
                </a:solidFill>
              </a:rPr>
              <a:t>Title: Retail Performance Dashboard – Executive Summary</a:t>
            </a:r>
          </a:p>
          <a:p>
            <a:r>
              <a:rPr sz="2000" b="0">
                <a:solidFill>
                  <a:srgbClr val="172C44"/>
                </a:solidFill>
              </a:rPr>
              <a:t>Cards: Total Sales, Total Profit, Total Orders</a:t>
            </a:r>
          </a:p>
          <a:p>
            <a:r>
              <a:rPr sz="2000" b="0">
                <a:solidFill>
                  <a:srgbClr val="172C44"/>
                </a:solidFill>
              </a:rPr>
              <a:t>Horizontal Bar: Region vs Total Profit</a:t>
            </a:r>
          </a:p>
          <a:p>
            <a:r>
              <a:rPr sz="2000" b="0">
                <a:solidFill>
                  <a:srgbClr val="172C44"/>
                </a:solidFill>
              </a:rPr>
              <a:t>Slicers: Region, Segment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424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Retail Business Performance &amp; Profitability Analysis</vt:lpstr>
      <vt:lpstr>Problem Statement</vt:lpstr>
      <vt:lpstr>Project Objectives</vt:lpstr>
      <vt:lpstr>Tools &amp; Technologies Used</vt:lpstr>
      <vt:lpstr>Data Description</vt:lpstr>
      <vt:lpstr>Data Cleaning &amp; Transformation</vt:lpstr>
      <vt:lpstr>SQL Analysis</vt:lpstr>
      <vt:lpstr>Python Insights</vt:lpstr>
      <vt:lpstr>PowerBI Dashboard - Page 1</vt:lpstr>
      <vt:lpstr>PowerBI Dashboard - Page 2</vt:lpstr>
      <vt:lpstr>PowerBI Dashboard - Page 3</vt:lpstr>
      <vt:lpstr>Key Business Insights</vt:lpstr>
      <vt:lpstr>Future Scope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Vinit</dc:creator>
  <cp:keywords/>
  <dc:description>generated using python-pptx</dc:description>
  <cp:lastModifiedBy>Vinit Ruparelia</cp:lastModifiedBy>
  <cp:revision>2</cp:revision>
  <dcterms:created xsi:type="dcterms:W3CDTF">2013-01-27T09:14:16Z</dcterms:created>
  <dcterms:modified xsi:type="dcterms:W3CDTF">2025-05-16T18:13:32Z</dcterms:modified>
  <cp:category/>
</cp:coreProperties>
</file>