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39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8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92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90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63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6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9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8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1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41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03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9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780" y="802299"/>
            <a:ext cx="8568964" cy="2541431"/>
          </a:xfrm>
        </p:spPr>
        <p:txBody>
          <a:bodyPr>
            <a:normAutofit/>
          </a:bodyPr>
          <a:lstStyle/>
          <a:p>
            <a:r>
              <a:rPr lang="en-US" dirty="0"/>
              <a:t>ECOMMERCE </a:t>
            </a:r>
            <a:r>
              <a:rPr dirty="0"/>
              <a:t>Sales Dashboard –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0730" y="3886200"/>
            <a:ext cx="3207470" cy="1752600"/>
          </a:xfrm>
        </p:spPr>
        <p:txBody>
          <a:bodyPr/>
          <a:lstStyle/>
          <a:p>
            <a:r>
              <a:rPr lang="en-US" dirty="0"/>
              <a:t>ELEVATELABS </a:t>
            </a:r>
            <a:r>
              <a:rPr dirty="0"/>
              <a:t>Task 4: Interactive Dashboard Design</a:t>
            </a:r>
          </a:p>
          <a:p>
            <a:r>
              <a:rPr lang="en-US" dirty="0"/>
              <a:t>Vinit Ruparelia</a:t>
            </a:r>
            <a:r>
              <a:rPr dirty="0"/>
              <a:t> |</a:t>
            </a:r>
            <a:r>
              <a:rPr lang="en-US" dirty="0"/>
              <a:t> 25</a:t>
            </a:r>
            <a:r>
              <a:rPr dirty="0"/>
              <a:t> 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🔮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Add navigation controls and bookmarks</a:t>
            </a:r>
          </a:p>
          <a:p>
            <a:r>
              <a:t>Include regional and demographic filters</a:t>
            </a:r>
          </a:p>
          <a:p>
            <a:r>
              <a:t>Leverage AI visuals and predictive models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The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Created a compelling data narrative with visuals</a:t>
            </a:r>
          </a:p>
          <a:p>
            <a:r>
              <a:t>Enhanced stakeholder understanding of trends</a:t>
            </a:r>
          </a:p>
          <a:p>
            <a:r>
              <a:t>Built a strong foundation for business analytics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This dashboard successfully transforms raw sales data into meaningful business insights.</a:t>
            </a:r>
          </a:p>
          <a:p>
            <a:r>
              <a:rPr dirty="0"/>
              <a:t>Key performance indicators highlight strong sales and profitability trends, especially in Technology and Office Supplies.</a:t>
            </a:r>
          </a:p>
          <a:p>
            <a:r>
              <a:rPr dirty="0"/>
              <a:t>Strategic visualizations enabled clear understanding of patterns across time, markets, and product categories.</a:t>
            </a:r>
          </a:p>
          <a:p>
            <a:r>
              <a:rPr dirty="0"/>
              <a:t>This project sets the stage for future enhancements, including predictive analysis and regional segmentation.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Thank you for reviewing the E-commerce Sales Dashboard.</a:t>
            </a:r>
          </a:p>
          <a:p>
            <a:r>
              <a:rPr dirty="0"/>
              <a:t>Looking forward to your feedback and suggestions.</a:t>
            </a:r>
          </a:p>
          <a:p>
            <a:r>
              <a:rPr dirty="0"/>
              <a:t>Created by: Vinit Ruparelia</a:t>
            </a:r>
          </a:p>
          <a:p>
            <a:r>
              <a:rPr dirty="0"/>
              <a:t>Date: 25 April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Project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Translate raw sales data into strategic business insights.</a:t>
            </a:r>
          </a:p>
          <a:p>
            <a:r>
              <a:t>Empower stakeholders to make informed decisions via data visuals.</a:t>
            </a:r>
          </a:p>
          <a:p>
            <a:r>
              <a:t>Explore performance patterns across products and 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📁 Dataset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Source: Kaggle (Sales &amp; Financial Dataset)</a:t>
            </a:r>
          </a:p>
          <a:p>
            <a:r>
              <a:t>Fields: Sales, Profit, Quantity, Category, Order Date, Shipping Cost</a:t>
            </a:r>
          </a:p>
          <a:p>
            <a:r>
              <a:t>Used for temporal and category-based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Dashboard Design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Focused on storytelling through visuals</a:t>
            </a:r>
          </a:p>
          <a:p>
            <a:r>
              <a:t>Prioritized KPIs that matter: Sales, Profit, Growth</a:t>
            </a:r>
          </a:p>
          <a:p>
            <a:r>
              <a:t>Enabled dynamic filtering via slicers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066DF-DAAE-84E2-01C6-96A7EF23A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610A-7D16-044D-D949-13480A21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504" y="1143885"/>
            <a:ext cx="6571343" cy="1049235"/>
          </a:xfrm>
        </p:spPr>
        <p:txBody>
          <a:bodyPr/>
          <a:lstStyle/>
          <a:p>
            <a:r>
              <a:rPr dirty="0"/>
              <a:t> 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15C206-7638-BC22-9A80-6C36AB64D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830" y="2016125"/>
            <a:ext cx="6118666" cy="3449638"/>
          </a:xfrm>
        </p:spPr>
      </p:pic>
    </p:spTree>
    <p:extLst>
      <p:ext uri="{BB962C8B-B14F-4D97-AF65-F5344CB8AC3E}">
        <p14:creationId xmlns:p14="http://schemas.microsoft.com/office/powerpoint/2010/main" val="377916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🎨 Visual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KPI Cards: Immediate performance snapshots</a:t>
            </a:r>
          </a:p>
          <a:p>
            <a:r>
              <a:t>Line Charts: Sales &amp; Profit over time</a:t>
            </a:r>
          </a:p>
          <a:p>
            <a:r>
              <a:t>Interactive Slicers: Category-based filtering</a:t>
            </a:r>
          </a:p>
          <a:p>
            <a:r>
              <a:t>Clean, minimal color palette for readability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Smart Metrics with DAX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YoY Growth (Sales &amp; Profit): Compare yearly performance</a:t>
            </a:r>
          </a:p>
          <a:p>
            <a:r>
              <a:t>Running Totals: Understand cumulative trends</a:t>
            </a:r>
          </a:p>
          <a:p>
            <a:r>
              <a:t>Responsive to slicers for flexible insights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Sales showed consistent monthly growth</a:t>
            </a:r>
          </a:p>
          <a:p>
            <a:r>
              <a:t>Office Supplies led in quantity sold</a:t>
            </a:r>
          </a:p>
          <a:p>
            <a:r>
              <a:t>Profitability varied significantly by category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🚧 What’s Missing?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Navigation menu/bookmarks not included</a:t>
            </a:r>
          </a:p>
          <a:p>
            <a:r>
              <a:t>Limited filter dimensions (no region or customer segments)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</TotalTime>
  <Words>335</Words>
  <Application>Microsoft Office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ECOMMERCE Sales Dashboard – Power BI</vt:lpstr>
      <vt:lpstr>🔍 Project Vision</vt:lpstr>
      <vt:lpstr>📁 Dataset Snapshot</vt:lpstr>
      <vt:lpstr>🧠 Dashboard Design Strategy</vt:lpstr>
      <vt:lpstr> Dashboard</vt:lpstr>
      <vt:lpstr>🎨 Visual Highlights</vt:lpstr>
      <vt:lpstr>⚙️ Smart Metrics with DAX</vt:lpstr>
      <vt:lpstr>📈 Key Takeaways</vt:lpstr>
      <vt:lpstr>🚧 What’s Missing?</vt:lpstr>
      <vt:lpstr>🔮 Future Enhancements</vt:lpstr>
      <vt:lpstr>✅ The Impact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Vinit Ruparelia</cp:lastModifiedBy>
  <cp:revision>3</cp:revision>
  <dcterms:created xsi:type="dcterms:W3CDTF">2013-01-27T09:14:16Z</dcterms:created>
  <dcterms:modified xsi:type="dcterms:W3CDTF">2025-04-25T15:32:18Z</dcterms:modified>
  <cp:category/>
</cp:coreProperties>
</file>