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ppt/media/image7.jpg" ContentType="image/png"/>
  <Override PartName="/ppt/media/image8.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4"/>
  </p:sldMasterIdLst>
  <p:sldIdLst>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63" r:id="rId47"/>
    <p:sldId id="353" r:id="rId48"/>
    <p:sldId id="354" r:id="rId49"/>
    <p:sldId id="355" r:id="rId50"/>
    <p:sldId id="356" r:id="rId51"/>
    <p:sldId id="357" r:id="rId52"/>
    <p:sldId id="358" r:id="rId53"/>
    <p:sldId id="359" r:id="rId54"/>
    <p:sldId id="360" r:id="rId55"/>
    <p:sldId id="361" r:id="rId56"/>
    <p:sldId id="362" r:id="rId57"/>
    <p:sldId id="364" r:id="rId58"/>
    <p:sldId id="365" r:id="rId59"/>
    <p:sldId id="366" r:id="rId60"/>
    <p:sldId id="367" r:id="rId61"/>
    <p:sldId id="368" r:id="rId62"/>
    <p:sldId id="36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86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64156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28770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313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64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407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380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403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2/6/2022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780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2/6/2022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363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737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2/6/2022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6691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010AF38-26DF-48B3-952C-4A9091D6863C}"/>
              </a:ext>
            </a:extLst>
          </p:cNvPr>
          <p:cNvSpPr txBox="1">
            <a:spLocks/>
          </p:cNvSpPr>
          <p:nvPr/>
        </p:nvSpPr>
        <p:spPr>
          <a:xfrm>
            <a:off x="1010486" y="759907"/>
            <a:ext cx="9339652" cy="291293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5400" dirty="0" smtClean="0"/>
              <a:t>Flight Price Prediction Project</a:t>
            </a:r>
            <a:endParaRPr lang="en-US" sz="5400" dirty="0"/>
          </a:p>
        </p:txBody>
      </p:sp>
      <p:sp>
        <p:nvSpPr>
          <p:cNvPr id="7" name="Subtitle 2">
            <a:extLst>
              <a:ext uri="{FF2B5EF4-FFF2-40B4-BE49-F238E27FC236}">
                <a16:creationId xmlns:a16="http://schemas.microsoft.com/office/drawing/2014/main" id="{37FC2D8F-56D2-4ADF-B439-0E09E7C37894}"/>
              </a:ext>
            </a:extLst>
          </p:cNvPr>
          <p:cNvSpPr txBox="1">
            <a:spLocks/>
          </p:cNvSpPr>
          <p:nvPr/>
        </p:nvSpPr>
        <p:spPr>
          <a:xfrm>
            <a:off x="343293" y="4434657"/>
            <a:ext cx="3301245" cy="102149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lumMod val="85000"/>
                    <a:lumOff val="15000"/>
                  </a:schemeClr>
                </a:solidFill>
              </a:rPr>
              <a:t>Submitted By:</a:t>
            </a:r>
          </a:p>
          <a:p>
            <a:r>
              <a:rPr lang="en-US" dirty="0" smtClean="0">
                <a:solidFill>
                  <a:schemeClr val="tx1">
                    <a:lumMod val="85000"/>
                    <a:lumOff val="15000"/>
                  </a:schemeClr>
                </a:solidFill>
              </a:rPr>
              <a:t>Vinita Shinkar</a:t>
            </a:r>
          </a:p>
          <a:p>
            <a:r>
              <a:rPr lang="en-US" dirty="0" smtClean="0">
                <a:solidFill>
                  <a:schemeClr val="tx1">
                    <a:lumMod val="85000"/>
                    <a:lumOff val="15000"/>
                  </a:schemeClr>
                </a:solidFill>
              </a:rPr>
              <a:t>Batch - 1832</a:t>
            </a:r>
            <a:endParaRPr lang="en-US" dirty="0">
              <a:solidFill>
                <a:schemeClr val="tx1">
                  <a:lumMod val="85000"/>
                  <a:lumOff val="15000"/>
                </a:schemeClr>
              </a:solidFill>
            </a:endParaRPr>
          </a:p>
        </p:txBody>
      </p:sp>
      <p:pic>
        <p:nvPicPr>
          <p:cNvPr id="8" name="Picture 7">
            <a:extLst>
              <a:ext uri="{FF2B5EF4-FFF2-40B4-BE49-F238E27FC236}">
                <a16:creationId xmlns:a16="http://schemas.microsoft.com/office/drawing/2014/main" id="{9F25F5C0-1BD4-4BB9-8D5F-A6035B45E2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5332" y="-141697"/>
            <a:ext cx="2786325" cy="2562680"/>
          </a:xfrm>
          <a:prstGeom prst="rect">
            <a:avLst/>
          </a:prstGeom>
          <a:noFill/>
          <a:ln>
            <a:noFill/>
          </a:ln>
        </p:spPr>
      </p:pic>
    </p:spTree>
    <p:extLst>
      <p:ext uri="{BB962C8B-B14F-4D97-AF65-F5344CB8AC3E}">
        <p14:creationId xmlns:p14="http://schemas.microsoft.com/office/powerpoint/2010/main" val="2482546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Pre-processing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‘Airline’, ’From’,’ To’,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‘Day’, ’Date’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Intel® Core™ i7-3520M CPU @ 2.90GHz</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12.0GB</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1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NumPy: For performing a variety of operations on the datasets.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SciPy: For performing operations on the datasets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Stats models: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Transformation, Data Scaling, Component analysis, Feature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Barplots, Distplots, Boxplots, Countplots, line plots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Analyzing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r>
              <a:rPr lang="en-IN" dirty="0">
                <a:solidFill>
                  <a:schemeClr val="tx1"/>
                </a:solidFill>
              </a:rPr>
              <a:t/>
            </a:r>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573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Analyzing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4268358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Kolkata, Bangalore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Times New Roman" panose="02020603050405020304" pitchFamily="18" charset="0"/>
              </a:rPr>
              <a:t>Analyzing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Thursdays, Mondays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val="2024302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1354029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71385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IndiGo, SpiceJet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 Air Asia and SpiceJet provide most affordable Air tickets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2245910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77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Month Dec, Duration(mins), Airline _ Vistara , Total Stops_1-stop and From have the highest positive correlation with Price, while Date , Total  Stops_ non-stop, Month Jan , Airline_ IndiGo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2136193"/>
            <a:ext cx="10058400" cy="3760891"/>
          </a:xfrm>
        </p:spPr>
        <p:txBody>
          <a:bodyPr>
            <a:norm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extLst>
      <p:ext uri="{BB962C8B-B14F-4D97-AF65-F5344CB8AC3E}">
        <p14:creationId xmlns:p14="http://schemas.microsoft.com/office/powerpoint/2010/main" val="3453937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extLst>
      <p:ext uri="{BB962C8B-B14F-4D97-AF65-F5344CB8AC3E}">
        <p14:creationId xmlns:p14="http://schemas.microsoft.com/office/powerpoint/2010/main" val="3766074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val="1515695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GridSearchCV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GridsearchCV.</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83.15%.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val="1093776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Source , month , Duration, Total Stops , Airline , Date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Date , Month , Duration, Total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Barplots , Countplots and Lineplots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lnSpcReduction="10000"/>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Modelling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Data frame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val="122950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lnSpcReduction="10000"/>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purl.org/dc/elements/1.1/"/>
    <ds:schemaRef ds:uri="http://schemas.microsoft.com/office/2006/metadata/propertie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92</TotalTime>
  <Words>2490</Words>
  <Application>Microsoft Office PowerPoint</Application>
  <PresentationFormat>Widescreen</PresentationFormat>
  <Paragraphs>191</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Courier New</vt:lpstr>
      <vt:lpstr>Symbol</vt:lpstr>
      <vt:lpstr>Times New Roman</vt:lpstr>
      <vt:lpstr>Retrospect</vt:lpstr>
      <vt:lpstr>PowerPoint Presentation</vt:lpstr>
      <vt:lpstr>  INTRODUCTION</vt:lpstr>
      <vt:lpstr>PowerPoint Presentation</vt:lpstr>
      <vt:lpstr>PowerPoint Presentation</vt:lpstr>
      <vt:lpstr>PowerPoint Presentation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Vinita Shinkar</dc:creator>
  <cp:lastModifiedBy>Vinita Shinkar</cp:lastModifiedBy>
  <cp:revision>3</cp:revision>
  <dcterms:created xsi:type="dcterms:W3CDTF">2021-11-28T14:09:16Z</dcterms:created>
  <dcterms:modified xsi:type="dcterms:W3CDTF">2022-02-06T17:36:08Z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