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8CD6-A9BE-4998-A847-F8E1DE73233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3776-B21C-4EB8-BE90-C81440102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62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8CD6-A9BE-4998-A847-F8E1DE73233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3776-B21C-4EB8-BE90-C81440102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50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8CD6-A9BE-4998-A847-F8E1DE73233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3776-B21C-4EB8-BE90-C81440102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06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8CD6-A9BE-4998-A847-F8E1DE73233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3776-B21C-4EB8-BE90-C81440102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0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8CD6-A9BE-4998-A847-F8E1DE73233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3776-B21C-4EB8-BE90-C81440102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1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8CD6-A9BE-4998-A847-F8E1DE73233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3776-B21C-4EB8-BE90-C81440102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2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8CD6-A9BE-4998-A847-F8E1DE73233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3776-B21C-4EB8-BE90-C81440102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87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8CD6-A9BE-4998-A847-F8E1DE73233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3776-B21C-4EB8-BE90-C81440102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4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8CD6-A9BE-4998-A847-F8E1DE73233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3776-B21C-4EB8-BE90-C81440102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7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8CD6-A9BE-4998-A847-F8E1DE73233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3776-B21C-4EB8-BE90-C81440102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35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8CD6-A9BE-4998-A847-F8E1DE73233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3776-B21C-4EB8-BE90-C81440102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A8CD6-A9BE-4998-A847-F8E1DE73233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63776-B21C-4EB8-BE90-C81440102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48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Car Price Prediction Project</a:t>
            </a:r>
            <a:r>
              <a:rPr lang="en-IN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612576" y="3861048"/>
            <a:ext cx="8229600" cy="2071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 smtClean="0">
                <a:latin typeface="Aharoni" pitchFamily="2" charset="-79"/>
                <a:cs typeface="Aharoni" pitchFamily="2" charset="-79"/>
              </a:rPr>
              <a:t>Submitted By: Vinita Shinkar</a:t>
            </a:r>
          </a:p>
          <a:p>
            <a:pPr algn="ctr"/>
            <a:r>
              <a:rPr lang="en-IN" sz="2400" b="1" dirty="0" smtClean="0">
                <a:latin typeface="Times New Roman" pitchFamily="18" charset="0"/>
                <a:cs typeface="Aharoni" pitchFamily="2" charset="-79"/>
              </a:rPr>
              <a:t>Batch 1832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Flip Robo Technologies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006" y="116631"/>
            <a:ext cx="1582097" cy="158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Explanation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00174"/>
            <a:ext cx="8715436" cy="35719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model building, I have used 5 Regressor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Regressor(),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KNeighbours Regressor(),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 Regressor(),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Regression(),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Regressor ()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AdaBoost Regressor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the best model for my dataset.</a:t>
            </a:r>
          </a:p>
          <a:p>
            <a:pPr algn="just">
              <a:buFont typeface="Wingdings" pitchFamily="2" charset="2"/>
              <a:buChar char="q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accuracy of the model, I have used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tuning (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Search CV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I have achieved 99% accuracy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9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7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440796"/>
            <a:ext cx="8501122" cy="6929486"/>
          </a:xfrm>
        </p:spPr>
        <p:txBody>
          <a:bodyPr>
            <a:normAutofit/>
          </a:bodyPr>
          <a:lstStyle/>
          <a:p>
            <a:pPr algn="l"/>
            <a:endParaRPr lang="en-IN" sz="1600" dirty="0" smtClean="0">
              <a:cs typeface="Times New Roman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my own dataset using web scraping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Importing the libraries needed for my project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Loading the dataset/creating my </a:t>
            </a:r>
            <a:r>
              <a:rPr lang="en-IN" sz="16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IN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Checking the head of the dataset(first five rows)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Checking the shape of the dataset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Checking the data-types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Checking for null values if any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These data analysis steps help us to get an overview of our dataset and also help us in our pre-processing of our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 smtClean="0">
              <a:cs typeface="Times New Roman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 smtClean="0">
              <a:cs typeface="Times New Roman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dirty="0"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418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</p:spTree>
    <p:extLst>
      <p:ext uri="{BB962C8B-B14F-4D97-AF65-F5344CB8AC3E}">
        <p14:creationId xmlns:p14="http://schemas.microsoft.com/office/powerpoint/2010/main" val="38143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 and Description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71536" y="1214422"/>
            <a:ext cx="9144064" cy="4929222"/>
          </a:xfrm>
        </p:spPr>
        <p:txBody>
          <a:bodyPr>
            <a:normAutofit fontScale="85000" lnSpcReduction="20000"/>
          </a:bodyPr>
          <a:lstStyle/>
          <a:p>
            <a:pPr marL="1028700" lvl="2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checked for null values and the null values are removed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SimpleImputer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method.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28700" lvl="2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label encoded the object type columns in the dataset.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28700" lvl="2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checked the correlation between dependant and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independent variables using heatmap. I have seen most of the independent variables are correlated with each other and the target variable is positively correlated with a very few independent variables. 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28700" lvl="2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done some visualization using histogram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28700" lvl="2" indent="-342900" algn="just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1028700" lvl="2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checked outliers using boxplots ,but no outliers are present.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28700" lvl="2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also have checked for skewness in my data, but the skewness present is very negligible, so I don’t consider it.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28700" lvl="2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splitted the dependant and independent variables into x and y.</a:t>
            </a:r>
          </a:p>
          <a:p>
            <a:pPr lvl="2" algn="just">
              <a:buFont typeface="Wingdings" pitchFamily="2" charset="2"/>
              <a:buChar char="q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28700" lvl="2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 have scaled the data using StandardScaler method and made my data ready for model building.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8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143932" cy="785818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Observation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071546"/>
            <a:ext cx="8265998" cy="2571768"/>
          </a:xfrm>
        </p:spPr>
        <p:txBody>
          <a:bodyPr>
            <a:noAutofit/>
          </a:bodyPr>
          <a:lstStyle/>
          <a:p>
            <a:pPr algn="just"/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matrix (heatmap), I have seen most of the independent variables are correlated with each other and the target variable is positively correlated with a very few independent variables. </a:t>
            </a:r>
            <a:endParaRPr lang="en-IN" sz="1800" b="1" u="sng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en-IN" sz="1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4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753" y="216700"/>
            <a:ext cx="8072494" cy="569897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Pre-processing  </a:t>
            </a:r>
            <a:r>
              <a:rPr lang="en-IN" sz="3200" dirty="0"/>
              <a:t>S</a:t>
            </a:r>
            <a:r>
              <a:rPr lang="en-IN" sz="3200" dirty="0" smtClean="0"/>
              <a:t>teps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191" y="902242"/>
            <a:ext cx="7929618" cy="535785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is done using histogram, boxplots where we can see how our data look like. I have attached some of the screenshots.</a:t>
            </a:r>
          </a:p>
          <a:p>
            <a:pPr algn="just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60041"/>
            <a:ext cx="8358245" cy="426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11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857232"/>
            <a:ext cx="8001056" cy="5357850"/>
          </a:xfrm>
        </p:spPr>
        <p:txBody>
          <a:bodyPr>
            <a:normAutofit/>
          </a:bodyPr>
          <a:lstStyle/>
          <a:p>
            <a:pPr algn="just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 will see if any outliers are present in the data using boxplots. If  there are outliers, I will use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z-score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to remove it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By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outliers ,we can clean our data.</a:t>
            </a:r>
          </a:p>
          <a:p>
            <a:pPr algn="just"/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 not present which can be seen from the plots.</a:t>
            </a:r>
          </a:p>
          <a:p>
            <a:pPr algn="just">
              <a:buBlip>
                <a:blip r:embed="rId2"/>
              </a:buBlip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402" y="2095896"/>
            <a:ext cx="81439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       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306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Car Price Prediction Project </vt:lpstr>
      <vt:lpstr>PowerPoint Presentation</vt:lpstr>
      <vt:lpstr>Steps</vt:lpstr>
      <vt:lpstr>PowerPoint Presentation</vt:lpstr>
      <vt:lpstr>Steps and Description</vt:lpstr>
      <vt:lpstr>Observation</vt:lpstr>
      <vt:lpstr>Pre-processing  Steps</vt:lpstr>
      <vt:lpstr>PowerPoint Presentation</vt:lpstr>
      <vt:lpstr>PowerPoint Presentation</vt:lpstr>
      <vt:lpstr>Explanation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Vinita Shinkar</dc:creator>
  <cp:lastModifiedBy>Vinita Shinkar</cp:lastModifiedBy>
  <cp:revision>2</cp:revision>
  <dcterms:created xsi:type="dcterms:W3CDTF">2021-12-12T16:01:55Z</dcterms:created>
  <dcterms:modified xsi:type="dcterms:W3CDTF">2021-12-12T16:43:36Z</dcterms:modified>
</cp:coreProperties>
</file>