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7FDB-EABE-4B46-93C0-6419DD8F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9086-4757-454D-9561-EFDB1C16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A492-6C67-40E2-9435-D099ACE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97DD-9C09-488D-B498-A9A7E83B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809E-C33D-4FEB-A908-D606218C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EC2-7D34-4E86-96C1-817E83D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02CC-579D-4D6F-9DA7-368FD195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9C75-CCC0-449F-B589-1C4BF20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99EF-BC50-485D-9676-9DE4CDE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5CDB-BA42-49E6-88CA-CD5725A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3992-B13A-4254-9E7C-AFB4B452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90CB-59F9-478E-B2B0-505E6FC4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43EF-964F-4DB6-A1A0-7E9E209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8B54-DAA1-4589-AF8D-1237451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1E34-4730-4447-A47C-485F463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A631-7E90-4AB9-AAAE-95D9AF8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B4CD-2B3E-47A8-A8BA-7397B2A6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2C06-6ABC-4901-A4A0-30A8BF2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30D3-7644-4BC7-9DAC-5EA1898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939D-0963-4F29-A8BC-E98B86B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F453-2E3D-4BDE-90A0-2D8036F3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C36E-8EEF-41A6-948B-6556B0EF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647-707F-46E7-B718-7FB9965E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B886-E22C-4396-B7B9-1D5132DF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CF62-D45F-48B9-8428-E1098A0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C5ED-FBA0-4CCA-8269-8225A95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20C7-B44E-48C1-AC45-025E40DE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D59FB-C24A-4F48-9141-1B8B699A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8090B-1FF6-4B92-BDE6-48519EC4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26CE-682F-40BB-8AE1-30695D3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BB33-67B6-4E54-ADA8-69B9F04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48AF-FDEF-4232-82DC-4586BA7F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D3FD-E586-4CA3-B254-9F1049F1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EDFE9-C244-48EC-BB05-B520A060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AC2E-3ABF-4723-9725-5920E20B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E2E4E-F030-4393-8DC7-049DBA16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2E13A-64DB-4F03-8FAD-672D2FE7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387C4-4E90-4978-8F17-0ECEAC1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DE74B-2BD4-487A-855B-15E90D1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4959-36EE-4851-9D6C-45B626F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9F46-02FC-47F6-A412-5B0AB5B4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EE87-3519-45BD-882C-988AB51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B6543-A73D-4448-86D6-E932052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3D435-E679-403A-92A9-FC8E503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10EA4-92F3-4864-BC72-ED08E4AC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7CEA-87F9-4481-BF97-D6BE1956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B84-83C2-4E12-8287-CDA2375E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55F4-3AE4-4FFB-BD6E-EE330C64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35D63-EA9D-4028-BCB9-7826E2F9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9997-767F-4580-B9C9-4E3225A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CF8B-2B43-42E2-86BB-E5CBF73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4A917-0CFB-4E63-9242-EAC398B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1AA1-08B3-43D7-A0A6-166AF40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F9E0-BEA6-4134-B324-B2626531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92121-A07C-4951-9C7A-5854F048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8179-7B8B-4B4E-B5F9-E683751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E8A0-5F73-423F-B456-FF2FB57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BAA32-B2BC-47FA-B6BB-BB0510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DE16-3BA7-4924-950E-A9F4A2EF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652C-3B3D-4343-BD63-7EFAFBA1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A037-583F-4575-8AAC-5ED207BC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9E97-1CEE-409F-A205-780F84DF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3EE8-B6BD-4AA0-BDBE-4278624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Prediction of Accident Severity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Name:</a:t>
            </a:r>
          </a:p>
          <a:p>
            <a:pPr algn="l"/>
            <a:r>
              <a:rPr lang="en-US" dirty="0"/>
              <a:t>Vinita Verma</a:t>
            </a:r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worked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What not worked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endParaRPr lang="en-US" sz="2400" dirty="0"/>
          </a:p>
          <a:p>
            <a:r>
              <a:rPr lang="en-US" sz="2400" dirty="0"/>
              <a:t>Over Sampling</a:t>
            </a:r>
          </a:p>
          <a:p>
            <a:r>
              <a:rPr lang="en-US" sz="2400" dirty="0"/>
              <a:t>Certain popular ensemble methods did not work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8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Traffic accidents are severe concern for most of the countries </a:t>
            </a:r>
          </a:p>
          <a:p>
            <a:r>
              <a:rPr lang="en-US" sz="1600" dirty="0"/>
              <a:t>Approx. 1.25 million people deaths caused because of road accident injuries in a year [1]</a:t>
            </a:r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traffic control authorities predict the accident severity</a:t>
            </a:r>
          </a:p>
          <a:p>
            <a:r>
              <a:rPr lang="en-US" sz="1600" dirty="0"/>
              <a:t>Effectively able to predict “Serious” accidents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~630 MB</a:t>
            </a:r>
          </a:p>
          <a:p>
            <a:r>
              <a:rPr lang="en-US" sz="2000" dirty="0"/>
              <a:t>Number of records: ~2 Million rows</a:t>
            </a:r>
          </a:p>
          <a:p>
            <a:r>
              <a:rPr lang="en-US" sz="2000" dirty="0"/>
              <a:t>Number of columns: 34 Columns</a:t>
            </a:r>
          </a:p>
          <a:p>
            <a:r>
              <a:rPr lang="en-US" sz="2000" dirty="0"/>
              <a:t>Source : </a:t>
            </a:r>
            <a:r>
              <a:rPr lang="en-US" sz="2000" dirty="0">
                <a:hlinkClick r:id="rId2"/>
              </a:rPr>
              <a:t>https://data.gov.uk/dataset/cb7ae6f0-4be6-4935-9277-47e5ce24a11f/road-safety-data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Pre-processing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missing values are imputed by the most frequent value of the column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Merged similar categorical values</a:t>
            </a:r>
          </a:p>
          <a:p>
            <a:r>
              <a:rPr lang="en-US" sz="2000" dirty="0" err="1"/>
              <a:t>SelectKBest</a:t>
            </a:r>
            <a:r>
              <a:rPr lang="en-US" sz="2000" dirty="0"/>
              <a:t>: provides the k best features by performing various statistical tests i.e., chi squared computation between two non-negative features</a:t>
            </a:r>
          </a:p>
          <a:p>
            <a:r>
              <a:rPr lang="en-US" sz="2000" dirty="0"/>
              <a:t>RFE(Recursive Feature Elimination): Recursively eliminates the features which does not in target variable values</a:t>
            </a:r>
          </a:p>
          <a:p>
            <a:r>
              <a:rPr lang="en-US" sz="2000" dirty="0"/>
              <a:t>Merged Serious and Fatal classes as Serious class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pic>
        <p:nvPicPr>
          <p:cNvPr id="1030" name="Picture 6" descr="https://lh3.googleusercontent.com/iGz7_eBNFDxi_ydMA7Ab8HFt7kp4TiS8F8dxKLegbpteao-3DZcyz-9x_J_2nWxeGupZ453Rms9L79RGwYkKSgTeLeZwgcgKE0zQxNRIzkIagTQVQSlMjMtmk447ILGwAPLdVftT">
            <a:extLst>
              <a:ext uri="{FF2B5EF4-FFF2-40B4-BE49-F238E27FC236}">
                <a16:creationId xmlns:a16="http://schemas.microsoft.com/office/drawing/2014/main" id="{88AFB915-989B-4EE1-90CE-26065690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394481"/>
            <a:ext cx="3425609" cy="18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fKSgIIbEoLR4J_5V7RRtI1sMlf9ePG-C_ZJdl7gjP2b8pZv0j_TKOdZdH1MVIPoDOeDPKEAlWGXto2Dh3tV78-IxNFe1BAL05dYlkuY1s0GjNllRIfJ-tgD_pX0JJ5etCn94-eQ">
            <a:extLst>
              <a:ext uri="{FF2B5EF4-FFF2-40B4-BE49-F238E27FC236}">
                <a16:creationId xmlns:a16="http://schemas.microsoft.com/office/drawing/2014/main" id="{28035F8B-F48F-4422-B9C9-0CF313BA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1439635"/>
            <a:ext cx="3433324" cy="17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LI6dcH1cbPn6PLEJ0_NadNlYb8rdenQ4Ped55AKHwcJ3CWglDJPRaZsP_MXms00geUfC_0r6t1q8HZWh4c2ClqDbf2TWeHpSLVGCuZcncBfzzooOQY6bQ9xsRCHuSNXD05CI6MWk">
            <a:extLst>
              <a:ext uri="{FF2B5EF4-FFF2-40B4-BE49-F238E27FC236}">
                <a16:creationId xmlns:a16="http://schemas.microsoft.com/office/drawing/2014/main" id="{8BE5643A-FAA6-4144-AE3F-684AEB40D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25" y="1237491"/>
            <a:ext cx="3423916" cy="21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Naïve Bayes</a:t>
            </a:r>
          </a:p>
          <a:p>
            <a:pPr marL="0" indent="0">
              <a:buNone/>
            </a:pP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Random Forest </a:t>
            </a:r>
          </a:p>
          <a:p>
            <a:pPr marL="0" indent="0">
              <a:buNone/>
            </a:pPr>
            <a:r>
              <a:rPr lang="en-US" sz="2400" dirty="0"/>
              <a:t>GBM</a:t>
            </a:r>
          </a:p>
          <a:p>
            <a:pPr marL="0" indent="0">
              <a:buNone/>
            </a:pPr>
            <a:r>
              <a:rPr lang="en-US" sz="2400" dirty="0"/>
              <a:t>SVM</a:t>
            </a:r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E9A2E-739E-4A4C-B4FF-B8463ED0F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18" y="620888"/>
            <a:ext cx="5455917" cy="327354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6C318-C2F3-4FC2-8046-0735F0D1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620888"/>
            <a:ext cx="5455917" cy="32735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Handling Imbalanced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953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14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273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Prediction of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What worked   What not worked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vinita verma</cp:lastModifiedBy>
  <cp:revision>2</cp:revision>
  <dcterms:created xsi:type="dcterms:W3CDTF">2018-12-05T08:08:40Z</dcterms:created>
  <dcterms:modified xsi:type="dcterms:W3CDTF">2020-08-31T12:56:55Z</dcterms:modified>
</cp:coreProperties>
</file>