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8084A-2A9B-4C0C-87EE-EE2CEC02F5E4}"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D06C7CF-6EED-41C8-93A1-4BC4F42C4536}">
      <dgm:prSet phldrT="[Text]"/>
      <dgm:spPr/>
      <dgm:t>
        <a:bodyPr/>
        <a:lstStyle/>
        <a:p>
          <a:r>
            <a:rPr lang="en-US" dirty="0"/>
            <a:t>Customer acquisition</a:t>
          </a:r>
        </a:p>
      </dgm:t>
    </dgm:pt>
    <dgm:pt modelId="{9711837F-A10B-4B89-812F-DCD500992522}" type="parTrans" cxnId="{231DF5A7-9EC7-4536-A42D-1632BB4E5082}">
      <dgm:prSet/>
      <dgm:spPr/>
      <dgm:t>
        <a:bodyPr/>
        <a:lstStyle/>
        <a:p>
          <a:endParaRPr lang="en-US"/>
        </a:p>
      </dgm:t>
    </dgm:pt>
    <dgm:pt modelId="{E53C546F-9280-4E0F-B5E8-320BAD20915D}" type="sibTrans" cxnId="{231DF5A7-9EC7-4536-A42D-1632BB4E5082}">
      <dgm:prSet/>
      <dgm:spPr/>
      <dgm:t>
        <a:bodyPr/>
        <a:lstStyle/>
        <a:p>
          <a:endParaRPr lang="en-US"/>
        </a:p>
      </dgm:t>
    </dgm:pt>
    <dgm:pt modelId="{8C084AA1-55AE-4A1C-A1F5-48CCFB0C40B5}">
      <dgm:prSet phldrT="[Text]"/>
      <dgm:spPr/>
      <dgm:t>
        <a:bodyPr/>
        <a:lstStyle/>
        <a:p>
          <a:r>
            <a:rPr lang="en-US" dirty="0"/>
            <a:t>Lead generation</a:t>
          </a:r>
        </a:p>
      </dgm:t>
    </dgm:pt>
    <dgm:pt modelId="{7172EE73-A07E-43B1-B81A-09A8601C0638}" type="parTrans" cxnId="{5A0E36D4-9FB0-420C-9010-19C236E7BAF8}">
      <dgm:prSet/>
      <dgm:spPr/>
      <dgm:t>
        <a:bodyPr/>
        <a:lstStyle/>
        <a:p>
          <a:endParaRPr lang="en-US"/>
        </a:p>
      </dgm:t>
    </dgm:pt>
    <dgm:pt modelId="{EB2791CF-9DB7-49AF-817C-58FC734ED253}" type="sibTrans" cxnId="{5A0E36D4-9FB0-420C-9010-19C236E7BAF8}">
      <dgm:prSet/>
      <dgm:spPr/>
      <dgm:t>
        <a:bodyPr/>
        <a:lstStyle/>
        <a:p>
          <a:endParaRPr lang="en-US"/>
        </a:p>
      </dgm:t>
    </dgm:pt>
    <dgm:pt modelId="{69C0202D-3E5B-423B-8A61-75F280DFBBF3}">
      <dgm:prSet phldrT="[Text]"/>
      <dgm:spPr/>
      <dgm:t>
        <a:bodyPr/>
        <a:lstStyle/>
        <a:p>
          <a:r>
            <a:rPr lang="en-US" dirty="0"/>
            <a:t>Onboarding</a:t>
          </a:r>
        </a:p>
      </dgm:t>
    </dgm:pt>
    <dgm:pt modelId="{2261A9B4-3DDE-4803-B589-133A49A20FFD}" type="parTrans" cxnId="{04548A84-03E1-4C64-9D31-70D759471CBC}">
      <dgm:prSet/>
      <dgm:spPr/>
      <dgm:t>
        <a:bodyPr/>
        <a:lstStyle/>
        <a:p>
          <a:endParaRPr lang="en-US"/>
        </a:p>
      </dgm:t>
    </dgm:pt>
    <dgm:pt modelId="{0AECFC8B-AC26-471E-88AE-84DEEAC06890}" type="sibTrans" cxnId="{04548A84-03E1-4C64-9D31-70D759471CBC}">
      <dgm:prSet/>
      <dgm:spPr/>
      <dgm:t>
        <a:bodyPr/>
        <a:lstStyle/>
        <a:p>
          <a:endParaRPr lang="en-US"/>
        </a:p>
      </dgm:t>
    </dgm:pt>
    <dgm:pt modelId="{05031123-934B-44B8-BCEA-42ADF5EE7143}">
      <dgm:prSet phldrT="[Text]"/>
      <dgm:spPr/>
      <dgm:t>
        <a:bodyPr/>
        <a:lstStyle/>
        <a:p>
          <a:r>
            <a:rPr lang="en-US" dirty="0"/>
            <a:t>Retention</a:t>
          </a:r>
        </a:p>
      </dgm:t>
    </dgm:pt>
    <dgm:pt modelId="{3F02AB80-CB8C-4BF4-84DA-5384CB30D7A8}" type="parTrans" cxnId="{EC89A89E-9730-4666-AC4A-2012EA3B281C}">
      <dgm:prSet/>
      <dgm:spPr/>
      <dgm:t>
        <a:bodyPr/>
        <a:lstStyle/>
        <a:p>
          <a:endParaRPr lang="en-US"/>
        </a:p>
      </dgm:t>
    </dgm:pt>
    <dgm:pt modelId="{FB7D0037-8C00-4BD1-BCFF-A3BF11AA9722}" type="sibTrans" cxnId="{EC89A89E-9730-4666-AC4A-2012EA3B281C}">
      <dgm:prSet/>
      <dgm:spPr/>
      <dgm:t>
        <a:bodyPr/>
        <a:lstStyle/>
        <a:p>
          <a:endParaRPr lang="en-US"/>
        </a:p>
      </dgm:t>
    </dgm:pt>
    <dgm:pt modelId="{BA44313D-FDE0-47C3-B976-8B16E7B8A708}">
      <dgm:prSet phldrT="[Text]"/>
      <dgm:spPr/>
      <dgm:t>
        <a:bodyPr/>
        <a:lstStyle/>
        <a:p>
          <a:r>
            <a:rPr lang="en-US" dirty="0"/>
            <a:t>Customer support</a:t>
          </a:r>
        </a:p>
      </dgm:t>
    </dgm:pt>
    <dgm:pt modelId="{978E46EA-40A1-407A-AC78-4E045419DC2B}" type="parTrans" cxnId="{48880E5E-38CB-4DB6-AAF8-37FD09266556}">
      <dgm:prSet/>
      <dgm:spPr/>
      <dgm:t>
        <a:bodyPr/>
        <a:lstStyle/>
        <a:p>
          <a:endParaRPr lang="en-US"/>
        </a:p>
      </dgm:t>
    </dgm:pt>
    <dgm:pt modelId="{DB18AA03-143C-41FA-B8BF-0879E12C867B}" type="sibTrans" cxnId="{48880E5E-38CB-4DB6-AAF8-37FD09266556}">
      <dgm:prSet/>
      <dgm:spPr/>
      <dgm:t>
        <a:bodyPr/>
        <a:lstStyle/>
        <a:p>
          <a:endParaRPr lang="en-US"/>
        </a:p>
      </dgm:t>
    </dgm:pt>
    <dgm:pt modelId="{9D88D447-068C-4670-8124-35EB989D76FB}">
      <dgm:prSet phldrT="[Text]"/>
      <dgm:spPr/>
      <dgm:t>
        <a:bodyPr/>
        <a:lstStyle/>
        <a:p>
          <a:r>
            <a:rPr lang="en-US" dirty="0"/>
            <a:t>Upselling/Cross-selling</a:t>
          </a:r>
        </a:p>
      </dgm:t>
    </dgm:pt>
    <dgm:pt modelId="{D09EDD01-B95F-48A2-B468-EB8242E323B6}" type="parTrans" cxnId="{1A4C7F3C-8B8B-4434-BC69-A3AF5F545186}">
      <dgm:prSet/>
      <dgm:spPr/>
      <dgm:t>
        <a:bodyPr/>
        <a:lstStyle/>
        <a:p>
          <a:endParaRPr lang="en-US"/>
        </a:p>
      </dgm:t>
    </dgm:pt>
    <dgm:pt modelId="{52D65BCB-BFA4-4B5C-BAF5-FD2BF112246F}" type="sibTrans" cxnId="{1A4C7F3C-8B8B-4434-BC69-A3AF5F545186}">
      <dgm:prSet/>
      <dgm:spPr/>
      <dgm:t>
        <a:bodyPr/>
        <a:lstStyle/>
        <a:p>
          <a:endParaRPr lang="en-US"/>
        </a:p>
      </dgm:t>
    </dgm:pt>
    <dgm:pt modelId="{09FD3448-9491-4A0F-8DEA-C73A51983488}">
      <dgm:prSet phldrT="[Text]"/>
      <dgm:spPr/>
      <dgm:t>
        <a:bodyPr/>
        <a:lstStyle/>
        <a:p>
          <a:r>
            <a:rPr lang="en-US" dirty="0"/>
            <a:t>Churn prevention</a:t>
          </a:r>
        </a:p>
      </dgm:t>
    </dgm:pt>
    <dgm:pt modelId="{5D3065B1-27F4-4B3E-B22E-F408CAE5910E}" type="parTrans" cxnId="{A4A57D56-2577-4043-B3FB-4EB2FB12B4E8}">
      <dgm:prSet/>
      <dgm:spPr/>
      <dgm:t>
        <a:bodyPr/>
        <a:lstStyle/>
        <a:p>
          <a:endParaRPr lang="en-US"/>
        </a:p>
      </dgm:t>
    </dgm:pt>
    <dgm:pt modelId="{3D90FFEE-EF1A-4EB7-BD09-E210FADCF520}" type="sibTrans" cxnId="{A4A57D56-2577-4043-B3FB-4EB2FB12B4E8}">
      <dgm:prSet/>
      <dgm:spPr/>
      <dgm:t>
        <a:bodyPr/>
        <a:lstStyle/>
        <a:p>
          <a:endParaRPr lang="en-US"/>
        </a:p>
      </dgm:t>
    </dgm:pt>
    <dgm:pt modelId="{E2B8E80B-9CF4-438E-A7B2-DD559CB90084}">
      <dgm:prSet phldrT="[Text]"/>
      <dgm:spPr/>
      <dgm:t>
        <a:bodyPr/>
        <a:lstStyle/>
        <a:p>
          <a:r>
            <a:rPr lang="en-US" dirty="0"/>
            <a:t>Customer feedback</a:t>
          </a:r>
        </a:p>
      </dgm:t>
    </dgm:pt>
    <dgm:pt modelId="{90FBD87B-25D8-40A8-B780-C104DBA1A5BD}" type="parTrans" cxnId="{A27B2D37-F0DA-4661-BF41-289C1F199916}">
      <dgm:prSet/>
      <dgm:spPr/>
      <dgm:t>
        <a:bodyPr/>
        <a:lstStyle/>
        <a:p>
          <a:endParaRPr lang="en-US"/>
        </a:p>
      </dgm:t>
    </dgm:pt>
    <dgm:pt modelId="{709E6DA1-0452-4EF7-8CCD-7EBA988AD52E}" type="sibTrans" cxnId="{A27B2D37-F0DA-4661-BF41-289C1F199916}">
      <dgm:prSet/>
      <dgm:spPr/>
      <dgm:t>
        <a:bodyPr/>
        <a:lstStyle/>
        <a:p>
          <a:endParaRPr lang="en-US"/>
        </a:p>
      </dgm:t>
    </dgm:pt>
    <dgm:pt modelId="{AFAA01B0-1F90-4F90-977D-CC1CA33A8D94}">
      <dgm:prSet phldrT="[Text]"/>
      <dgm:spPr/>
      <dgm:t>
        <a:bodyPr/>
        <a:lstStyle/>
        <a:p>
          <a:r>
            <a:rPr lang="en-US" dirty="0"/>
            <a:t>Win-back strategies</a:t>
          </a:r>
        </a:p>
      </dgm:t>
    </dgm:pt>
    <dgm:pt modelId="{03E8B3EB-AA02-4A25-8755-881B44038E80}" type="parTrans" cxnId="{ACACDC0C-3D4E-4796-917C-053AC392672A}">
      <dgm:prSet/>
      <dgm:spPr/>
      <dgm:t>
        <a:bodyPr/>
        <a:lstStyle/>
        <a:p>
          <a:endParaRPr lang="en-US"/>
        </a:p>
      </dgm:t>
    </dgm:pt>
    <dgm:pt modelId="{3ABA436B-6ADF-4E5D-960F-DEB9874A64B4}" type="sibTrans" cxnId="{ACACDC0C-3D4E-4796-917C-053AC392672A}">
      <dgm:prSet/>
      <dgm:spPr/>
      <dgm:t>
        <a:bodyPr/>
        <a:lstStyle/>
        <a:p>
          <a:endParaRPr lang="en-US"/>
        </a:p>
      </dgm:t>
    </dgm:pt>
    <dgm:pt modelId="{CDB8B8A1-FFA5-40DD-8A91-1E5AB5C40E6B}" type="pres">
      <dgm:prSet presAssocID="{2F48084A-2A9B-4C0C-87EE-EE2CEC02F5E4}" presName="Name0" presStyleCnt="0">
        <dgm:presLayoutVars>
          <dgm:dir/>
          <dgm:animLvl val="lvl"/>
          <dgm:resizeHandles val="exact"/>
        </dgm:presLayoutVars>
      </dgm:prSet>
      <dgm:spPr/>
    </dgm:pt>
    <dgm:pt modelId="{26B3A1B5-113B-4769-81BF-6A34F780A65E}" type="pres">
      <dgm:prSet presAssocID="{2F48084A-2A9B-4C0C-87EE-EE2CEC02F5E4}" presName="tSp" presStyleCnt="0"/>
      <dgm:spPr/>
    </dgm:pt>
    <dgm:pt modelId="{FB8E1251-D85D-4CBD-B537-A59AB882C08F}" type="pres">
      <dgm:prSet presAssocID="{2F48084A-2A9B-4C0C-87EE-EE2CEC02F5E4}" presName="bSp" presStyleCnt="0"/>
      <dgm:spPr/>
    </dgm:pt>
    <dgm:pt modelId="{95B44693-23DE-4552-B20A-EA92AECE742F}" type="pres">
      <dgm:prSet presAssocID="{2F48084A-2A9B-4C0C-87EE-EE2CEC02F5E4}" presName="process" presStyleCnt="0"/>
      <dgm:spPr/>
    </dgm:pt>
    <dgm:pt modelId="{EB5A923E-C368-4513-B9DC-981C65E629BB}" type="pres">
      <dgm:prSet presAssocID="{BD06C7CF-6EED-41C8-93A1-4BC4F42C4536}" presName="composite1" presStyleCnt="0"/>
      <dgm:spPr/>
    </dgm:pt>
    <dgm:pt modelId="{CA3C270A-A79F-434E-B1D9-1E4003C06C0F}" type="pres">
      <dgm:prSet presAssocID="{BD06C7CF-6EED-41C8-93A1-4BC4F42C4536}" presName="dummyNode1" presStyleLbl="node1" presStyleIdx="0" presStyleCnt="3"/>
      <dgm:spPr/>
    </dgm:pt>
    <dgm:pt modelId="{CCDE8D2F-99A3-4C47-8407-CFECA3D2DD13}" type="pres">
      <dgm:prSet presAssocID="{BD06C7CF-6EED-41C8-93A1-4BC4F42C4536}" presName="childNode1" presStyleLbl="bgAcc1" presStyleIdx="0" presStyleCnt="3">
        <dgm:presLayoutVars>
          <dgm:bulletEnabled val="1"/>
        </dgm:presLayoutVars>
      </dgm:prSet>
      <dgm:spPr/>
    </dgm:pt>
    <dgm:pt modelId="{68225434-909C-4B58-A91A-0BFDF0BF6259}" type="pres">
      <dgm:prSet presAssocID="{BD06C7CF-6EED-41C8-93A1-4BC4F42C4536}" presName="childNode1tx" presStyleLbl="bgAcc1" presStyleIdx="0" presStyleCnt="3">
        <dgm:presLayoutVars>
          <dgm:bulletEnabled val="1"/>
        </dgm:presLayoutVars>
      </dgm:prSet>
      <dgm:spPr/>
    </dgm:pt>
    <dgm:pt modelId="{14BD86CB-5B86-4DE7-9A63-8E3F5CCD4F99}" type="pres">
      <dgm:prSet presAssocID="{BD06C7CF-6EED-41C8-93A1-4BC4F42C4536}" presName="parentNode1" presStyleLbl="node1" presStyleIdx="0" presStyleCnt="3">
        <dgm:presLayoutVars>
          <dgm:chMax val="1"/>
          <dgm:bulletEnabled val="1"/>
        </dgm:presLayoutVars>
      </dgm:prSet>
      <dgm:spPr/>
    </dgm:pt>
    <dgm:pt modelId="{398981FE-7D65-4ED9-9243-1C0EA3E4BF46}" type="pres">
      <dgm:prSet presAssocID="{BD06C7CF-6EED-41C8-93A1-4BC4F42C4536}" presName="connSite1" presStyleCnt="0"/>
      <dgm:spPr/>
    </dgm:pt>
    <dgm:pt modelId="{F3682EC5-8DA7-41C6-BA57-DD2FF1D1228E}" type="pres">
      <dgm:prSet presAssocID="{E53C546F-9280-4E0F-B5E8-320BAD20915D}" presName="Name9" presStyleLbl="sibTrans2D1" presStyleIdx="0" presStyleCnt="2"/>
      <dgm:spPr/>
    </dgm:pt>
    <dgm:pt modelId="{DD93A19E-E687-4B78-996D-586D50A7DB71}" type="pres">
      <dgm:prSet presAssocID="{05031123-934B-44B8-BCEA-42ADF5EE7143}" presName="composite2" presStyleCnt="0"/>
      <dgm:spPr/>
    </dgm:pt>
    <dgm:pt modelId="{D9B0557E-9600-4A5E-BA24-68F249CFBEEC}" type="pres">
      <dgm:prSet presAssocID="{05031123-934B-44B8-BCEA-42ADF5EE7143}" presName="dummyNode2" presStyleLbl="node1" presStyleIdx="0" presStyleCnt="3"/>
      <dgm:spPr/>
    </dgm:pt>
    <dgm:pt modelId="{03395B73-FFB2-473E-B0EF-715E603E5195}" type="pres">
      <dgm:prSet presAssocID="{05031123-934B-44B8-BCEA-42ADF5EE7143}" presName="childNode2" presStyleLbl="bgAcc1" presStyleIdx="1" presStyleCnt="3">
        <dgm:presLayoutVars>
          <dgm:bulletEnabled val="1"/>
        </dgm:presLayoutVars>
      </dgm:prSet>
      <dgm:spPr/>
    </dgm:pt>
    <dgm:pt modelId="{BC30FAF9-5FD7-4A0B-9921-8DE03EB07534}" type="pres">
      <dgm:prSet presAssocID="{05031123-934B-44B8-BCEA-42ADF5EE7143}" presName="childNode2tx" presStyleLbl="bgAcc1" presStyleIdx="1" presStyleCnt="3">
        <dgm:presLayoutVars>
          <dgm:bulletEnabled val="1"/>
        </dgm:presLayoutVars>
      </dgm:prSet>
      <dgm:spPr/>
    </dgm:pt>
    <dgm:pt modelId="{7D3F545B-1641-4451-9182-22BE5477EF02}" type="pres">
      <dgm:prSet presAssocID="{05031123-934B-44B8-BCEA-42ADF5EE7143}" presName="parentNode2" presStyleLbl="node1" presStyleIdx="1" presStyleCnt="3">
        <dgm:presLayoutVars>
          <dgm:chMax val="0"/>
          <dgm:bulletEnabled val="1"/>
        </dgm:presLayoutVars>
      </dgm:prSet>
      <dgm:spPr/>
    </dgm:pt>
    <dgm:pt modelId="{076BDDE3-BC11-4E65-B020-27046C2E01F4}" type="pres">
      <dgm:prSet presAssocID="{05031123-934B-44B8-BCEA-42ADF5EE7143}" presName="connSite2" presStyleCnt="0"/>
      <dgm:spPr/>
    </dgm:pt>
    <dgm:pt modelId="{553EA57A-A403-4DE1-8BC4-394460350216}" type="pres">
      <dgm:prSet presAssocID="{FB7D0037-8C00-4BD1-BCFF-A3BF11AA9722}" presName="Name18" presStyleLbl="sibTrans2D1" presStyleIdx="1" presStyleCnt="2"/>
      <dgm:spPr/>
    </dgm:pt>
    <dgm:pt modelId="{CC784173-62BA-42CB-8480-2B86ED99B7E0}" type="pres">
      <dgm:prSet presAssocID="{09FD3448-9491-4A0F-8DEA-C73A51983488}" presName="composite1" presStyleCnt="0"/>
      <dgm:spPr/>
    </dgm:pt>
    <dgm:pt modelId="{72A1AEFA-5C26-4A74-9FB7-71EEC39F0A67}" type="pres">
      <dgm:prSet presAssocID="{09FD3448-9491-4A0F-8DEA-C73A51983488}" presName="dummyNode1" presStyleLbl="node1" presStyleIdx="1" presStyleCnt="3"/>
      <dgm:spPr/>
    </dgm:pt>
    <dgm:pt modelId="{0073DFB1-4025-4996-BEC9-B221197FADA1}" type="pres">
      <dgm:prSet presAssocID="{09FD3448-9491-4A0F-8DEA-C73A51983488}" presName="childNode1" presStyleLbl="bgAcc1" presStyleIdx="2" presStyleCnt="3">
        <dgm:presLayoutVars>
          <dgm:bulletEnabled val="1"/>
        </dgm:presLayoutVars>
      </dgm:prSet>
      <dgm:spPr/>
    </dgm:pt>
    <dgm:pt modelId="{0584A9F1-E505-42F6-B45D-DC3ABB373A04}" type="pres">
      <dgm:prSet presAssocID="{09FD3448-9491-4A0F-8DEA-C73A51983488}" presName="childNode1tx" presStyleLbl="bgAcc1" presStyleIdx="2" presStyleCnt="3">
        <dgm:presLayoutVars>
          <dgm:bulletEnabled val="1"/>
        </dgm:presLayoutVars>
      </dgm:prSet>
      <dgm:spPr/>
    </dgm:pt>
    <dgm:pt modelId="{6F279CB5-8F73-4BA8-A02E-5163625052E7}" type="pres">
      <dgm:prSet presAssocID="{09FD3448-9491-4A0F-8DEA-C73A51983488}" presName="parentNode1" presStyleLbl="node1" presStyleIdx="2" presStyleCnt="3">
        <dgm:presLayoutVars>
          <dgm:chMax val="1"/>
          <dgm:bulletEnabled val="1"/>
        </dgm:presLayoutVars>
      </dgm:prSet>
      <dgm:spPr/>
    </dgm:pt>
    <dgm:pt modelId="{A811DC77-8A66-4588-A6BF-D12188500868}" type="pres">
      <dgm:prSet presAssocID="{09FD3448-9491-4A0F-8DEA-C73A51983488}" presName="connSite1" presStyleCnt="0"/>
      <dgm:spPr/>
    </dgm:pt>
  </dgm:ptLst>
  <dgm:cxnLst>
    <dgm:cxn modelId="{ACACDC0C-3D4E-4796-917C-053AC392672A}" srcId="{09FD3448-9491-4A0F-8DEA-C73A51983488}" destId="{AFAA01B0-1F90-4F90-977D-CC1CA33A8D94}" srcOrd="1" destOrd="0" parTransId="{03E8B3EB-AA02-4A25-8755-881B44038E80}" sibTransId="{3ABA436B-6ADF-4E5D-960F-DEB9874A64B4}"/>
    <dgm:cxn modelId="{75DB670E-BB27-4E01-9ED8-D54564EE56E0}" type="presOf" srcId="{8C084AA1-55AE-4A1C-A1F5-48CCFB0C40B5}" destId="{CCDE8D2F-99A3-4C47-8407-CFECA3D2DD13}" srcOrd="0" destOrd="0" presId="urn:microsoft.com/office/officeart/2005/8/layout/hProcess4"/>
    <dgm:cxn modelId="{33F5C716-A46C-486D-9AD4-4AB3AA2F222E}" type="presOf" srcId="{09FD3448-9491-4A0F-8DEA-C73A51983488}" destId="{6F279CB5-8F73-4BA8-A02E-5163625052E7}" srcOrd="0" destOrd="0" presId="urn:microsoft.com/office/officeart/2005/8/layout/hProcess4"/>
    <dgm:cxn modelId="{254F0C30-208F-4B45-81A2-9703464DF63C}" type="presOf" srcId="{AFAA01B0-1F90-4F90-977D-CC1CA33A8D94}" destId="{0584A9F1-E505-42F6-B45D-DC3ABB373A04}" srcOrd="1" destOrd="1" presId="urn:microsoft.com/office/officeart/2005/8/layout/hProcess4"/>
    <dgm:cxn modelId="{39581530-EE92-49DC-ADAA-4B01D246908A}" type="presOf" srcId="{E2B8E80B-9CF4-438E-A7B2-DD559CB90084}" destId="{0073DFB1-4025-4996-BEC9-B221197FADA1}" srcOrd="0" destOrd="0" presId="urn:microsoft.com/office/officeart/2005/8/layout/hProcess4"/>
    <dgm:cxn modelId="{C820E130-D871-4CAF-97C7-6AC007AB1F95}" type="presOf" srcId="{2F48084A-2A9B-4C0C-87EE-EE2CEC02F5E4}" destId="{CDB8B8A1-FFA5-40DD-8A91-1E5AB5C40E6B}" srcOrd="0" destOrd="0" presId="urn:microsoft.com/office/officeart/2005/8/layout/hProcess4"/>
    <dgm:cxn modelId="{A27B2D37-F0DA-4661-BF41-289C1F199916}" srcId="{09FD3448-9491-4A0F-8DEA-C73A51983488}" destId="{E2B8E80B-9CF4-438E-A7B2-DD559CB90084}" srcOrd="0" destOrd="0" parTransId="{90FBD87B-25D8-40A8-B780-C104DBA1A5BD}" sibTransId="{709E6DA1-0452-4EF7-8CCD-7EBA988AD52E}"/>
    <dgm:cxn modelId="{33D5DB3A-7545-4200-ADD8-0C913243FE9A}" type="presOf" srcId="{8C084AA1-55AE-4A1C-A1F5-48CCFB0C40B5}" destId="{68225434-909C-4B58-A91A-0BFDF0BF6259}" srcOrd="1" destOrd="0" presId="urn:microsoft.com/office/officeart/2005/8/layout/hProcess4"/>
    <dgm:cxn modelId="{1A4C7F3C-8B8B-4434-BC69-A3AF5F545186}" srcId="{05031123-934B-44B8-BCEA-42ADF5EE7143}" destId="{9D88D447-068C-4670-8124-35EB989D76FB}" srcOrd="1" destOrd="0" parTransId="{D09EDD01-B95F-48A2-B468-EB8242E323B6}" sibTransId="{52D65BCB-BFA4-4B5C-BAF5-FD2BF112246F}"/>
    <dgm:cxn modelId="{48880E5E-38CB-4DB6-AAF8-37FD09266556}" srcId="{05031123-934B-44B8-BCEA-42ADF5EE7143}" destId="{BA44313D-FDE0-47C3-B976-8B16E7B8A708}" srcOrd="0" destOrd="0" parTransId="{978E46EA-40A1-407A-AC78-4E045419DC2B}" sibTransId="{DB18AA03-143C-41FA-B8BF-0879E12C867B}"/>
    <dgm:cxn modelId="{C8DC375F-D4CC-4FF4-882D-3EE14F3F718C}" type="presOf" srcId="{AFAA01B0-1F90-4F90-977D-CC1CA33A8D94}" destId="{0073DFB1-4025-4996-BEC9-B221197FADA1}" srcOrd="0" destOrd="1" presId="urn:microsoft.com/office/officeart/2005/8/layout/hProcess4"/>
    <dgm:cxn modelId="{CB69486F-0E02-4EC2-9201-8823668EA1BF}" type="presOf" srcId="{69C0202D-3E5B-423B-8A61-75F280DFBBF3}" destId="{CCDE8D2F-99A3-4C47-8407-CFECA3D2DD13}" srcOrd="0" destOrd="1" presId="urn:microsoft.com/office/officeart/2005/8/layout/hProcess4"/>
    <dgm:cxn modelId="{70A8E271-79CA-4CC7-9463-7C74763D1E4D}" type="presOf" srcId="{E53C546F-9280-4E0F-B5E8-320BAD20915D}" destId="{F3682EC5-8DA7-41C6-BA57-DD2FF1D1228E}" srcOrd="0" destOrd="0" presId="urn:microsoft.com/office/officeart/2005/8/layout/hProcess4"/>
    <dgm:cxn modelId="{A4A57D56-2577-4043-B3FB-4EB2FB12B4E8}" srcId="{2F48084A-2A9B-4C0C-87EE-EE2CEC02F5E4}" destId="{09FD3448-9491-4A0F-8DEA-C73A51983488}" srcOrd="2" destOrd="0" parTransId="{5D3065B1-27F4-4B3E-B22E-F408CAE5910E}" sibTransId="{3D90FFEE-EF1A-4EB7-BD09-E210FADCF520}"/>
    <dgm:cxn modelId="{04548A84-03E1-4C64-9D31-70D759471CBC}" srcId="{BD06C7CF-6EED-41C8-93A1-4BC4F42C4536}" destId="{69C0202D-3E5B-423B-8A61-75F280DFBBF3}" srcOrd="1" destOrd="0" parTransId="{2261A9B4-3DDE-4803-B589-133A49A20FFD}" sibTransId="{0AECFC8B-AC26-471E-88AE-84DEEAC06890}"/>
    <dgm:cxn modelId="{DD0DC286-F7E4-463D-87D7-ECBC1DDE672A}" type="presOf" srcId="{9D88D447-068C-4670-8124-35EB989D76FB}" destId="{BC30FAF9-5FD7-4A0B-9921-8DE03EB07534}" srcOrd="1" destOrd="1" presId="urn:microsoft.com/office/officeart/2005/8/layout/hProcess4"/>
    <dgm:cxn modelId="{5AEA8B88-C9BE-4C83-9079-937AA42AB72A}" type="presOf" srcId="{69C0202D-3E5B-423B-8A61-75F280DFBBF3}" destId="{68225434-909C-4B58-A91A-0BFDF0BF6259}" srcOrd="1" destOrd="1" presId="urn:microsoft.com/office/officeart/2005/8/layout/hProcess4"/>
    <dgm:cxn modelId="{EC89A89E-9730-4666-AC4A-2012EA3B281C}" srcId="{2F48084A-2A9B-4C0C-87EE-EE2CEC02F5E4}" destId="{05031123-934B-44B8-BCEA-42ADF5EE7143}" srcOrd="1" destOrd="0" parTransId="{3F02AB80-CB8C-4BF4-84DA-5384CB30D7A8}" sibTransId="{FB7D0037-8C00-4BD1-BCFF-A3BF11AA9722}"/>
    <dgm:cxn modelId="{A0D2D29F-81E3-4584-ADBA-EAF78330E519}" type="presOf" srcId="{BA44313D-FDE0-47C3-B976-8B16E7B8A708}" destId="{03395B73-FFB2-473E-B0EF-715E603E5195}" srcOrd="0" destOrd="0" presId="urn:microsoft.com/office/officeart/2005/8/layout/hProcess4"/>
    <dgm:cxn modelId="{231DF5A7-9EC7-4536-A42D-1632BB4E5082}" srcId="{2F48084A-2A9B-4C0C-87EE-EE2CEC02F5E4}" destId="{BD06C7CF-6EED-41C8-93A1-4BC4F42C4536}" srcOrd="0" destOrd="0" parTransId="{9711837F-A10B-4B89-812F-DCD500992522}" sibTransId="{E53C546F-9280-4E0F-B5E8-320BAD20915D}"/>
    <dgm:cxn modelId="{DB9ED0C8-FBA6-4CEA-9A74-2D176B97BEB3}" type="presOf" srcId="{BA44313D-FDE0-47C3-B976-8B16E7B8A708}" destId="{BC30FAF9-5FD7-4A0B-9921-8DE03EB07534}" srcOrd="1" destOrd="0" presId="urn:microsoft.com/office/officeart/2005/8/layout/hProcess4"/>
    <dgm:cxn modelId="{2686D1C8-47F1-467B-B157-D21BE1AF02C2}" type="presOf" srcId="{E2B8E80B-9CF4-438E-A7B2-DD559CB90084}" destId="{0584A9F1-E505-42F6-B45D-DC3ABB373A04}" srcOrd="1" destOrd="0" presId="urn:microsoft.com/office/officeart/2005/8/layout/hProcess4"/>
    <dgm:cxn modelId="{5A0E36D4-9FB0-420C-9010-19C236E7BAF8}" srcId="{BD06C7CF-6EED-41C8-93A1-4BC4F42C4536}" destId="{8C084AA1-55AE-4A1C-A1F5-48CCFB0C40B5}" srcOrd="0" destOrd="0" parTransId="{7172EE73-A07E-43B1-B81A-09A8601C0638}" sibTransId="{EB2791CF-9DB7-49AF-817C-58FC734ED253}"/>
    <dgm:cxn modelId="{8CE5A7E1-06DD-4A45-B7E1-E79E155BE52D}" type="presOf" srcId="{05031123-934B-44B8-BCEA-42ADF5EE7143}" destId="{7D3F545B-1641-4451-9182-22BE5477EF02}" srcOrd="0" destOrd="0" presId="urn:microsoft.com/office/officeart/2005/8/layout/hProcess4"/>
    <dgm:cxn modelId="{381E19EA-375D-4C99-AE49-B6E722E567E8}" type="presOf" srcId="{FB7D0037-8C00-4BD1-BCFF-A3BF11AA9722}" destId="{553EA57A-A403-4DE1-8BC4-394460350216}" srcOrd="0" destOrd="0" presId="urn:microsoft.com/office/officeart/2005/8/layout/hProcess4"/>
    <dgm:cxn modelId="{F39A3DEF-9F6C-416A-BEAF-C793972A10D6}" type="presOf" srcId="{9D88D447-068C-4670-8124-35EB989D76FB}" destId="{03395B73-FFB2-473E-B0EF-715E603E5195}" srcOrd="0" destOrd="1" presId="urn:microsoft.com/office/officeart/2005/8/layout/hProcess4"/>
    <dgm:cxn modelId="{B33E9CFF-1C3B-4C1D-ABC8-F13BF4C2C9BF}" type="presOf" srcId="{BD06C7CF-6EED-41C8-93A1-4BC4F42C4536}" destId="{14BD86CB-5B86-4DE7-9A63-8E3F5CCD4F99}" srcOrd="0" destOrd="0" presId="urn:microsoft.com/office/officeart/2005/8/layout/hProcess4"/>
    <dgm:cxn modelId="{50BC73A2-9DB4-4C01-9CEC-F4D8CEA99064}" type="presParOf" srcId="{CDB8B8A1-FFA5-40DD-8A91-1E5AB5C40E6B}" destId="{26B3A1B5-113B-4769-81BF-6A34F780A65E}" srcOrd="0" destOrd="0" presId="urn:microsoft.com/office/officeart/2005/8/layout/hProcess4"/>
    <dgm:cxn modelId="{9BF976F4-B7D7-452C-84B1-D882B996A562}" type="presParOf" srcId="{CDB8B8A1-FFA5-40DD-8A91-1E5AB5C40E6B}" destId="{FB8E1251-D85D-4CBD-B537-A59AB882C08F}" srcOrd="1" destOrd="0" presId="urn:microsoft.com/office/officeart/2005/8/layout/hProcess4"/>
    <dgm:cxn modelId="{8E81AF50-9364-4311-A432-54F6ED3F2781}" type="presParOf" srcId="{CDB8B8A1-FFA5-40DD-8A91-1E5AB5C40E6B}" destId="{95B44693-23DE-4552-B20A-EA92AECE742F}" srcOrd="2" destOrd="0" presId="urn:microsoft.com/office/officeart/2005/8/layout/hProcess4"/>
    <dgm:cxn modelId="{057BFC87-8B8A-4D7A-8F88-543F5C86557F}" type="presParOf" srcId="{95B44693-23DE-4552-B20A-EA92AECE742F}" destId="{EB5A923E-C368-4513-B9DC-981C65E629BB}" srcOrd="0" destOrd="0" presId="urn:microsoft.com/office/officeart/2005/8/layout/hProcess4"/>
    <dgm:cxn modelId="{23C5EF26-6400-447A-9DD8-90DC71D97A9E}" type="presParOf" srcId="{EB5A923E-C368-4513-B9DC-981C65E629BB}" destId="{CA3C270A-A79F-434E-B1D9-1E4003C06C0F}" srcOrd="0" destOrd="0" presId="urn:microsoft.com/office/officeart/2005/8/layout/hProcess4"/>
    <dgm:cxn modelId="{24C4813C-113A-46CE-96E2-396611FAF340}" type="presParOf" srcId="{EB5A923E-C368-4513-B9DC-981C65E629BB}" destId="{CCDE8D2F-99A3-4C47-8407-CFECA3D2DD13}" srcOrd="1" destOrd="0" presId="urn:microsoft.com/office/officeart/2005/8/layout/hProcess4"/>
    <dgm:cxn modelId="{3470E9D4-4A3C-4105-96AD-DEE9EA572435}" type="presParOf" srcId="{EB5A923E-C368-4513-B9DC-981C65E629BB}" destId="{68225434-909C-4B58-A91A-0BFDF0BF6259}" srcOrd="2" destOrd="0" presId="urn:microsoft.com/office/officeart/2005/8/layout/hProcess4"/>
    <dgm:cxn modelId="{03E788E4-095C-4FDC-BD6B-6D253A41929C}" type="presParOf" srcId="{EB5A923E-C368-4513-B9DC-981C65E629BB}" destId="{14BD86CB-5B86-4DE7-9A63-8E3F5CCD4F99}" srcOrd="3" destOrd="0" presId="urn:microsoft.com/office/officeart/2005/8/layout/hProcess4"/>
    <dgm:cxn modelId="{01520456-35DA-458B-8E51-392D869CE166}" type="presParOf" srcId="{EB5A923E-C368-4513-B9DC-981C65E629BB}" destId="{398981FE-7D65-4ED9-9243-1C0EA3E4BF46}" srcOrd="4" destOrd="0" presId="urn:microsoft.com/office/officeart/2005/8/layout/hProcess4"/>
    <dgm:cxn modelId="{46D27000-7F08-4E49-A0AB-FD16E0398541}" type="presParOf" srcId="{95B44693-23DE-4552-B20A-EA92AECE742F}" destId="{F3682EC5-8DA7-41C6-BA57-DD2FF1D1228E}" srcOrd="1" destOrd="0" presId="urn:microsoft.com/office/officeart/2005/8/layout/hProcess4"/>
    <dgm:cxn modelId="{7567049E-C962-4F23-9D28-726D05FC748D}" type="presParOf" srcId="{95B44693-23DE-4552-B20A-EA92AECE742F}" destId="{DD93A19E-E687-4B78-996D-586D50A7DB71}" srcOrd="2" destOrd="0" presId="urn:microsoft.com/office/officeart/2005/8/layout/hProcess4"/>
    <dgm:cxn modelId="{135C3203-612C-4D91-AFD8-A10E7537997A}" type="presParOf" srcId="{DD93A19E-E687-4B78-996D-586D50A7DB71}" destId="{D9B0557E-9600-4A5E-BA24-68F249CFBEEC}" srcOrd="0" destOrd="0" presId="urn:microsoft.com/office/officeart/2005/8/layout/hProcess4"/>
    <dgm:cxn modelId="{98775F46-AB9A-497E-8F6F-3E86D6E3A0BA}" type="presParOf" srcId="{DD93A19E-E687-4B78-996D-586D50A7DB71}" destId="{03395B73-FFB2-473E-B0EF-715E603E5195}" srcOrd="1" destOrd="0" presId="urn:microsoft.com/office/officeart/2005/8/layout/hProcess4"/>
    <dgm:cxn modelId="{10F49545-C0DA-4F40-BC73-31971B51EF8F}" type="presParOf" srcId="{DD93A19E-E687-4B78-996D-586D50A7DB71}" destId="{BC30FAF9-5FD7-4A0B-9921-8DE03EB07534}" srcOrd="2" destOrd="0" presId="urn:microsoft.com/office/officeart/2005/8/layout/hProcess4"/>
    <dgm:cxn modelId="{E0210026-7ADF-46AB-A029-FB00BA29F712}" type="presParOf" srcId="{DD93A19E-E687-4B78-996D-586D50A7DB71}" destId="{7D3F545B-1641-4451-9182-22BE5477EF02}" srcOrd="3" destOrd="0" presId="urn:microsoft.com/office/officeart/2005/8/layout/hProcess4"/>
    <dgm:cxn modelId="{C6D6F41E-487C-48D6-8FDF-61BD2121989E}" type="presParOf" srcId="{DD93A19E-E687-4B78-996D-586D50A7DB71}" destId="{076BDDE3-BC11-4E65-B020-27046C2E01F4}" srcOrd="4" destOrd="0" presId="urn:microsoft.com/office/officeart/2005/8/layout/hProcess4"/>
    <dgm:cxn modelId="{8ED8E517-DF4C-4F78-9A30-C0325FDBB3EF}" type="presParOf" srcId="{95B44693-23DE-4552-B20A-EA92AECE742F}" destId="{553EA57A-A403-4DE1-8BC4-394460350216}" srcOrd="3" destOrd="0" presId="urn:microsoft.com/office/officeart/2005/8/layout/hProcess4"/>
    <dgm:cxn modelId="{542CFA0E-1179-4433-B6C5-4621F82561C9}" type="presParOf" srcId="{95B44693-23DE-4552-B20A-EA92AECE742F}" destId="{CC784173-62BA-42CB-8480-2B86ED99B7E0}" srcOrd="4" destOrd="0" presId="urn:microsoft.com/office/officeart/2005/8/layout/hProcess4"/>
    <dgm:cxn modelId="{8E67AED0-1FDA-40A1-A69C-57203976C26B}" type="presParOf" srcId="{CC784173-62BA-42CB-8480-2B86ED99B7E0}" destId="{72A1AEFA-5C26-4A74-9FB7-71EEC39F0A67}" srcOrd="0" destOrd="0" presId="urn:microsoft.com/office/officeart/2005/8/layout/hProcess4"/>
    <dgm:cxn modelId="{C22181E4-4D20-4358-8846-9E60D24D9B67}" type="presParOf" srcId="{CC784173-62BA-42CB-8480-2B86ED99B7E0}" destId="{0073DFB1-4025-4996-BEC9-B221197FADA1}" srcOrd="1" destOrd="0" presId="urn:microsoft.com/office/officeart/2005/8/layout/hProcess4"/>
    <dgm:cxn modelId="{30B584AC-76F9-4C3A-B0BE-CFDEE50E4F0B}" type="presParOf" srcId="{CC784173-62BA-42CB-8480-2B86ED99B7E0}" destId="{0584A9F1-E505-42F6-B45D-DC3ABB373A04}" srcOrd="2" destOrd="0" presId="urn:microsoft.com/office/officeart/2005/8/layout/hProcess4"/>
    <dgm:cxn modelId="{66DC2B97-1C13-4EDE-8A5B-739C6A5A8984}" type="presParOf" srcId="{CC784173-62BA-42CB-8480-2B86ED99B7E0}" destId="{6F279CB5-8F73-4BA8-A02E-5163625052E7}" srcOrd="3" destOrd="0" presId="urn:microsoft.com/office/officeart/2005/8/layout/hProcess4"/>
    <dgm:cxn modelId="{4AF33B6F-1100-47C3-AE68-52D541C4208B}" type="presParOf" srcId="{CC784173-62BA-42CB-8480-2B86ED99B7E0}" destId="{A811DC77-8A66-4588-A6BF-D1218850086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CBED68-FADA-41D0-8628-6B9C358F1C7C}" type="doc">
      <dgm:prSet loTypeId="urn:microsoft.com/office/officeart/2011/layout/CircleProcess" loCatId="process" qsTypeId="urn:microsoft.com/office/officeart/2005/8/quickstyle/simple1" qsCatId="simple" csTypeId="urn:microsoft.com/office/officeart/2005/8/colors/accent1_2" csCatId="accent1" phldr="1"/>
      <dgm:spPr/>
    </dgm:pt>
    <dgm:pt modelId="{D5DDCC64-CC26-4D11-82AE-C58B631C41A3}">
      <dgm:prSet phldrT="[Text]"/>
      <dgm:spPr/>
      <dgm:t>
        <a:bodyPr/>
        <a:lstStyle/>
        <a:p>
          <a:r>
            <a:rPr lang="en-US" dirty="0"/>
            <a:t>Identification</a:t>
          </a:r>
        </a:p>
      </dgm:t>
    </dgm:pt>
    <dgm:pt modelId="{DF6FA218-C0C7-4027-B7B4-AADC85EA60E7}" type="parTrans" cxnId="{F08BB946-4A3E-47AD-83E8-0F6F7D8D4B43}">
      <dgm:prSet/>
      <dgm:spPr/>
      <dgm:t>
        <a:bodyPr/>
        <a:lstStyle/>
        <a:p>
          <a:endParaRPr lang="en-US"/>
        </a:p>
      </dgm:t>
    </dgm:pt>
    <dgm:pt modelId="{8B2507A6-068B-4901-AC3C-FFE942AE20A3}" type="sibTrans" cxnId="{F08BB946-4A3E-47AD-83E8-0F6F7D8D4B43}">
      <dgm:prSet/>
      <dgm:spPr/>
      <dgm:t>
        <a:bodyPr/>
        <a:lstStyle/>
        <a:p>
          <a:endParaRPr lang="en-US"/>
        </a:p>
      </dgm:t>
    </dgm:pt>
    <dgm:pt modelId="{87460A55-C8FB-431B-9E84-964D56D3667A}">
      <dgm:prSet phldrT="[Text]"/>
      <dgm:spPr/>
      <dgm:t>
        <a:bodyPr/>
        <a:lstStyle/>
        <a:p>
          <a:r>
            <a:rPr lang="en-US" dirty="0"/>
            <a:t>Categorization</a:t>
          </a:r>
        </a:p>
      </dgm:t>
    </dgm:pt>
    <dgm:pt modelId="{D45181F3-2CC3-4E98-ABD5-6C666A7D24F1}" type="parTrans" cxnId="{58966710-ECEC-4E32-9F0F-98F48C808323}">
      <dgm:prSet/>
      <dgm:spPr/>
      <dgm:t>
        <a:bodyPr/>
        <a:lstStyle/>
        <a:p>
          <a:endParaRPr lang="en-US"/>
        </a:p>
      </dgm:t>
    </dgm:pt>
    <dgm:pt modelId="{A727903F-F5F4-41B5-BEEF-33B7280910C7}" type="sibTrans" cxnId="{58966710-ECEC-4E32-9F0F-98F48C808323}">
      <dgm:prSet/>
      <dgm:spPr/>
      <dgm:t>
        <a:bodyPr/>
        <a:lstStyle/>
        <a:p>
          <a:endParaRPr lang="en-US"/>
        </a:p>
      </dgm:t>
    </dgm:pt>
    <dgm:pt modelId="{51E7B19E-F4D1-4FD8-9F43-6778A69B6BE0}">
      <dgm:prSet phldrT="[Text]"/>
      <dgm:spPr/>
      <dgm:t>
        <a:bodyPr/>
        <a:lstStyle/>
        <a:p>
          <a:r>
            <a:rPr lang="en-US" dirty="0"/>
            <a:t>Logging</a:t>
          </a:r>
        </a:p>
      </dgm:t>
    </dgm:pt>
    <dgm:pt modelId="{334A2EDA-B520-4FD7-94CB-441AF3F12111}" type="parTrans" cxnId="{576568C6-88F5-45CB-8DBD-4A575EAA47DF}">
      <dgm:prSet/>
      <dgm:spPr/>
      <dgm:t>
        <a:bodyPr/>
        <a:lstStyle/>
        <a:p>
          <a:endParaRPr lang="en-US"/>
        </a:p>
      </dgm:t>
    </dgm:pt>
    <dgm:pt modelId="{9EBBA943-2492-48C4-BA91-6DAB63E6303A}" type="sibTrans" cxnId="{576568C6-88F5-45CB-8DBD-4A575EAA47DF}">
      <dgm:prSet/>
      <dgm:spPr/>
      <dgm:t>
        <a:bodyPr/>
        <a:lstStyle/>
        <a:p>
          <a:endParaRPr lang="en-US"/>
        </a:p>
      </dgm:t>
    </dgm:pt>
    <dgm:pt modelId="{3B1B8F6B-5D00-4FE9-BFDB-5BF59B29121D}">
      <dgm:prSet phldrT="[Text]"/>
      <dgm:spPr/>
      <dgm:t>
        <a:bodyPr/>
        <a:lstStyle/>
        <a:p>
          <a:r>
            <a:rPr lang="en-US" dirty="0"/>
            <a:t>Prioritization</a:t>
          </a:r>
        </a:p>
      </dgm:t>
    </dgm:pt>
    <dgm:pt modelId="{760D6ABD-3AE9-43DC-9A5F-4A07E1FFAE1D}" type="parTrans" cxnId="{D3A485D5-ABDA-4B2D-B7C0-26C9EFED9D15}">
      <dgm:prSet/>
      <dgm:spPr/>
      <dgm:t>
        <a:bodyPr/>
        <a:lstStyle/>
        <a:p>
          <a:endParaRPr lang="en-US"/>
        </a:p>
      </dgm:t>
    </dgm:pt>
    <dgm:pt modelId="{43FE5A75-E64B-498D-8833-A53D16F43FEC}" type="sibTrans" cxnId="{D3A485D5-ABDA-4B2D-B7C0-26C9EFED9D15}">
      <dgm:prSet/>
      <dgm:spPr/>
      <dgm:t>
        <a:bodyPr/>
        <a:lstStyle/>
        <a:p>
          <a:endParaRPr lang="en-US"/>
        </a:p>
      </dgm:t>
    </dgm:pt>
    <dgm:pt modelId="{4E243B68-AAE6-445D-8462-7BDB785D6966}">
      <dgm:prSet phldrT="[Text]"/>
      <dgm:spPr/>
      <dgm:t>
        <a:bodyPr/>
        <a:lstStyle/>
        <a:p>
          <a:r>
            <a:rPr lang="en-US" dirty="0"/>
            <a:t>Resolution</a:t>
          </a:r>
        </a:p>
      </dgm:t>
    </dgm:pt>
    <dgm:pt modelId="{9F3E3B71-D3E3-47EF-BBDC-1C2D8D95A524}" type="parTrans" cxnId="{54E8B22E-C3B2-4653-92E0-44D752C692D0}">
      <dgm:prSet/>
      <dgm:spPr/>
      <dgm:t>
        <a:bodyPr/>
        <a:lstStyle/>
        <a:p>
          <a:endParaRPr lang="en-US"/>
        </a:p>
      </dgm:t>
    </dgm:pt>
    <dgm:pt modelId="{88F57FA0-1BBF-4A15-8F10-89B6567B5BE2}" type="sibTrans" cxnId="{54E8B22E-C3B2-4653-92E0-44D752C692D0}">
      <dgm:prSet/>
      <dgm:spPr/>
      <dgm:t>
        <a:bodyPr/>
        <a:lstStyle/>
        <a:p>
          <a:endParaRPr lang="en-US"/>
        </a:p>
      </dgm:t>
    </dgm:pt>
    <dgm:pt modelId="{D66B0EFF-C809-49AB-93D9-144C3FFBE42C}">
      <dgm:prSet phldrT="[Text]"/>
      <dgm:spPr/>
      <dgm:t>
        <a:bodyPr/>
        <a:lstStyle/>
        <a:p>
          <a:r>
            <a:rPr lang="en-US" dirty="0"/>
            <a:t>Closure</a:t>
          </a:r>
        </a:p>
      </dgm:t>
    </dgm:pt>
    <dgm:pt modelId="{19FE02AD-5477-42A0-B5AB-DFC6E5859818}" type="parTrans" cxnId="{B01AE08F-708C-4344-B722-2000663EEEE3}">
      <dgm:prSet/>
      <dgm:spPr/>
      <dgm:t>
        <a:bodyPr/>
        <a:lstStyle/>
        <a:p>
          <a:endParaRPr lang="en-US"/>
        </a:p>
      </dgm:t>
    </dgm:pt>
    <dgm:pt modelId="{71D7E6E1-49E8-4715-A84E-E71C64CB1BA2}" type="sibTrans" cxnId="{B01AE08F-708C-4344-B722-2000663EEEE3}">
      <dgm:prSet/>
      <dgm:spPr/>
      <dgm:t>
        <a:bodyPr/>
        <a:lstStyle/>
        <a:p>
          <a:endParaRPr lang="en-US"/>
        </a:p>
      </dgm:t>
    </dgm:pt>
    <dgm:pt modelId="{0C7E8478-88A8-4130-9E3B-09C89437EE48}" type="pres">
      <dgm:prSet presAssocID="{26CBED68-FADA-41D0-8628-6B9C358F1C7C}" presName="Name0" presStyleCnt="0">
        <dgm:presLayoutVars>
          <dgm:chMax val="11"/>
          <dgm:chPref val="11"/>
          <dgm:dir/>
          <dgm:resizeHandles/>
        </dgm:presLayoutVars>
      </dgm:prSet>
      <dgm:spPr/>
    </dgm:pt>
    <dgm:pt modelId="{A6EA0459-AA57-4EA3-9F55-FEDAB08E2115}" type="pres">
      <dgm:prSet presAssocID="{D66B0EFF-C809-49AB-93D9-144C3FFBE42C}" presName="Accent6" presStyleCnt="0"/>
      <dgm:spPr/>
    </dgm:pt>
    <dgm:pt modelId="{54930A0B-12AB-4603-B2E3-2ADE23C316BA}" type="pres">
      <dgm:prSet presAssocID="{D66B0EFF-C809-49AB-93D9-144C3FFBE42C}" presName="Accent" presStyleLbl="node1" presStyleIdx="0" presStyleCnt="6"/>
      <dgm:spPr/>
    </dgm:pt>
    <dgm:pt modelId="{BBAF2DC8-79BB-421A-80CE-825F390A2270}" type="pres">
      <dgm:prSet presAssocID="{D66B0EFF-C809-49AB-93D9-144C3FFBE42C}" presName="ParentBackground6" presStyleCnt="0"/>
      <dgm:spPr/>
    </dgm:pt>
    <dgm:pt modelId="{2D8F416D-DABB-4897-9490-6E22B82B2385}" type="pres">
      <dgm:prSet presAssocID="{D66B0EFF-C809-49AB-93D9-144C3FFBE42C}" presName="ParentBackground" presStyleLbl="fgAcc1" presStyleIdx="0" presStyleCnt="6"/>
      <dgm:spPr/>
    </dgm:pt>
    <dgm:pt modelId="{8ECF79C1-B9F3-4D7E-9415-B7B2CFD5B3FC}" type="pres">
      <dgm:prSet presAssocID="{D66B0EFF-C809-49AB-93D9-144C3FFBE42C}" presName="Parent6" presStyleLbl="revTx" presStyleIdx="0" presStyleCnt="0">
        <dgm:presLayoutVars>
          <dgm:chMax val="1"/>
          <dgm:chPref val="1"/>
          <dgm:bulletEnabled val="1"/>
        </dgm:presLayoutVars>
      </dgm:prSet>
      <dgm:spPr/>
    </dgm:pt>
    <dgm:pt modelId="{302E6E45-812C-4202-AC94-9FDD430E9981}" type="pres">
      <dgm:prSet presAssocID="{4E243B68-AAE6-445D-8462-7BDB785D6966}" presName="Accent5" presStyleCnt="0"/>
      <dgm:spPr/>
    </dgm:pt>
    <dgm:pt modelId="{E4510C20-AAFC-4176-B51D-DF20BFA9C0C0}" type="pres">
      <dgm:prSet presAssocID="{4E243B68-AAE6-445D-8462-7BDB785D6966}" presName="Accent" presStyleLbl="node1" presStyleIdx="1" presStyleCnt="6"/>
      <dgm:spPr/>
    </dgm:pt>
    <dgm:pt modelId="{A25F21EA-3DF9-4B7C-8BD4-B1EF2D8A3A00}" type="pres">
      <dgm:prSet presAssocID="{4E243B68-AAE6-445D-8462-7BDB785D6966}" presName="ParentBackground5" presStyleCnt="0"/>
      <dgm:spPr/>
    </dgm:pt>
    <dgm:pt modelId="{83C126A9-B5FD-4988-B915-DFAC0DE35FDD}" type="pres">
      <dgm:prSet presAssocID="{4E243B68-AAE6-445D-8462-7BDB785D6966}" presName="ParentBackground" presStyleLbl="fgAcc1" presStyleIdx="1" presStyleCnt="6"/>
      <dgm:spPr/>
    </dgm:pt>
    <dgm:pt modelId="{7E9E421C-7D37-4C8D-8D58-1FE483D947E3}" type="pres">
      <dgm:prSet presAssocID="{4E243B68-AAE6-445D-8462-7BDB785D6966}" presName="Parent5" presStyleLbl="revTx" presStyleIdx="0" presStyleCnt="0">
        <dgm:presLayoutVars>
          <dgm:chMax val="1"/>
          <dgm:chPref val="1"/>
          <dgm:bulletEnabled val="1"/>
        </dgm:presLayoutVars>
      </dgm:prSet>
      <dgm:spPr/>
    </dgm:pt>
    <dgm:pt modelId="{03E36D3C-D733-4AF0-8D96-AE4187F32A73}" type="pres">
      <dgm:prSet presAssocID="{3B1B8F6B-5D00-4FE9-BFDB-5BF59B29121D}" presName="Accent4" presStyleCnt="0"/>
      <dgm:spPr/>
    </dgm:pt>
    <dgm:pt modelId="{35EA43D7-F7AC-4F51-998B-9D3800297475}" type="pres">
      <dgm:prSet presAssocID="{3B1B8F6B-5D00-4FE9-BFDB-5BF59B29121D}" presName="Accent" presStyleLbl="node1" presStyleIdx="2" presStyleCnt="6"/>
      <dgm:spPr/>
    </dgm:pt>
    <dgm:pt modelId="{A42A83EF-F55B-467B-A3A0-ECE84609E1EC}" type="pres">
      <dgm:prSet presAssocID="{3B1B8F6B-5D00-4FE9-BFDB-5BF59B29121D}" presName="ParentBackground4" presStyleCnt="0"/>
      <dgm:spPr/>
    </dgm:pt>
    <dgm:pt modelId="{9894781F-14AD-46CD-BF13-C26FDA05A7B8}" type="pres">
      <dgm:prSet presAssocID="{3B1B8F6B-5D00-4FE9-BFDB-5BF59B29121D}" presName="ParentBackground" presStyleLbl="fgAcc1" presStyleIdx="2" presStyleCnt="6"/>
      <dgm:spPr/>
    </dgm:pt>
    <dgm:pt modelId="{BC00CB82-6BF7-4F65-8255-E9CA2A0097A0}" type="pres">
      <dgm:prSet presAssocID="{3B1B8F6B-5D00-4FE9-BFDB-5BF59B29121D}" presName="Parent4" presStyleLbl="revTx" presStyleIdx="0" presStyleCnt="0">
        <dgm:presLayoutVars>
          <dgm:chMax val="1"/>
          <dgm:chPref val="1"/>
          <dgm:bulletEnabled val="1"/>
        </dgm:presLayoutVars>
      </dgm:prSet>
      <dgm:spPr/>
    </dgm:pt>
    <dgm:pt modelId="{2F84EFB5-AF09-4650-9C8C-49E2FAFE84F6}" type="pres">
      <dgm:prSet presAssocID="{87460A55-C8FB-431B-9E84-964D56D3667A}" presName="Accent3" presStyleCnt="0"/>
      <dgm:spPr/>
    </dgm:pt>
    <dgm:pt modelId="{EB0C73EB-4BBE-4718-8A3A-446E5D783C19}" type="pres">
      <dgm:prSet presAssocID="{87460A55-C8FB-431B-9E84-964D56D3667A}" presName="Accent" presStyleLbl="node1" presStyleIdx="3" presStyleCnt="6"/>
      <dgm:spPr/>
    </dgm:pt>
    <dgm:pt modelId="{55C4615C-2B9B-4B3E-B1DF-DE4D82CAB3EF}" type="pres">
      <dgm:prSet presAssocID="{87460A55-C8FB-431B-9E84-964D56D3667A}" presName="ParentBackground3" presStyleCnt="0"/>
      <dgm:spPr/>
    </dgm:pt>
    <dgm:pt modelId="{37DE0652-B4B8-41FF-BAD1-56336269CF8E}" type="pres">
      <dgm:prSet presAssocID="{87460A55-C8FB-431B-9E84-964D56D3667A}" presName="ParentBackground" presStyleLbl="fgAcc1" presStyleIdx="3" presStyleCnt="6"/>
      <dgm:spPr/>
    </dgm:pt>
    <dgm:pt modelId="{75AE1F7E-79D2-4F32-8A14-D901D0296384}" type="pres">
      <dgm:prSet presAssocID="{87460A55-C8FB-431B-9E84-964D56D3667A}" presName="Parent3" presStyleLbl="revTx" presStyleIdx="0" presStyleCnt="0">
        <dgm:presLayoutVars>
          <dgm:chMax val="1"/>
          <dgm:chPref val="1"/>
          <dgm:bulletEnabled val="1"/>
        </dgm:presLayoutVars>
      </dgm:prSet>
      <dgm:spPr/>
    </dgm:pt>
    <dgm:pt modelId="{F8EA09D3-8805-4A20-9920-D6599F0C99D0}" type="pres">
      <dgm:prSet presAssocID="{51E7B19E-F4D1-4FD8-9F43-6778A69B6BE0}" presName="Accent2" presStyleCnt="0"/>
      <dgm:spPr/>
    </dgm:pt>
    <dgm:pt modelId="{53E6D5A2-DD6A-49C1-80E6-0096C9D3D819}" type="pres">
      <dgm:prSet presAssocID="{51E7B19E-F4D1-4FD8-9F43-6778A69B6BE0}" presName="Accent" presStyleLbl="node1" presStyleIdx="4" presStyleCnt="6"/>
      <dgm:spPr/>
    </dgm:pt>
    <dgm:pt modelId="{BE9966A6-FF3F-4BA8-AF0B-895B2B40F322}" type="pres">
      <dgm:prSet presAssocID="{51E7B19E-F4D1-4FD8-9F43-6778A69B6BE0}" presName="ParentBackground2" presStyleCnt="0"/>
      <dgm:spPr/>
    </dgm:pt>
    <dgm:pt modelId="{A2C277AA-3D06-425A-838E-612730450A59}" type="pres">
      <dgm:prSet presAssocID="{51E7B19E-F4D1-4FD8-9F43-6778A69B6BE0}" presName="ParentBackground" presStyleLbl="fgAcc1" presStyleIdx="4" presStyleCnt="6"/>
      <dgm:spPr/>
    </dgm:pt>
    <dgm:pt modelId="{0A633E50-27A4-4C70-871B-C6B88C935532}" type="pres">
      <dgm:prSet presAssocID="{51E7B19E-F4D1-4FD8-9F43-6778A69B6BE0}" presName="Parent2" presStyleLbl="revTx" presStyleIdx="0" presStyleCnt="0">
        <dgm:presLayoutVars>
          <dgm:chMax val="1"/>
          <dgm:chPref val="1"/>
          <dgm:bulletEnabled val="1"/>
        </dgm:presLayoutVars>
      </dgm:prSet>
      <dgm:spPr/>
    </dgm:pt>
    <dgm:pt modelId="{E706515B-FF0E-46B3-A288-74FB4AAF9E30}" type="pres">
      <dgm:prSet presAssocID="{D5DDCC64-CC26-4D11-82AE-C58B631C41A3}" presName="Accent1" presStyleCnt="0"/>
      <dgm:spPr/>
    </dgm:pt>
    <dgm:pt modelId="{B7BE6F30-C1B6-4EDF-9686-8E396B95CA6C}" type="pres">
      <dgm:prSet presAssocID="{D5DDCC64-CC26-4D11-82AE-C58B631C41A3}" presName="Accent" presStyleLbl="node1" presStyleIdx="5" presStyleCnt="6"/>
      <dgm:spPr/>
    </dgm:pt>
    <dgm:pt modelId="{BF352F1D-3382-445B-8BD5-2D6318D664F5}" type="pres">
      <dgm:prSet presAssocID="{D5DDCC64-CC26-4D11-82AE-C58B631C41A3}" presName="ParentBackground1" presStyleCnt="0"/>
      <dgm:spPr/>
    </dgm:pt>
    <dgm:pt modelId="{9B1AC448-90CD-4488-8B66-A9BFDAF8AF26}" type="pres">
      <dgm:prSet presAssocID="{D5DDCC64-CC26-4D11-82AE-C58B631C41A3}" presName="ParentBackground" presStyleLbl="fgAcc1" presStyleIdx="5" presStyleCnt="6"/>
      <dgm:spPr/>
    </dgm:pt>
    <dgm:pt modelId="{D423EA73-72AF-407C-903B-0777D0B27CF9}" type="pres">
      <dgm:prSet presAssocID="{D5DDCC64-CC26-4D11-82AE-C58B631C41A3}" presName="Parent1" presStyleLbl="revTx" presStyleIdx="0" presStyleCnt="0">
        <dgm:presLayoutVars>
          <dgm:chMax val="1"/>
          <dgm:chPref val="1"/>
          <dgm:bulletEnabled val="1"/>
        </dgm:presLayoutVars>
      </dgm:prSet>
      <dgm:spPr/>
    </dgm:pt>
  </dgm:ptLst>
  <dgm:cxnLst>
    <dgm:cxn modelId="{BEA8D109-2627-489B-9B83-CD1E5DB0DC21}" type="presOf" srcId="{D66B0EFF-C809-49AB-93D9-144C3FFBE42C}" destId="{8ECF79C1-B9F3-4D7E-9415-B7B2CFD5B3FC}" srcOrd="1" destOrd="0" presId="urn:microsoft.com/office/officeart/2011/layout/CircleProcess"/>
    <dgm:cxn modelId="{58966710-ECEC-4E32-9F0F-98F48C808323}" srcId="{26CBED68-FADA-41D0-8628-6B9C358F1C7C}" destId="{87460A55-C8FB-431B-9E84-964D56D3667A}" srcOrd="2" destOrd="0" parTransId="{D45181F3-2CC3-4E98-ABD5-6C666A7D24F1}" sibTransId="{A727903F-F5F4-41B5-BEEF-33B7280910C7}"/>
    <dgm:cxn modelId="{DF153D21-FFCB-43B4-A8ED-3046F5AC8FCF}" type="presOf" srcId="{51E7B19E-F4D1-4FD8-9F43-6778A69B6BE0}" destId="{A2C277AA-3D06-425A-838E-612730450A59}" srcOrd="0" destOrd="0" presId="urn:microsoft.com/office/officeart/2011/layout/CircleProcess"/>
    <dgm:cxn modelId="{AAEAB626-FE1C-47AB-943B-270ABAE43DBA}" type="presOf" srcId="{87460A55-C8FB-431B-9E84-964D56D3667A}" destId="{75AE1F7E-79D2-4F32-8A14-D901D0296384}" srcOrd="1" destOrd="0" presId="urn:microsoft.com/office/officeart/2011/layout/CircleProcess"/>
    <dgm:cxn modelId="{54E8B22E-C3B2-4653-92E0-44D752C692D0}" srcId="{26CBED68-FADA-41D0-8628-6B9C358F1C7C}" destId="{4E243B68-AAE6-445D-8462-7BDB785D6966}" srcOrd="4" destOrd="0" parTransId="{9F3E3B71-D3E3-47EF-BBDC-1C2D8D95A524}" sibTransId="{88F57FA0-1BBF-4A15-8F10-89B6567B5BE2}"/>
    <dgm:cxn modelId="{2AC07D39-686F-4B4D-B2CC-9E8AF0DD9694}" type="presOf" srcId="{4E243B68-AAE6-445D-8462-7BDB785D6966}" destId="{83C126A9-B5FD-4988-B915-DFAC0DE35FDD}" srcOrd="0" destOrd="0" presId="urn:microsoft.com/office/officeart/2011/layout/CircleProcess"/>
    <dgm:cxn modelId="{F08BB946-4A3E-47AD-83E8-0F6F7D8D4B43}" srcId="{26CBED68-FADA-41D0-8628-6B9C358F1C7C}" destId="{D5DDCC64-CC26-4D11-82AE-C58B631C41A3}" srcOrd="0" destOrd="0" parTransId="{DF6FA218-C0C7-4027-B7B4-AADC85EA60E7}" sibTransId="{8B2507A6-068B-4901-AC3C-FFE942AE20A3}"/>
    <dgm:cxn modelId="{55D9A97B-D161-440C-B66E-9D22511CF020}" type="presOf" srcId="{D5DDCC64-CC26-4D11-82AE-C58B631C41A3}" destId="{D423EA73-72AF-407C-903B-0777D0B27CF9}" srcOrd="1" destOrd="0" presId="urn:microsoft.com/office/officeart/2011/layout/CircleProcess"/>
    <dgm:cxn modelId="{B01AE08F-708C-4344-B722-2000663EEEE3}" srcId="{26CBED68-FADA-41D0-8628-6B9C358F1C7C}" destId="{D66B0EFF-C809-49AB-93D9-144C3FFBE42C}" srcOrd="5" destOrd="0" parTransId="{19FE02AD-5477-42A0-B5AB-DFC6E5859818}" sibTransId="{71D7E6E1-49E8-4715-A84E-E71C64CB1BA2}"/>
    <dgm:cxn modelId="{C5D4879B-960B-4465-A136-7F090356E473}" type="presOf" srcId="{4E243B68-AAE6-445D-8462-7BDB785D6966}" destId="{7E9E421C-7D37-4C8D-8D58-1FE483D947E3}" srcOrd="1" destOrd="0" presId="urn:microsoft.com/office/officeart/2011/layout/CircleProcess"/>
    <dgm:cxn modelId="{E38D769F-F4B2-4600-BD12-149AE5DC003E}" type="presOf" srcId="{26CBED68-FADA-41D0-8628-6B9C358F1C7C}" destId="{0C7E8478-88A8-4130-9E3B-09C89437EE48}" srcOrd="0" destOrd="0" presId="urn:microsoft.com/office/officeart/2011/layout/CircleProcess"/>
    <dgm:cxn modelId="{BB08DFA8-A346-4D69-A26B-1E412569A085}" type="presOf" srcId="{3B1B8F6B-5D00-4FE9-BFDB-5BF59B29121D}" destId="{BC00CB82-6BF7-4F65-8255-E9CA2A0097A0}" srcOrd="1" destOrd="0" presId="urn:microsoft.com/office/officeart/2011/layout/CircleProcess"/>
    <dgm:cxn modelId="{4AF21DAC-B1B3-42FA-A583-10788B631224}" type="presOf" srcId="{3B1B8F6B-5D00-4FE9-BFDB-5BF59B29121D}" destId="{9894781F-14AD-46CD-BF13-C26FDA05A7B8}" srcOrd="0" destOrd="0" presId="urn:microsoft.com/office/officeart/2011/layout/CircleProcess"/>
    <dgm:cxn modelId="{576568C6-88F5-45CB-8DBD-4A575EAA47DF}" srcId="{26CBED68-FADA-41D0-8628-6B9C358F1C7C}" destId="{51E7B19E-F4D1-4FD8-9F43-6778A69B6BE0}" srcOrd="1" destOrd="0" parTransId="{334A2EDA-B520-4FD7-94CB-441AF3F12111}" sibTransId="{9EBBA943-2492-48C4-BA91-6DAB63E6303A}"/>
    <dgm:cxn modelId="{646A8ED2-1893-49D8-A711-4F8A24A62DF6}" type="presOf" srcId="{D5DDCC64-CC26-4D11-82AE-C58B631C41A3}" destId="{9B1AC448-90CD-4488-8B66-A9BFDAF8AF26}" srcOrd="0" destOrd="0" presId="urn:microsoft.com/office/officeart/2011/layout/CircleProcess"/>
    <dgm:cxn modelId="{D3A485D5-ABDA-4B2D-B7C0-26C9EFED9D15}" srcId="{26CBED68-FADA-41D0-8628-6B9C358F1C7C}" destId="{3B1B8F6B-5D00-4FE9-BFDB-5BF59B29121D}" srcOrd="3" destOrd="0" parTransId="{760D6ABD-3AE9-43DC-9A5F-4A07E1FFAE1D}" sibTransId="{43FE5A75-E64B-498D-8833-A53D16F43FEC}"/>
    <dgm:cxn modelId="{AEE632E4-5571-49DD-B478-CDE0609DF85A}" type="presOf" srcId="{51E7B19E-F4D1-4FD8-9F43-6778A69B6BE0}" destId="{0A633E50-27A4-4C70-871B-C6B88C935532}" srcOrd="1" destOrd="0" presId="urn:microsoft.com/office/officeart/2011/layout/CircleProcess"/>
    <dgm:cxn modelId="{832ED8F1-F1C1-4F2F-B12E-28F45F616027}" type="presOf" srcId="{D66B0EFF-C809-49AB-93D9-144C3FFBE42C}" destId="{2D8F416D-DABB-4897-9490-6E22B82B2385}" srcOrd="0" destOrd="0" presId="urn:microsoft.com/office/officeart/2011/layout/CircleProcess"/>
    <dgm:cxn modelId="{07AF99F9-371A-49AC-B874-888AFD6407D1}" type="presOf" srcId="{87460A55-C8FB-431B-9E84-964D56D3667A}" destId="{37DE0652-B4B8-41FF-BAD1-56336269CF8E}" srcOrd="0" destOrd="0" presId="urn:microsoft.com/office/officeart/2011/layout/CircleProcess"/>
    <dgm:cxn modelId="{A492F363-24B4-45BC-BF9A-6C0CFD96C26C}" type="presParOf" srcId="{0C7E8478-88A8-4130-9E3B-09C89437EE48}" destId="{A6EA0459-AA57-4EA3-9F55-FEDAB08E2115}" srcOrd="0" destOrd="0" presId="urn:microsoft.com/office/officeart/2011/layout/CircleProcess"/>
    <dgm:cxn modelId="{86468266-CECD-44F7-9A42-AB3F0BD3824D}" type="presParOf" srcId="{A6EA0459-AA57-4EA3-9F55-FEDAB08E2115}" destId="{54930A0B-12AB-4603-B2E3-2ADE23C316BA}" srcOrd="0" destOrd="0" presId="urn:microsoft.com/office/officeart/2011/layout/CircleProcess"/>
    <dgm:cxn modelId="{2CE1E791-8176-43D7-A42C-8D06BD29A9AC}" type="presParOf" srcId="{0C7E8478-88A8-4130-9E3B-09C89437EE48}" destId="{BBAF2DC8-79BB-421A-80CE-825F390A2270}" srcOrd="1" destOrd="0" presId="urn:microsoft.com/office/officeart/2011/layout/CircleProcess"/>
    <dgm:cxn modelId="{07C0B0D2-0C51-41D3-9CF3-AA53F5060584}" type="presParOf" srcId="{BBAF2DC8-79BB-421A-80CE-825F390A2270}" destId="{2D8F416D-DABB-4897-9490-6E22B82B2385}" srcOrd="0" destOrd="0" presId="urn:microsoft.com/office/officeart/2011/layout/CircleProcess"/>
    <dgm:cxn modelId="{D402D8DB-0A77-429A-BD9A-2EB6B3A45FBC}" type="presParOf" srcId="{0C7E8478-88A8-4130-9E3B-09C89437EE48}" destId="{8ECF79C1-B9F3-4D7E-9415-B7B2CFD5B3FC}" srcOrd="2" destOrd="0" presId="urn:microsoft.com/office/officeart/2011/layout/CircleProcess"/>
    <dgm:cxn modelId="{653EDF62-23CD-409E-BBF0-88AE32924843}" type="presParOf" srcId="{0C7E8478-88A8-4130-9E3B-09C89437EE48}" destId="{302E6E45-812C-4202-AC94-9FDD430E9981}" srcOrd="3" destOrd="0" presId="urn:microsoft.com/office/officeart/2011/layout/CircleProcess"/>
    <dgm:cxn modelId="{438B0E71-2703-42DA-86A1-F2D1C07F707C}" type="presParOf" srcId="{302E6E45-812C-4202-AC94-9FDD430E9981}" destId="{E4510C20-AAFC-4176-B51D-DF20BFA9C0C0}" srcOrd="0" destOrd="0" presId="urn:microsoft.com/office/officeart/2011/layout/CircleProcess"/>
    <dgm:cxn modelId="{4AC81EA2-5897-4E46-ACBF-55DCDEBD1C1B}" type="presParOf" srcId="{0C7E8478-88A8-4130-9E3B-09C89437EE48}" destId="{A25F21EA-3DF9-4B7C-8BD4-B1EF2D8A3A00}" srcOrd="4" destOrd="0" presId="urn:microsoft.com/office/officeart/2011/layout/CircleProcess"/>
    <dgm:cxn modelId="{5904930B-9973-4028-9CA0-243809A53EB0}" type="presParOf" srcId="{A25F21EA-3DF9-4B7C-8BD4-B1EF2D8A3A00}" destId="{83C126A9-B5FD-4988-B915-DFAC0DE35FDD}" srcOrd="0" destOrd="0" presId="urn:microsoft.com/office/officeart/2011/layout/CircleProcess"/>
    <dgm:cxn modelId="{9C7CA64B-5176-4CC6-AF88-72B570505F33}" type="presParOf" srcId="{0C7E8478-88A8-4130-9E3B-09C89437EE48}" destId="{7E9E421C-7D37-4C8D-8D58-1FE483D947E3}" srcOrd="5" destOrd="0" presId="urn:microsoft.com/office/officeart/2011/layout/CircleProcess"/>
    <dgm:cxn modelId="{A9CB1991-20CA-4CDB-9F7F-6C4DF89FE468}" type="presParOf" srcId="{0C7E8478-88A8-4130-9E3B-09C89437EE48}" destId="{03E36D3C-D733-4AF0-8D96-AE4187F32A73}" srcOrd="6" destOrd="0" presId="urn:microsoft.com/office/officeart/2011/layout/CircleProcess"/>
    <dgm:cxn modelId="{5BA0018F-8BD7-4AD2-B175-15A94CF4686F}" type="presParOf" srcId="{03E36D3C-D733-4AF0-8D96-AE4187F32A73}" destId="{35EA43D7-F7AC-4F51-998B-9D3800297475}" srcOrd="0" destOrd="0" presId="urn:microsoft.com/office/officeart/2011/layout/CircleProcess"/>
    <dgm:cxn modelId="{28209EC1-066C-4A30-9B6B-5732F1269EA2}" type="presParOf" srcId="{0C7E8478-88A8-4130-9E3B-09C89437EE48}" destId="{A42A83EF-F55B-467B-A3A0-ECE84609E1EC}" srcOrd="7" destOrd="0" presId="urn:microsoft.com/office/officeart/2011/layout/CircleProcess"/>
    <dgm:cxn modelId="{51E64F16-95DE-43C2-80AC-573DBED2C60B}" type="presParOf" srcId="{A42A83EF-F55B-467B-A3A0-ECE84609E1EC}" destId="{9894781F-14AD-46CD-BF13-C26FDA05A7B8}" srcOrd="0" destOrd="0" presId="urn:microsoft.com/office/officeart/2011/layout/CircleProcess"/>
    <dgm:cxn modelId="{AF97B400-486F-4523-AE68-55E9FE76EF4A}" type="presParOf" srcId="{0C7E8478-88A8-4130-9E3B-09C89437EE48}" destId="{BC00CB82-6BF7-4F65-8255-E9CA2A0097A0}" srcOrd="8" destOrd="0" presId="urn:microsoft.com/office/officeart/2011/layout/CircleProcess"/>
    <dgm:cxn modelId="{D3EBD517-384B-4325-9548-10ABBBDC8C92}" type="presParOf" srcId="{0C7E8478-88A8-4130-9E3B-09C89437EE48}" destId="{2F84EFB5-AF09-4650-9C8C-49E2FAFE84F6}" srcOrd="9" destOrd="0" presId="urn:microsoft.com/office/officeart/2011/layout/CircleProcess"/>
    <dgm:cxn modelId="{1117B925-C973-4445-8029-9B6A34891EBD}" type="presParOf" srcId="{2F84EFB5-AF09-4650-9C8C-49E2FAFE84F6}" destId="{EB0C73EB-4BBE-4718-8A3A-446E5D783C19}" srcOrd="0" destOrd="0" presId="urn:microsoft.com/office/officeart/2011/layout/CircleProcess"/>
    <dgm:cxn modelId="{54F9EF19-8B68-46EC-AE72-49785F1E89B0}" type="presParOf" srcId="{0C7E8478-88A8-4130-9E3B-09C89437EE48}" destId="{55C4615C-2B9B-4B3E-B1DF-DE4D82CAB3EF}" srcOrd="10" destOrd="0" presId="urn:microsoft.com/office/officeart/2011/layout/CircleProcess"/>
    <dgm:cxn modelId="{DAA1AF86-27DD-423B-AF96-031A908F4585}" type="presParOf" srcId="{55C4615C-2B9B-4B3E-B1DF-DE4D82CAB3EF}" destId="{37DE0652-B4B8-41FF-BAD1-56336269CF8E}" srcOrd="0" destOrd="0" presId="urn:microsoft.com/office/officeart/2011/layout/CircleProcess"/>
    <dgm:cxn modelId="{140D31C1-B8FE-49EC-9D6C-0CE414D5E99A}" type="presParOf" srcId="{0C7E8478-88A8-4130-9E3B-09C89437EE48}" destId="{75AE1F7E-79D2-4F32-8A14-D901D0296384}" srcOrd="11" destOrd="0" presId="urn:microsoft.com/office/officeart/2011/layout/CircleProcess"/>
    <dgm:cxn modelId="{7D216B70-5F40-439D-B8C4-031858B9DBD6}" type="presParOf" srcId="{0C7E8478-88A8-4130-9E3B-09C89437EE48}" destId="{F8EA09D3-8805-4A20-9920-D6599F0C99D0}" srcOrd="12" destOrd="0" presId="urn:microsoft.com/office/officeart/2011/layout/CircleProcess"/>
    <dgm:cxn modelId="{48FE5DD4-3DA3-434D-A142-12B3AE69E160}" type="presParOf" srcId="{F8EA09D3-8805-4A20-9920-D6599F0C99D0}" destId="{53E6D5A2-DD6A-49C1-80E6-0096C9D3D819}" srcOrd="0" destOrd="0" presId="urn:microsoft.com/office/officeart/2011/layout/CircleProcess"/>
    <dgm:cxn modelId="{E14D7EF5-61C3-46A1-BAEA-43F923C700DE}" type="presParOf" srcId="{0C7E8478-88A8-4130-9E3B-09C89437EE48}" destId="{BE9966A6-FF3F-4BA8-AF0B-895B2B40F322}" srcOrd="13" destOrd="0" presId="urn:microsoft.com/office/officeart/2011/layout/CircleProcess"/>
    <dgm:cxn modelId="{04CEEE58-B34A-43D3-BEDC-CBCEFD0210CF}" type="presParOf" srcId="{BE9966A6-FF3F-4BA8-AF0B-895B2B40F322}" destId="{A2C277AA-3D06-425A-838E-612730450A59}" srcOrd="0" destOrd="0" presId="urn:microsoft.com/office/officeart/2011/layout/CircleProcess"/>
    <dgm:cxn modelId="{E7D90DC1-EC73-4C1A-8799-F85E4428ABF1}" type="presParOf" srcId="{0C7E8478-88A8-4130-9E3B-09C89437EE48}" destId="{0A633E50-27A4-4C70-871B-C6B88C935532}" srcOrd="14" destOrd="0" presId="urn:microsoft.com/office/officeart/2011/layout/CircleProcess"/>
    <dgm:cxn modelId="{A0D21919-5777-43E3-814E-492274B91910}" type="presParOf" srcId="{0C7E8478-88A8-4130-9E3B-09C89437EE48}" destId="{E706515B-FF0E-46B3-A288-74FB4AAF9E30}" srcOrd="15" destOrd="0" presId="urn:microsoft.com/office/officeart/2011/layout/CircleProcess"/>
    <dgm:cxn modelId="{98D22576-3B80-4ED1-8AE4-70998F193B1B}" type="presParOf" srcId="{E706515B-FF0E-46B3-A288-74FB4AAF9E30}" destId="{B7BE6F30-C1B6-4EDF-9686-8E396B95CA6C}" srcOrd="0" destOrd="0" presId="urn:microsoft.com/office/officeart/2011/layout/CircleProcess"/>
    <dgm:cxn modelId="{94B11394-8CDD-4B06-9FE1-D42000209735}" type="presParOf" srcId="{0C7E8478-88A8-4130-9E3B-09C89437EE48}" destId="{BF352F1D-3382-445B-8BD5-2D6318D664F5}" srcOrd="16" destOrd="0" presId="urn:microsoft.com/office/officeart/2011/layout/CircleProcess"/>
    <dgm:cxn modelId="{A20EDE92-6F02-47AF-B80A-91F6DB3EFFA7}" type="presParOf" srcId="{BF352F1D-3382-445B-8BD5-2D6318D664F5}" destId="{9B1AC448-90CD-4488-8B66-A9BFDAF8AF26}" srcOrd="0" destOrd="0" presId="urn:microsoft.com/office/officeart/2011/layout/CircleProcess"/>
    <dgm:cxn modelId="{283B4AE5-624C-49D2-961A-CF81138C7BA4}" type="presParOf" srcId="{0C7E8478-88A8-4130-9E3B-09C89437EE48}" destId="{D423EA73-72AF-407C-903B-0777D0B27CF9}" srcOrd="17"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DAF42F-ABF2-4F0E-B45F-223DE0D16F31}" type="doc">
      <dgm:prSet loTypeId="urn:microsoft.com/office/officeart/2005/8/layout/hProcess9" loCatId="process" qsTypeId="urn:microsoft.com/office/officeart/2005/8/quickstyle/simple1" qsCatId="simple" csTypeId="urn:microsoft.com/office/officeart/2005/8/colors/accent1_2" csCatId="accent1" phldr="1"/>
      <dgm:spPr/>
    </dgm:pt>
    <dgm:pt modelId="{A01885A7-CBCB-4A71-A267-B9292CDBC3A8}">
      <dgm:prSet phldrT="[Text]"/>
      <dgm:spPr/>
      <dgm:t>
        <a:bodyPr/>
        <a:lstStyle/>
        <a:p>
          <a:r>
            <a:rPr lang="en-US" dirty="0"/>
            <a:t>Request for Change Management</a:t>
          </a:r>
        </a:p>
      </dgm:t>
    </dgm:pt>
    <dgm:pt modelId="{416BF4F3-6A0F-4550-BA52-8161A695654F}" type="parTrans" cxnId="{7F87867E-D14F-4286-86CB-9D51665A1FB8}">
      <dgm:prSet/>
      <dgm:spPr/>
      <dgm:t>
        <a:bodyPr/>
        <a:lstStyle/>
        <a:p>
          <a:endParaRPr lang="en-US"/>
        </a:p>
      </dgm:t>
    </dgm:pt>
    <dgm:pt modelId="{EAFEFFF2-3A13-4751-BE11-9B69C7EB7BB3}" type="sibTrans" cxnId="{7F87867E-D14F-4286-86CB-9D51665A1FB8}">
      <dgm:prSet/>
      <dgm:spPr/>
      <dgm:t>
        <a:bodyPr/>
        <a:lstStyle/>
        <a:p>
          <a:endParaRPr lang="en-US"/>
        </a:p>
      </dgm:t>
    </dgm:pt>
    <dgm:pt modelId="{34DF54DA-02CC-4A6C-A4E5-0DDC9EFD9377}">
      <dgm:prSet phldrT="[Text]"/>
      <dgm:spPr/>
      <dgm:t>
        <a:bodyPr/>
        <a:lstStyle/>
        <a:p>
          <a:r>
            <a:rPr lang="en-US" dirty="0"/>
            <a:t>Review and Approval</a:t>
          </a:r>
        </a:p>
      </dgm:t>
    </dgm:pt>
    <dgm:pt modelId="{112A6BEA-6F48-49E6-8C7D-6BD4FF901643}" type="parTrans" cxnId="{2EAAC6D7-1562-4C35-B255-4AC976AEED85}">
      <dgm:prSet/>
      <dgm:spPr/>
      <dgm:t>
        <a:bodyPr/>
        <a:lstStyle/>
        <a:p>
          <a:endParaRPr lang="en-US"/>
        </a:p>
      </dgm:t>
    </dgm:pt>
    <dgm:pt modelId="{7C02A1A2-567D-42D0-B906-8A2A17FCF4F4}" type="sibTrans" cxnId="{2EAAC6D7-1562-4C35-B255-4AC976AEED85}">
      <dgm:prSet/>
      <dgm:spPr/>
      <dgm:t>
        <a:bodyPr/>
        <a:lstStyle/>
        <a:p>
          <a:endParaRPr lang="en-US"/>
        </a:p>
      </dgm:t>
    </dgm:pt>
    <dgm:pt modelId="{0E4EDF17-3E42-4504-B1CF-D722AC51665E}">
      <dgm:prSet phldrT="[Text]"/>
      <dgm:spPr/>
      <dgm:t>
        <a:bodyPr/>
        <a:lstStyle/>
        <a:p>
          <a:r>
            <a:rPr lang="en-US" dirty="0"/>
            <a:t>Implementation</a:t>
          </a:r>
        </a:p>
      </dgm:t>
    </dgm:pt>
    <dgm:pt modelId="{36648371-2B32-40F4-8950-4A898366F670}" type="parTrans" cxnId="{92EA3120-48D4-42CF-B9A1-EFE9B46F1ED4}">
      <dgm:prSet/>
      <dgm:spPr/>
      <dgm:t>
        <a:bodyPr/>
        <a:lstStyle/>
        <a:p>
          <a:endParaRPr lang="en-US"/>
        </a:p>
      </dgm:t>
    </dgm:pt>
    <dgm:pt modelId="{EADE2692-2778-46AA-A4E0-268F261C148F}" type="sibTrans" cxnId="{92EA3120-48D4-42CF-B9A1-EFE9B46F1ED4}">
      <dgm:prSet/>
      <dgm:spPr/>
      <dgm:t>
        <a:bodyPr/>
        <a:lstStyle/>
        <a:p>
          <a:endParaRPr lang="en-US"/>
        </a:p>
      </dgm:t>
    </dgm:pt>
    <dgm:pt modelId="{EE5DBACB-525D-4497-92F5-4E205DB9764B}">
      <dgm:prSet phldrT="[Text]"/>
      <dgm:spPr/>
      <dgm:t>
        <a:bodyPr/>
        <a:lstStyle/>
        <a:p>
          <a:r>
            <a:rPr lang="en-US" dirty="0"/>
            <a:t>Verification and Testing</a:t>
          </a:r>
        </a:p>
      </dgm:t>
    </dgm:pt>
    <dgm:pt modelId="{B548928A-3CE5-4573-AF3E-FC3C743C37B2}" type="parTrans" cxnId="{1A955A00-580B-4748-8CD9-3E2FB9011F15}">
      <dgm:prSet/>
      <dgm:spPr/>
      <dgm:t>
        <a:bodyPr/>
        <a:lstStyle/>
        <a:p>
          <a:endParaRPr lang="en-US"/>
        </a:p>
      </dgm:t>
    </dgm:pt>
    <dgm:pt modelId="{552E3C63-B64A-4C71-B81A-BEC8EAF9DFD1}" type="sibTrans" cxnId="{1A955A00-580B-4748-8CD9-3E2FB9011F15}">
      <dgm:prSet/>
      <dgm:spPr/>
      <dgm:t>
        <a:bodyPr/>
        <a:lstStyle/>
        <a:p>
          <a:endParaRPr lang="en-US"/>
        </a:p>
      </dgm:t>
    </dgm:pt>
    <dgm:pt modelId="{02F7A971-B20D-422C-92DD-64A98171FDC3}">
      <dgm:prSet phldrT="[Text]"/>
      <dgm:spPr/>
      <dgm:t>
        <a:bodyPr/>
        <a:lstStyle/>
        <a:p>
          <a:r>
            <a:rPr lang="en-US" dirty="0"/>
            <a:t>Documentation</a:t>
          </a:r>
        </a:p>
      </dgm:t>
    </dgm:pt>
    <dgm:pt modelId="{C04FFDC0-867C-49FA-9855-728FEF72A5AD}" type="parTrans" cxnId="{FDA582E0-C59E-4942-9C90-2ADAAB2864EA}">
      <dgm:prSet/>
      <dgm:spPr/>
      <dgm:t>
        <a:bodyPr/>
        <a:lstStyle/>
        <a:p>
          <a:endParaRPr lang="en-US"/>
        </a:p>
      </dgm:t>
    </dgm:pt>
    <dgm:pt modelId="{62F1E0AF-336C-4B58-B9D0-5F9F735C0CF8}" type="sibTrans" cxnId="{FDA582E0-C59E-4942-9C90-2ADAAB2864EA}">
      <dgm:prSet/>
      <dgm:spPr/>
      <dgm:t>
        <a:bodyPr/>
        <a:lstStyle/>
        <a:p>
          <a:endParaRPr lang="en-US"/>
        </a:p>
      </dgm:t>
    </dgm:pt>
    <dgm:pt modelId="{82C69C13-3307-498E-8A36-F969208B906E}">
      <dgm:prSet phldrT="[Text]"/>
      <dgm:spPr/>
      <dgm:t>
        <a:bodyPr/>
        <a:lstStyle/>
        <a:p>
          <a:r>
            <a:rPr lang="en-US" dirty="0"/>
            <a:t>Post change evaluation</a:t>
          </a:r>
        </a:p>
      </dgm:t>
    </dgm:pt>
    <dgm:pt modelId="{4ACC706D-18D6-4C37-B883-2EBC1C7955A2}" type="parTrans" cxnId="{CD509B4C-37BE-4C2A-8166-3BE9CD77C2C6}">
      <dgm:prSet/>
      <dgm:spPr/>
      <dgm:t>
        <a:bodyPr/>
        <a:lstStyle/>
        <a:p>
          <a:endParaRPr lang="en-US"/>
        </a:p>
      </dgm:t>
    </dgm:pt>
    <dgm:pt modelId="{7CC15D97-AE04-48E6-B9BC-0BD9A613A85B}" type="sibTrans" cxnId="{CD509B4C-37BE-4C2A-8166-3BE9CD77C2C6}">
      <dgm:prSet/>
      <dgm:spPr/>
      <dgm:t>
        <a:bodyPr/>
        <a:lstStyle/>
        <a:p>
          <a:endParaRPr lang="en-US"/>
        </a:p>
      </dgm:t>
    </dgm:pt>
    <dgm:pt modelId="{C047FAEB-932E-40FA-B5AE-71E5891918DE}" type="pres">
      <dgm:prSet presAssocID="{1EDAF42F-ABF2-4F0E-B45F-223DE0D16F31}" presName="CompostProcess" presStyleCnt="0">
        <dgm:presLayoutVars>
          <dgm:dir/>
          <dgm:resizeHandles val="exact"/>
        </dgm:presLayoutVars>
      </dgm:prSet>
      <dgm:spPr/>
    </dgm:pt>
    <dgm:pt modelId="{C15F45E3-2D7C-40BC-AD69-674EA8440E6E}" type="pres">
      <dgm:prSet presAssocID="{1EDAF42F-ABF2-4F0E-B45F-223DE0D16F31}" presName="arrow" presStyleLbl="bgShp" presStyleIdx="0" presStyleCnt="1"/>
      <dgm:spPr/>
    </dgm:pt>
    <dgm:pt modelId="{41E68F2D-205B-4562-869F-EF0B567DB7A2}" type="pres">
      <dgm:prSet presAssocID="{1EDAF42F-ABF2-4F0E-B45F-223DE0D16F31}" presName="linearProcess" presStyleCnt="0"/>
      <dgm:spPr/>
    </dgm:pt>
    <dgm:pt modelId="{E7A74D50-344F-4E7B-B831-2F3181272ED7}" type="pres">
      <dgm:prSet presAssocID="{A01885A7-CBCB-4A71-A267-B9292CDBC3A8}" presName="textNode" presStyleLbl="node1" presStyleIdx="0" presStyleCnt="6">
        <dgm:presLayoutVars>
          <dgm:bulletEnabled val="1"/>
        </dgm:presLayoutVars>
      </dgm:prSet>
      <dgm:spPr/>
    </dgm:pt>
    <dgm:pt modelId="{28960DFF-7B57-44A1-95E6-4D941D1DA8B3}" type="pres">
      <dgm:prSet presAssocID="{EAFEFFF2-3A13-4751-BE11-9B69C7EB7BB3}" presName="sibTrans" presStyleCnt="0"/>
      <dgm:spPr/>
    </dgm:pt>
    <dgm:pt modelId="{FB3540AB-767F-44F6-B419-21D6963F5D9B}" type="pres">
      <dgm:prSet presAssocID="{34DF54DA-02CC-4A6C-A4E5-0DDC9EFD9377}" presName="textNode" presStyleLbl="node1" presStyleIdx="1" presStyleCnt="6">
        <dgm:presLayoutVars>
          <dgm:bulletEnabled val="1"/>
        </dgm:presLayoutVars>
      </dgm:prSet>
      <dgm:spPr/>
    </dgm:pt>
    <dgm:pt modelId="{6A2B4DB1-6E67-4EFB-A752-DFCB72CED70B}" type="pres">
      <dgm:prSet presAssocID="{7C02A1A2-567D-42D0-B906-8A2A17FCF4F4}" presName="sibTrans" presStyleCnt="0"/>
      <dgm:spPr/>
    </dgm:pt>
    <dgm:pt modelId="{A643D0E6-3CC3-447D-BE9C-E1CF7C4B3AC8}" type="pres">
      <dgm:prSet presAssocID="{0E4EDF17-3E42-4504-B1CF-D722AC51665E}" presName="textNode" presStyleLbl="node1" presStyleIdx="2" presStyleCnt="6">
        <dgm:presLayoutVars>
          <dgm:bulletEnabled val="1"/>
        </dgm:presLayoutVars>
      </dgm:prSet>
      <dgm:spPr/>
    </dgm:pt>
    <dgm:pt modelId="{CD454D93-5E53-4723-A7F6-1D8F8146F6CE}" type="pres">
      <dgm:prSet presAssocID="{EADE2692-2778-46AA-A4E0-268F261C148F}" presName="sibTrans" presStyleCnt="0"/>
      <dgm:spPr/>
    </dgm:pt>
    <dgm:pt modelId="{C41E4901-8CF5-4178-A383-76472E1309AB}" type="pres">
      <dgm:prSet presAssocID="{EE5DBACB-525D-4497-92F5-4E205DB9764B}" presName="textNode" presStyleLbl="node1" presStyleIdx="3" presStyleCnt="6">
        <dgm:presLayoutVars>
          <dgm:bulletEnabled val="1"/>
        </dgm:presLayoutVars>
      </dgm:prSet>
      <dgm:spPr/>
    </dgm:pt>
    <dgm:pt modelId="{07103C09-CAAF-4EC3-932C-F9D119E97CBE}" type="pres">
      <dgm:prSet presAssocID="{552E3C63-B64A-4C71-B81A-BEC8EAF9DFD1}" presName="sibTrans" presStyleCnt="0"/>
      <dgm:spPr/>
    </dgm:pt>
    <dgm:pt modelId="{0ED11109-96AA-48C4-8847-98622DFE638F}" type="pres">
      <dgm:prSet presAssocID="{02F7A971-B20D-422C-92DD-64A98171FDC3}" presName="textNode" presStyleLbl="node1" presStyleIdx="4" presStyleCnt="6">
        <dgm:presLayoutVars>
          <dgm:bulletEnabled val="1"/>
        </dgm:presLayoutVars>
      </dgm:prSet>
      <dgm:spPr/>
    </dgm:pt>
    <dgm:pt modelId="{2F70D3CA-8B0F-4906-969D-FE638242C298}" type="pres">
      <dgm:prSet presAssocID="{62F1E0AF-336C-4B58-B9D0-5F9F735C0CF8}" presName="sibTrans" presStyleCnt="0"/>
      <dgm:spPr/>
    </dgm:pt>
    <dgm:pt modelId="{BDDC3FBC-884C-499D-94A9-5F5993D39A20}" type="pres">
      <dgm:prSet presAssocID="{82C69C13-3307-498E-8A36-F969208B906E}" presName="textNode" presStyleLbl="node1" presStyleIdx="5" presStyleCnt="6">
        <dgm:presLayoutVars>
          <dgm:bulletEnabled val="1"/>
        </dgm:presLayoutVars>
      </dgm:prSet>
      <dgm:spPr/>
    </dgm:pt>
  </dgm:ptLst>
  <dgm:cxnLst>
    <dgm:cxn modelId="{1A955A00-580B-4748-8CD9-3E2FB9011F15}" srcId="{1EDAF42F-ABF2-4F0E-B45F-223DE0D16F31}" destId="{EE5DBACB-525D-4497-92F5-4E205DB9764B}" srcOrd="3" destOrd="0" parTransId="{B548928A-3CE5-4573-AF3E-FC3C743C37B2}" sibTransId="{552E3C63-B64A-4C71-B81A-BEC8EAF9DFD1}"/>
    <dgm:cxn modelId="{A4673B0A-AC85-4B6A-ABB1-33FB23E565DD}" type="presOf" srcId="{82C69C13-3307-498E-8A36-F969208B906E}" destId="{BDDC3FBC-884C-499D-94A9-5F5993D39A20}" srcOrd="0" destOrd="0" presId="urn:microsoft.com/office/officeart/2005/8/layout/hProcess9"/>
    <dgm:cxn modelId="{92EA3120-48D4-42CF-B9A1-EFE9B46F1ED4}" srcId="{1EDAF42F-ABF2-4F0E-B45F-223DE0D16F31}" destId="{0E4EDF17-3E42-4504-B1CF-D722AC51665E}" srcOrd="2" destOrd="0" parTransId="{36648371-2B32-40F4-8950-4A898366F670}" sibTransId="{EADE2692-2778-46AA-A4E0-268F261C148F}"/>
    <dgm:cxn modelId="{43C62735-7738-4FBB-AF8D-AD99BCFD3C5E}" type="presOf" srcId="{1EDAF42F-ABF2-4F0E-B45F-223DE0D16F31}" destId="{C047FAEB-932E-40FA-B5AE-71E5891918DE}" srcOrd="0" destOrd="0" presId="urn:microsoft.com/office/officeart/2005/8/layout/hProcess9"/>
    <dgm:cxn modelId="{B54E3840-05CE-4DC2-AB95-EECE9FDEA13F}" type="presOf" srcId="{02F7A971-B20D-422C-92DD-64A98171FDC3}" destId="{0ED11109-96AA-48C4-8847-98622DFE638F}" srcOrd="0" destOrd="0" presId="urn:microsoft.com/office/officeart/2005/8/layout/hProcess9"/>
    <dgm:cxn modelId="{CD509B4C-37BE-4C2A-8166-3BE9CD77C2C6}" srcId="{1EDAF42F-ABF2-4F0E-B45F-223DE0D16F31}" destId="{82C69C13-3307-498E-8A36-F969208B906E}" srcOrd="5" destOrd="0" parTransId="{4ACC706D-18D6-4C37-B883-2EBC1C7955A2}" sibTransId="{7CC15D97-AE04-48E6-B9BC-0BD9A613A85B}"/>
    <dgm:cxn modelId="{7F87867E-D14F-4286-86CB-9D51665A1FB8}" srcId="{1EDAF42F-ABF2-4F0E-B45F-223DE0D16F31}" destId="{A01885A7-CBCB-4A71-A267-B9292CDBC3A8}" srcOrd="0" destOrd="0" parTransId="{416BF4F3-6A0F-4550-BA52-8161A695654F}" sibTransId="{EAFEFFF2-3A13-4751-BE11-9B69C7EB7BB3}"/>
    <dgm:cxn modelId="{DEE93596-C648-410E-97CC-3E8D0093DA84}" type="presOf" srcId="{A01885A7-CBCB-4A71-A267-B9292CDBC3A8}" destId="{E7A74D50-344F-4E7B-B831-2F3181272ED7}" srcOrd="0" destOrd="0" presId="urn:microsoft.com/office/officeart/2005/8/layout/hProcess9"/>
    <dgm:cxn modelId="{016581BB-CFEB-4E4F-B237-2853E21AA29F}" type="presOf" srcId="{0E4EDF17-3E42-4504-B1CF-D722AC51665E}" destId="{A643D0E6-3CC3-447D-BE9C-E1CF7C4B3AC8}" srcOrd="0" destOrd="0" presId="urn:microsoft.com/office/officeart/2005/8/layout/hProcess9"/>
    <dgm:cxn modelId="{7D90ECD5-500B-4DD7-B04F-8A317C4679CA}" type="presOf" srcId="{34DF54DA-02CC-4A6C-A4E5-0DDC9EFD9377}" destId="{FB3540AB-767F-44F6-B419-21D6963F5D9B}" srcOrd="0" destOrd="0" presId="urn:microsoft.com/office/officeart/2005/8/layout/hProcess9"/>
    <dgm:cxn modelId="{2EAAC6D7-1562-4C35-B255-4AC976AEED85}" srcId="{1EDAF42F-ABF2-4F0E-B45F-223DE0D16F31}" destId="{34DF54DA-02CC-4A6C-A4E5-0DDC9EFD9377}" srcOrd="1" destOrd="0" parTransId="{112A6BEA-6F48-49E6-8C7D-6BD4FF901643}" sibTransId="{7C02A1A2-567D-42D0-B906-8A2A17FCF4F4}"/>
    <dgm:cxn modelId="{FDA582E0-C59E-4942-9C90-2ADAAB2864EA}" srcId="{1EDAF42F-ABF2-4F0E-B45F-223DE0D16F31}" destId="{02F7A971-B20D-422C-92DD-64A98171FDC3}" srcOrd="4" destOrd="0" parTransId="{C04FFDC0-867C-49FA-9855-728FEF72A5AD}" sibTransId="{62F1E0AF-336C-4B58-B9D0-5F9F735C0CF8}"/>
    <dgm:cxn modelId="{DE9847EC-DA95-48D0-AFCA-44D1AA4ECEBA}" type="presOf" srcId="{EE5DBACB-525D-4497-92F5-4E205DB9764B}" destId="{C41E4901-8CF5-4178-A383-76472E1309AB}" srcOrd="0" destOrd="0" presId="urn:microsoft.com/office/officeart/2005/8/layout/hProcess9"/>
    <dgm:cxn modelId="{F2BF5AFD-12F5-4878-9FAC-C6CA105FAB40}" type="presParOf" srcId="{C047FAEB-932E-40FA-B5AE-71E5891918DE}" destId="{C15F45E3-2D7C-40BC-AD69-674EA8440E6E}" srcOrd="0" destOrd="0" presId="urn:microsoft.com/office/officeart/2005/8/layout/hProcess9"/>
    <dgm:cxn modelId="{6523DEB6-97F8-4E96-B74E-D409475457C1}" type="presParOf" srcId="{C047FAEB-932E-40FA-B5AE-71E5891918DE}" destId="{41E68F2D-205B-4562-869F-EF0B567DB7A2}" srcOrd="1" destOrd="0" presId="urn:microsoft.com/office/officeart/2005/8/layout/hProcess9"/>
    <dgm:cxn modelId="{2EC8A630-C7A9-43F2-B8AA-C2BFC7017844}" type="presParOf" srcId="{41E68F2D-205B-4562-869F-EF0B567DB7A2}" destId="{E7A74D50-344F-4E7B-B831-2F3181272ED7}" srcOrd="0" destOrd="0" presId="urn:microsoft.com/office/officeart/2005/8/layout/hProcess9"/>
    <dgm:cxn modelId="{50B025AE-4535-4710-9590-67DB9325E36D}" type="presParOf" srcId="{41E68F2D-205B-4562-869F-EF0B567DB7A2}" destId="{28960DFF-7B57-44A1-95E6-4D941D1DA8B3}" srcOrd="1" destOrd="0" presId="urn:microsoft.com/office/officeart/2005/8/layout/hProcess9"/>
    <dgm:cxn modelId="{FAD7C9C2-8C06-407B-8FCF-255FC23C42DB}" type="presParOf" srcId="{41E68F2D-205B-4562-869F-EF0B567DB7A2}" destId="{FB3540AB-767F-44F6-B419-21D6963F5D9B}" srcOrd="2" destOrd="0" presId="urn:microsoft.com/office/officeart/2005/8/layout/hProcess9"/>
    <dgm:cxn modelId="{5AF6A2EC-9DF5-435D-8DF4-84E73087CB96}" type="presParOf" srcId="{41E68F2D-205B-4562-869F-EF0B567DB7A2}" destId="{6A2B4DB1-6E67-4EFB-A752-DFCB72CED70B}" srcOrd="3" destOrd="0" presId="urn:microsoft.com/office/officeart/2005/8/layout/hProcess9"/>
    <dgm:cxn modelId="{4D040F40-4DE9-4359-9BAA-176EAD0C4861}" type="presParOf" srcId="{41E68F2D-205B-4562-869F-EF0B567DB7A2}" destId="{A643D0E6-3CC3-447D-BE9C-E1CF7C4B3AC8}" srcOrd="4" destOrd="0" presId="urn:microsoft.com/office/officeart/2005/8/layout/hProcess9"/>
    <dgm:cxn modelId="{BE458C14-07DC-4149-9E58-A92BF1A84662}" type="presParOf" srcId="{41E68F2D-205B-4562-869F-EF0B567DB7A2}" destId="{CD454D93-5E53-4723-A7F6-1D8F8146F6CE}" srcOrd="5" destOrd="0" presId="urn:microsoft.com/office/officeart/2005/8/layout/hProcess9"/>
    <dgm:cxn modelId="{5E63ADA6-1ED0-4D68-B494-A3FAC50107DD}" type="presParOf" srcId="{41E68F2D-205B-4562-869F-EF0B567DB7A2}" destId="{C41E4901-8CF5-4178-A383-76472E1309AB}" srcOrd="6" destOrd="0" presId="urn:microsoft.com/office/officeart/2005/8/layout/hProcess9"/>
    <dgm:cxn modelId="{EF30119D-3135-4E75-9F4C-BB68CEFC3FF5}" type="presParOf" srcId="{41E68F2D-205B-4562-869F-EF0B567DB7A2}" destId="{07103C09-CAAF-4EC3-932C-F9D119E97CBE}" srcOrd="7" destOrd="0" presId="urn:microsoft.com/office/officeart/2005/8/layout/hProcess9"/>
    <dgm:cxn modelId="{3F6487B1-D185-4BC2-938F-E967EECC0AF6}" type="presParOf" srcId="{41E68F2D-205B-4562-869F-EF0B567DB7A2}" destId="{0ED11109-96AA-48C4-8847-98622DFE638F}" srcOrd="8" destOrd="0" presId="urn:microsoft.com/office/officeart/2005/8/layout/hProcess9"/>
    <dgm:cxn modelId="{E108435D-7D66-4F6A-BD72-567188BCF368}" type="presParOf" srcId="{41E68F2D-205B-4562-869F-EF0B567DB7A2}" destId="{2F70D3CA-8B0F-4906-969D-FE638242C298}" srcOrd="9" destOrd="0" presId="urn:microsoft.com/office/officeart/2005/8/layout/hProcess9"/>
    <dgm:cxn modelId="{6A42BEB9-9560-4F47-B81D-0C4FC23A2844}" type="presParOf" srcId="{41E68F2D-205B-4562-869F-EF0B567DB7A2}" destId="{BDDC3FBC-884C-499D-94A9-5F5993D39A20}"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E8D2F-99A3-4C47-8407-CFECA3D2DD13}">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Lead generation</a:t>
          </a:r>
        </a:p>
        <a:p>
          <a:pPr marL="228600" lvl="1" indent="-228600" algn="l" defTabSz="1111250">
            <a:lnSpc>
              <a:spcPct val="90000"/>
            </a:lnSpc>
            <a:spcBef>
              <a:spcPct val="0"/>
            </a:spcBef>
            <a:spcAft>
              <a:spcPct val="15000"/>
            </a:spcAft>
            <a:buChar char="•"/>
          </a:pPr>
          <a:r>
            <a:rPr lang="en-US" sz="2500" kern="1200" dirty="0"/>
            <a:t>Onboarding</a:t>
          </a:r>
        </a:p>
      </dsp:txBody>
      <dsp:txXfrm>
        <a:off x="472609" y="1158658"/>
        <a:ext cx="2486952" cy="1577131"/>
      </dsp:txXfrm>
    </dsp:sp>
    <dsp:sp modelId="{F3682EC5-8DA7-41C6-BA57-DD2FF1D1228E}">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BD86CB-5B86-4DE7-9A63-8E3F5CCD4F99}">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Customer acquisition</a:t>
          </a:r>
        </a:p>
      </dsp:txBody>
      <dsp:txXfrm>
        <a:off x="1024770" y="2811620"/>
        <a:ext cx="2244326" cy="860252"/>
      </dsp:txXfrm>
    </dsp:sp>
    <dsp:sp modelId="{03395B73-FFB2-473E-B0EF-715E603E5195}">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Customer support</a:t>
          </a:r>
        </a:p>
        <a:p>
          <a:pPr marL="228600" lvl="1" indent="-228600" algn="l" defTabSz="1111250">
            <a:lnSpc>
              <a:spcPct val="90000"/>
            </a:lnSpc>
            <a:spcBef>
              <a:spcPct val="0"/>
            </a:spcBef>
            <a:spcAft>
              <a:spcPct val="15000"/>
            </a:spcAft>
            <a:buChar char="•"/>
          </a:pPr>
          <a:r>
            <a:rPr lang="en-US" sz="2500" kern="1200" dirty="0"/>
            <a:t>Upselling/Cross-selling</a:t>
          </a:r>
        </a:p>
      </dsp:txBody>
      <dsp:txXfrm>
        <a:off x="3870707" y="1615548"/>
        <a:ext cx="2486952" cy="1577131"/>
      </dsp:txXfrm>
    </dsp:sp>
    <dsp:sp modelId="{553EA57A-A403-4DE1-8BC4-394460350216}">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3F545B-1641-4451-9182-22BE5477EF02}">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Retention</a:t>
          </a:r>
        </a:p>
      </dsp:txBody>
      <dsp:txXfrm>
        <a:off x="4422868" y="679464"/>
        <a:ext cx="2244326" cy="860252"/>
      </dsp:txXfrm>
    </dsp:sp>
    <dsp:sp modelId="{0073DFB1-4025-4996-BEC9-B221197FADA1}">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Customer feedback</a:t>
          </a:r>
        </a:p>
        <a:p>
          <a:pPr marL="228600" lvl="1" indent="-228600" algn="l" defTabSz="1111250">
            <a:lnSpc>
              <a:spcPct val="90000"/>
            </a:lnSpc>
            <a:spcBef>
              <a:spcPct val="0"/>
            </a:spcBef>
            <a:spcAft>
              <a:spcPct val="15000"/>
            </a:spcAft>
            <a:buChar char="•"/>
          </a:pPr>
          <a:r>
            <a:rPr lang="en-US" sz="2500" kern="1200" dirty="0"/>
            <a:t>Win-back strategies</a:t>
          </a:r>
        </a:p>
      </dsp:txBody>
      <dsp:txXfrm>
        <a:off x="7268806" y="1158658"/>
        <a:ext cx="2486952" cy="1577131"/>
      </dsp:txXfrm>
    </dsp:sp>
    <dsp:sp modelId="{6F279CB5-8F73-4BA8-A02E-5163625052E7}">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Churn prevention</a:t>
          </a:r>
        </a:p>
      </dsp:txBody>
      <dsp:txXfrm>
        <a:off x="7820966" y="2811620"/>
        <a:ext cx="2244326" cy="860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30A0B-12AB-4603-B2E3-2ADE23C316BA}">
      <dsp:nvSpPr>
        <dsp:cNvPr id="0" name=""/>
        <dsp:cNvSpPr/>
      </dsp:nvSpPr>
      <dsp:spPr>
        <a:xfrm>
          <a:off x="9280554" y="1320593"/>
          <a:ext cx="1710775" cy="17104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8F416D-DABB-4897-9490-6E22B82B2385}">
      <dsp:nvSpPr>
        <dsp:cNvPr id="0" name=""/>
        <dsp:cNvSpPr/>
      </dsp:nvSpPr>
      <dsp:spPr>
        <a:xfrm>
          <a:off x="9338159"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Closure</a:t>
          </a:r>
        </a:p>
      </dsp:txBody>
      <dsp:txXfrm>
        <a:off x="9566408" y="1605718"/>
        <a:ext cx="1140154" cy="1140200"/>
      </dsp:txXfrm>
    </dsp:sp>
    <dsp:sp modelId="{E4510C20-AAFC-4176-B51D-DF20BFA9C0C0}">
      <dsp:nvSpPr>
        <dsp:cNvPr id="0" name=""/>
        <dsp:cNvSpPr/>
      </dsp:nvSpPr>
      <dsp:spPr>
        <a:xfrm rot="2700000">
          <a:off x="7513380" y="1320401"/>
          <a:ext cx="1710534" cy="17105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126A9-B5FD-4988-B915-DFAC0DE35FDD}">
      <dsp:nvSpPr>
        <dsp:cNvPr id="0" name=""/>
        <dsp:cNvSpPr/>
      </dsp:nvSpPr>
      <dsp:spPr>
        <a:xfrm>
          <a:off x="7570865"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Resolution</a:t>
          </a:r>
        </a:p>
      </dsp:txBody>
      <dsp:txXfrm>
        <a:off x="7799113" y="1605718"/>
        <a:ext cx="1140154" cy="1140200"/>
      </dsp:txXfrm>
    </dsp:sp>
    <dsp:sp modelId="{35EA43D7-F7AC-4F51-998B-9D3800297475}">
      <dsp:nvSpPr>
        <dsp:cNvPr id="0" name=""/>
        <dsp:cNvSpPr/>
      </dsp:nvSpPr>
      <dsp:spPr>
        <a:xfrm rot="2700000">
          <a:off x="5746086" y="1320401"/>
          <a:ext cx="1710534" cy="17105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4781F-14AD-46CD-BF13-C26FDA05A7B8}">
      <dsp:nvSpPr>
        <dsp:cNvPr id="0" name=""/>
        <dsp:cNvSpPr/>
      </dsp:nvSpPr>
      <dsp:spPr>
        <a:xfrm>
          <a:off x="5803571"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Prioritization</a:t>
          </a:r>
        </a:p>
      </dsp:txBody>
      <dsp:txXfrm>
        <a:off x="6031819" y="1605718"/>
        <a:ext cx="1140154" cy="1140200"/>
      </dsp:txXfrm>
    </dsp:sp>
    <dsp:sp modelId="{EB0C73EB-4BBE-4718-8A3A-446E5D783C19}">
      <dsp:nvSpPr>
        <dsp:cNvPr id="0" name=""/>
        <dsp:cNvSpPr/>
      </dsp:nvSpPr>
      <dsp:spPr>
        <a:xfrm rot="2700000">
          <a:off x="3978791" y="1320401"/>
          <a:ext cx="1710534" cy="17105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E0652-B4B8-41FF-BAD1-56336269CF8E}">
      <dsp:nvSpPr>
        <dsp:cNvPr id="0" name=""/>
        <dsp:cNvSpPr/>
      </dsp:nvSpPr>
      <dsp:spPr>
        <a:xfrm>
          <a:off x="4036276"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Categorization</a:t>
          </a:r>
        </a:p>
      </dsp:txBody>
      <dsp:txXfrm>
        <a:off x="4263438" y="1605718"/>
        <a:ext cx="1140154" cy="1140200"/>
      </dsp:txXfrm>
    </dsp:sp>
    <dsp:sp modelId="{53E6D5A2-DD6A-49C1-80E6-0096C9D3D819}">
      <dsp:nvSpPr>
        <dsp:cNvPr id="0" name=""/>
        <dsp:cNvSpPr/>
      </dsp:nvSpPr>
      <dsp:spPr>
        <a:xfrm rot="2700000">
          <a:off x="2211497" y="1320401"/>
          <a:ext cx="1710534" cy="17105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77AA-3D06-425A-838E-612730450A59}">
      <dsp:nvSpPr>
        <dsp:cNvPr id="0" name=""/>
        <dsp:cNvSpPr/>
      </dsp:nvSpPr>
      <dsp:spPr>
        <a:xfrm>
          <a:off x="2268982"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Logging</a:t>
          </a:r>
        </a:p>
      </dsp:txBody>
      <dsp:txXfrm>
        <a:off x="2496143" y="1605718"/>
        <a:ext cx="1140154" cy="1140200"/>
      </dsp:txXfrm>
    </dsp:sp>
    <dsp:sp modelId="{B7BE6F30-C1B6-4EDF-9686-8E396B95CA6C}">
      <dsp:nvSpPr>
        <dsp:cNvPr id="0" name=""/>
        <dsp:cNvSpPr/>
      </dsp:nvSpPr>
      <dsp:spPr>
        <a:xfrm rot="2700000">
          <a:off x="444202" y="1320401"/>
          <a:ext cx="1710534" cy="171053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AC448-90CD-4488-8B66-A9BFDAF8AF26}">
      <dsp:nvSpPr>
        <dsp:cNvPr id="0" name=""/>
        <dsp:cNvSpPr/>
      </dsp:nvSpPr>
      <dsp:spPr>
        <a:xfrm>
          <a:off x="500600" y="1377618"/>
          <a:ext cx="1596651" cy="159640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Identification</a:t>
          </a:r>
        </a:p>
      </dsp:txBody>
      <dsp:txXfrm>
        <a:off x="728849" y="1605718"/>
        <a:ext cx="1140154" cy="1140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F45E3-2D7C-40BC-AD69-674EA8440E6E}">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A74D50-344F-4E7B-B831-2F3181272ED7}">
      <dsp:nvSpPr>
        <dsp:cNvPr id="0" name=""/>
        <dsp:cNvSpPr/>
      </dsp:nvSpPr>
      <dsp:spPr>
        <a:xfrm>
          <a:off x="2888"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Request for Change Management</a:t>
          </a:r>
        </a:p>
      </dsp:txBody>
      <dsp:txXfrm>
        <a:off x="84976" y="1387489"/>
        <a:ext cx="1517395" cy="1576359"/>
      </dsp:txXfrm>
    </dsp:sp>
    <dsp:sp modelId="{FB3540AB-767F-44F6-B419-21D6963F5D9B}">
      <dsp:nvSpPr>
        <dsp:cNvPr id="0" name=""/>
        <dsp:cNvSpPr/>
      </dsp:nvSpPr>
      <dsp:spPr>
        <a:xfrm>
          <a:off x="1768538"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Review and Approval</a:t>
          </a:r>
        </a:p>
      </dsp:txBody>
      <dsp:txXfrm>
        <a:off x="1850626" y="1387489"/>
        <a:ext cx="1517395" cy="1576359"/>
      </dsp:txXfrm>
    </dsp:sp>
    <dsp:sp modelId="{A643D0E6-3CC3-447D-BE9C-E1CF7C4B3AC8}">
      <dsp:nvSpPr>
        <dsp:cNvPr id="0" name=""/>
        <dsp:cNvSpPr/>
      </dsp:nvSpPr>
      <dsp:spPr>
        <a:xfrm>
          <a:off x="3534188"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Implementation</a:t>
          </a:r>
        </a:p>
      </dsp:txBody>
      <dsp:txXfrm>
        <a:off x="3616276" y="1387489"/>
        <a:ext cx="1517395" cy="1576359"/>
      </dsp:txXfrm>
    </dsp:sp>
    <dsp:sp modelId="{C41E4901-8CF5-4178-A383-76472E1309AB}">
      <dsp:nvSpPr>
        <dsp:cNvPr id="0" name=""/>
        <dsp:cNvSpPr/>
      </dsp:nvSpPr>
      <dsp:spPr>
        <a:xfrm>
          <a:off x="5299839"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Verification and Testing</a:t>
          </a:r>
        </a:p>
      </dsp:txBody>
      <dsp:txXfrm>
        <a:off x="5381927" y="1387489"/>
        <a:ext cx="1517395" cy="1576359"/>
      </dsp:txXfrm>
    </dsp:sp>
    <dsp:sp modelId="{0ED11109-96AA-48C4-8847-98622DFE638F}">
      <dsp:nvSpPr>
        <dsp:cNvPr id="0" name=""/>
        <dsp:cNvSpPr/>
      </dsp:nvSpPr>
      <dsp:spPr>
        <a:xfrm>
          <a:off x="7065489"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Documentation</a:t>
          </a:r>
        </a:p>
      </dsp:txBody>
      <dsp:txXfrm>
        <a:off x="7147577" y="1387489"/>
        <a:ext cx="1517395" cy="1576359"/>
      </dsp:txXfrm>
    </dsp:sp>
    <dsp:sp modelId="{BDDC3FBC-884C-499D-94A9-5F5993D39A20}">
      <dsp:nvSpPr>
        <dsp:cNvPr id="0" name=""/>
        <dsp:cNvSpPr/>
      </dsp:nvSpPr>
      <dsp:spPr>
        <a:xfrm>
          <a:off x="8831140" y="1305401"/>
          <a:ext cx="1681571"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Post change evaluation</a:t>
          </a:r>
        </a:p>
      </dsp:txBody>
      <dsp:txXfrm>
        <a:off x="8913228" y="1387489"/>
        <a:ext cx="1517395" cy="15763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A345-ADF6-2E7C-29F8-918C54C2E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802EEB-5489-E3C6-D6CF-B696FD33C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59CA94-BED5-06A3-53B2-F30893E1BA55}"/>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BBD9AF2B-8308-C758-106D-3CA0E1D4F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77B2F-38A6-23A2-942D-21A88A955894}"/>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630907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D080-7F3C-50E5-3683-BEB99EFF11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567CF-8561-3971-05F1-81DC61059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E85B-D8AC-E6BA-7D69-C79AABE734D3}"/>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2AAC34FE-97A2-BF81-A924-A93D8B9DA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331DD-881A-603A-5C0A-E4FB03D0F4FD}"/>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302600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A4D6C-F24F-039A-254F-D9738E003A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42536-6E17-9095-250F-38FA5F495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4FDD2-D476-C1AF-7FBF-8FAF90350495}"/>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5CDC34A1-5C56-E442-3D58-CDB3D7181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F1E3A-B48D-9A8A-D2CA-8622517C2A8A}"/>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285797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9B4B-00F5-D0E6-1460-E5346600E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3E3A4-DB86-C20D-0C69-E6EEB2B506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7F68E-CFFE-2DF6-32DA-DBFBE73E8745}"/>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2157D608-B694-0ED9-25CF-B9BD6B7DF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BA672-C651-F70D-42CC-F8F1464A1AB1}"/>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144512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5CD1-DC3C-8CA8-27B9-0F7D21C0C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B53D3D-2B4D-FA0D-4CA5-56957F2C3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D51589-408B-6304-D91E-05D640DC5C05}"/>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59F21EEB-21CF-EA10-065F-9007EE4F2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97D27-A43E-0F22-0053-419B224B45AE}"/>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69792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DD22-B28A-688B-C679-FCB1277A3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1845C-4EB6-DE3A-34E6-D77CC22518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8CF0FD-A3C8-8CFA-90AD-C1E8D2277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D3BE4F-74C1-C837-E586-2AE585D0916B}"/>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6" name="Footer Placeholder 5">
            <a:extLst>
              <a:ext uri="{FF2B5EF4-FFF2-40B4-BE49-F238E27FC236}">
                <a16:creationId xmlns:a16="http://schemas.microsoft.com/office/drawing/2014/main" id="{024234FC-904B-56BE-B241-A561B12BF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72AA2-D365-6FC2-D8D3-146B88F20308}"/>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389506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DCB1-27CC-FA42-B79C-FCF0D5BDED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27A9D-89E8-B37D-DA0D-BEBB2CC0C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77EDF-0162-E8D7-84B7-953551AD2C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4BE67A-D478-06AA-C68C-5960F56D6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6C6CA5-C899-047C-195C-5F78690268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49D94-4236-EB8C-C37C-1B3C3C3B7147}"/>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8" name="Footer Placeholder 7">
            <a:extLst>
              <a:ext uri="{FF2B5EF4-FFF2-40B4-BE49-F238E27FC236}">
                <a16:creationId xmlns:a16="http://schemas.microsoft.com/office/drawing/2014/main" id="{2E2B53BB-90D8-0526-50C2-BE8A282C5A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929C8-E87A-14BB-A0F6-C1F044076F99}"/>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401816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16E8-D5A9-3C9B-AD8E-5177F79755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293ED-A07E-7BD8-623D-4CDBA027BC80}"/>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4" name="Footer Placeholder 3">
            <a:extLst>
              <a:ext uri="{FF2B5EF4-FFF2-40B4-BE49-F238E27FC236}">
                <a16:creationId xmlns:a16="http://schemas.microsoft.com/office/drawing/2014/main" id="{FCEA7D25-E8F8-FD19-A740-B370B06B9F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02C5F-BE9C-FEF6-27D3-2F06C5895B1A}"/>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71933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1926B-BE34-A204-66D5-485F87FBBE03}"/>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3" name="Footer Placeholder 2">
            <a:extLst>
              <a:ext uri="{FF2B5EF4-FFF2-40B4-BE49-F238E27FC236}">
                <a16:creationId xmlns:a16="http://schemas.microsoft.com/office/drawing/2014/main" id="{B25D3BD6-3DE6-B32A-CE4C-5C7A0D40C1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ADEA58-081C-6EE1-36DA-35E5B00C2FBD}"/>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163180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84D7-A4D1-4BEE-9EDB-5507FA266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C7754-7C39-D87D-3497-B1DDF1E7A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EBBFE-E103-E5ED-37EA-834BDFF5F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D68B1-01AA-A34D-D193-8742348F2F52}"/>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6" name="Footer Placeholder 5">
            <a:extLst>
              <a:ext uri="{FF2B5EF4-FFF2-40B4-BE49-F238E27FC236}">
                <a16:creationId xmlns:a16="http://schemas.microsoft.com/office/drawing/2014/main" id="{717E04B5-495A-C604-0863-0B6689004A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D1D6F-31DD-CC6E-382F-A555EF88F610}"/>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948806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7ED0-DCF2-2793-9B5B-A58535DE9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367D4-E137-4197-893F-F9E3EBD76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063F5-D3C1-15DC-D039-789A1281F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F7138-9E13-41A6-9155-20C7A7FE2A7F}"/>
              </a:ext>
            </a:extLst>
          </p:cNvPr>
          <p:cNvSpPr>
            <a:spLocks noGrp="1"/>
          </p:cNvSpPr>
          <p:nvPr>
            <p:ph type="dt" sz="half" idx="10"/>
          </p:nvPr>
        </p:nvSpPr>
        <p:spPr/>
        <p:txBody>
          <a:bodyPr/>
          <a:lstStyle/>
          <a:p>
            <a:fld id="{A0B6713F-6933-475A-B63B-A33175764776}" type="datetimeFigureOut">
              <a:rPr lang="en-US" smtClean="0"/>
              <a:t>09/27/2023</a:t>
            </a:fld>
            <a:endParaRPr lang="en-US"/>
          </a:p>
        </p:txBody>
      </p:sp>
      <p:sp>
        <p:nvSpPr>
          <p:cNvPr id="6" name="Footer Placeholder 5">
            <a:extLst>
              <a:ext uri="{FF2B5EF4-FFF2-40B4-BE49-F238E27FC236}">
                <a16:creationId xmlns:a16="http://schemas.microsoft.com/office/drawing/2014/main" id="{1C8D87A4-88FC-E9DD-5CD6-86959726B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50E02D-F130-D8FA-5D7F-BBB0E028CAC8}"/>
              </a:ext>
            </a:extLst>
          </p:cNvPr>
          <p:cNvSpPr>
            <a:spLocks noGrp="1"/>
          </p:cNvSpPr>
          <p:nvPr>
            <p:ph type="sldNum" sz="quarter" idx="12"/>
          </p:nvPr>
        </p:nvSpPr>
        <p:spPr/>
        <p:txBody>
          <a:bodyPr/>
          <a:lstStyle/>
          <a:p>
            <a:fld id="{997AF063-BE9B-4B6F-86A5-8DFBAF3D287A}" type="slidenum">
              <a:rPr lang="en-US" smtClean="0"/>
              <a:t>‹#›</a:t>
            </a:fld>
            <a:endParaRPr lang="en-US"/>
          </a:p>
        </p:txBody>
      </p:sp>
    </p:spTree>
    <p:extLst>
      <p:ext uri="{BB962C8B-B14F-4D97-AF65-F5344CB8AC3E}">
        <p14:creationId xmlns:p14="http://schemas.microsoft.com/office/powerpoint/2010/main" val="247222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3B8CF-299D-BC69-EEF2-BC71E0FA8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FC0B-CC7A-FBA7-1CFF-F385B3495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7F3BB-1CE4-9076-050B-EC386DD7A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6713F-6933-475A-B63B-A33175764776}" type="datetimeFigureOut">
              <a:rPr lang="en-US" smtClean="0"/>
              <a:t>09/27/2023</a:t>
            </a:fld>
            <a:endParaRPr lang="en-US"/>
          </a:p>
        </p:txBody>
      </p:sp>
      <p:sp>
        <p:nvSpPr>
          <p:cNvPr id="5" name="Footer Placeholder 4">
            <a:extLst>
              <a:ext uri="{FF2B5EF4-FFF2-40B4-BE49-F238E27FC236}">
                <a16:creationId xmlns:a16="http://schemas.microsoft.com/office/drawing/2014/main" id="{082319BE-5EB0-703D-A872-5E98EDFB62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ADE757-2577-150A-8F28-330E4F7B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AF063-BE9B-4B6F-86A5-8DFBAF3D287A}" type="slidenum">
              <a:rPr lang="en-US" smtClean="0"/>
              <a:t>‹#›</a:t>
            </a:fld>
            <a:endParaRPr lang="en-US"/>
          </a:p>
        </p:txBody>
      </p:sp>
    </p:spTree>
    <p:extLst>
      <p:ext uri="{BB962C8B-B14F-4D97-AF65-F5344CB8AC3E}">
        <p14:creationId xmlns:p14="http://schemas.microsoft.com/office/powerpoint/2010/main" val="203619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62594-1C96-ECBE-BAC0-A2FD39D9D795}"/>
              </a:ext>
            </a:extLst>
          </p:cNvPr>
          <p:cNvSpPr>
            <a:spLocks noGrp="1"/>
          </p:cNvSpPr>
          <p:nvPr>
            <p:ph type="ctrTitle"/>
          </p:nvPr>
        </p:nvSpPr>
        <p:spPr>
          <a:xfrm>
            <a:off x="638882" y="3577456"/>
            <a:ext cx="10909640" cy="1687814"/>
          </a:xfrm>
        </p:spPr>
        <p:txBody>
          <a:bodyPr anchor="b">
            <a:normAutofit/>
          </a:bodyPr>
          <a:lstStyle/>
          <a:p>
            <a:r>
              <a:rPr lang="en-US" sz="6600"/>
              <a:t>Process library structure</a:t>
            </a:r>
          </a:p>
        </p:txBody>
      </p:sp>
      <p:sp>
        <p:nvSpPr>
          <p:cNvPr id="3" name="Subtitle 2">
            <a:extLst>
              <a:ext uri="{FF2B5EF4-FFF2-40B4-BE49-F238E27FC236}">
                <a16:creationId xmlns:a16="http://schemas.microsoft.com/office/drawing/2014/main" id="{E3D508F4-2740-A05D-EDAB-A49319DD8A89}"/>
              </a:ext>
            </a:extLst>
          </p:cNvPr>
          <p:cNvSpPr>
            <a:spLocks noGrp="1"/>
          </p:cNvSpPr>
          <p:nvPr>
            <p:ph type="subTitle" idx="1"/>
          </p:nvPr>
        </p:nvSpPr>
        <p:spPr>
          <a:xfrm>
            <a:off x="638881" y="5660607"/>
            <a:ext cx="10909643" cy="552659"/>
          </a:xfrm>
        </p:spPr>
        <p:txBody>
          <a:bodyPr anchor="t">
            <a:normAutofit/>
          </a:bodyPr>
          <a:lstStyle/>
          <a:p>
            <a:endParaRPr lang="en-US"/>
          </a:p>
        </p:txBody>
      </p:sp>
      <p:pic>
        <p:nvPicPr>
          <p:cNvPr id="7" name="Graphic 6" descr="Library">
            <a:extLst>
              <a:ext uri="{FF2B5EF4-FFF2-40B4-BE49-F238E27FC236}">
                <a16:creationId xmlns:a16="http://schemas.microsoft.com/office/drawing/2014/main" id="{776CD11A-0F97-FDB3-68D3-3C58D28F90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2700" y="591670"/>
            <a:ext cx="2742004" cy="2742004"/>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67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E3B4-5D3D-6E66-5BD4-EC204BF71C15}"/>
              </a:ext>
            </a:extLst>
          </p:cNvPr>
          <p:cNvSpPr>
            <a:spLocks noGrp="1"/>
          </p:cNvSpPr>
          <p:nvPr>
            <p:ph type="title"/>
          </p:nvPr>
        </p:nvSpPr>
        <p:spPr/>
        <p:txBody>
          <a:bodyPr/>
          <a:lstStyle/>
          <a:p>
            <a:r>
              <a:rPr lang="en-US" dirty="0"/>
              <a:t>How to create a process library?</a:t>
            </a:r>
          </a:p>
        </p:txBody>
      </p:sp>
      <p:sp>
        <p:nvSpPr>
          <p:cNvPr id="3" name="Content Placeholder 2">
            <a:extLst>
              <a:ext uri="{FF2B5EF4-FFF2-40B4-BE49-F238E27FC236}">
                <a16:creationId xmlns:a16="http://schemas.microsoft.com/office/drawing/2014/main" id="{CF9FEC5E-7A4D-BA50-8F87-728BC91F877E}"/>
              </a:ext>
            </a:extLst>
          </p:cNvPr>
          <p:cNvSpPr>
            <a:spLocks noGrp="1"/>
          </p:cNvSpPr>
          <p:nvPr>
            <p:ph idx="1"/>
          </p:nvPr>
        </p:nvSpPr>
        <p:spPr>
          <a:xfrm>
            <a:off x="838200" y="1825625"/>
            <a:ext cx="10515600" cy="4839126"/>
          </a:xfrm>
        </p:spPr>
        <p:txBody>
          <a:bodyPr>
            <a:normAutofit/>
          </a:bodyPr>
          <a:lstStyle/>
          <a:p>
            <a:pPr marL="0" indent="0">
              <a:buNone/>
            </a:pPr>
            <a:r>
              <a:rPr lang="en-US" sz="2400" b="1" i="0" dirty="0">
                <a:solidFill>
                  <a:srgbClr val="374151"/>
                </a:solidFill>
                <a:effectLst/>
                <a:latin typeface="Söhne"/>
              </a:rPr>
              <a:t>8. Create templates an</a:t>
            </a:r>
            <a:r>
              <a:rPr lang="en-US" sz="2400" b="1" dirty="0">
                <a:solidFill>
                  <a:srgbClr val="374151"/>
                </a:solidFill>
                <a:latin typeface="Söhne"/>
              </a:rPr>
              <a:t>d guidelines</a:t>
            </a:r>
            <a:r>
              <a:rPr lang="en-US" sz="2400" b="0" i="0" dirty="0">
                <a:solidFill>
                  <a:srgbClr val="374151"/>
                </a:solidFill>
                <a:effectLst/>
                <a:latin typeface="Söhne"/>
              </a:rPr>
              <a:t>:</a:t>
            </a:r>
            <a:br>
              <a:rPr lang="en-US" sz="2400" b="0" i="0" dirty="0">
                <a:solidFill>
                  <a:srgbClr val="374151"/>
                </a:solidFill>
                <a:effectLst/>
                <a:latin typeface="Söhne"/>
              </a:rPr>
            </a:br>
            <a:r>
              <a:rPr lang="en-US" sz="2400" b="0" i="0" dirty="0">
                <a:solidFill>
                  <a:srgbClr val="374151"/>
                </a:solidFill>
                <a:effectLst/>
                <a:latin typeface="Söhne"/>
              </a:rPr>
              <a:t>	</a:t>
            </a:r>
            <a:r>
              <a:rPr lang="en-US" sz="2000" b="0" i="0" dirty="0">
                <a:solidFill>
                  <a:srgbClr val="374151"/>
                </a:solidFill>
                <a:effectLst/>
                <a:latin typeface="Söhne"/>
              </a:rPr>
              <a:t>Develop standardized templates for documenting processes. Include guidelines for 	consistency and completeness in documentation.</a:t>
            </a:r>
            <a:r>
              <a:rPr lang="en-US" sz="1400" b="0" i="0" dirty="0">
                <a:solidFill>
                  <a:srgbClr val="374151"/>
                </a:solidFill>
                <a:effectLst/>
                <a:latin typeface="Söhne"/>
              </a:rPr>
              <a:t> </a:t>
            </a:r>
            <a:endParaRPr lang="en-US" sz="2000" b="0" i="0" dirty="0">
              <a:solidFill>
                <a:srgbClr val="374151"/>
              </a:solidFill>
              <a:effectLst/>
              <a:latin typeface="Söhne"/>
            </a:endParaRPr>
          </a:p>
          <a:p>
            <a:pPr marL="0" indent="0" algn="l">
              <a:buNone/>
            </a:pPr>
            <a:r>
              <a:rPr lang="en-US" sz="2400" b="1" dirty="0">
                <a:solidFill>
                  <a:srgbClr val="374151"/>
                </a:solidFill>
                <a:latin typeface="Söhne"/>
              </a:rPr>
              <a:t>9</a:t>
            </a:r>
            <a:r>
              <a:rPr lang="en-US" sz="2000" b="1" dirty="0">
                <a:solidFill>
                  <a:srgbClr val="374151"/>
                </a:solidFill>
                <a:latin typeface="Söhne"/>
              </a:rPr>
              <a:t>.</a:t>
            </a:r>
            <a:r>
              <a:rPr lang="en-US" sz="2400" dirty="0">
                <a:solidFill>
                  <a:srgbClr val="374151"/>
                </a:solidFill>
                <a:latin typeface="Söhne"/>
              </a:rPr>
              <a:t> </a:t>
            </a:r>
            <a:r>
              <a:rPr lang="en-US" sz="2400" b="1" dirty="0">
                <a:solidFill>
                  <a:srgbClr val="374151"/>
                </a:solidFill>
                <a:latin typeface="Söhne"/>
              </a:rPr>
              <a:t>Document processes</a:t>
            </a:r>
            <a:r>
              <a:rPr lang="en-US" sz="2400" b="1" i="0" dirty="0">
                <a:solidFill>
                  <a:srgbClr val="374151"/>
                </a:solidFill>
                <a:effectLst/>
                <a:latin typeface="Söhne"/>
              </a:rPr>
              <a:t>:</a:t>
            </a:r>
            <a:br>
              <a:rPr lang="en-US" sz="1400" dirty="0">
                <a:solidFill>
                  <a:srgbClr val="374151"/>
                </a:solidFill>
                <a:latin typeface="Söhne"/>
              </a:rPr>
            </a:br>
            <a:r>
              <a:rPr lang="en-US" sz="1400" dirty="0">
                <a:solidFill>
                  <a:srgbClr val="374151"/>
                </a:solidFill>
                <a:latin typeface="Söhne"/>
              </a:rPr>
              <a:t>	</a:t>
            </a:r>
            <a:r>
              <a:rPr lang="en-US" sz="2000" b="0" i="0" dirty="0">
                <a:solidFill>
                  <a:srgbClr val="374151"/>
                </a:solidFill>
                <a:effectLst/>
                <a:latin typeface="Söhne"/>
              </a:rPr>
              <a:t>Start populating the process library with detailed documentation for each process. Include 	step-by-step instructions, diagrams, and any relevant attachments.</a:t>
            </a:r>
          </a:p>
          <a:p>
            <a:pPr marL="0" indent="0" algn="l">
              <a:buNone/>
            </a:pPr>
            <a:r>
              <a:rPr lang="en-US" sz="2400" b="1" dirty="0">
                <a:solidFill>
                  <a:srgbClr val="374151"/>
                </a:solidFill>
                <a:latin typeface="Söhne"/>
              </a:rPr>
              <a:t>10. Provide support and resources:</a:t>
            </a:r>
            <a:br>
              <a:rPr lang="en-US" sz="2400" b="1" dirty="0">
                <a:solidFill>
                  <a:srgbClr val="374151"/>
                </a:solidFill>
                <a:latin typeface="Söhne"/>
              </a:rPr>
            </a:br>
            <a:r>
              <a:rPr lang="en-US" sz="2400" b="1" dirty="0">
                <a:solidFill>
                  <a:srgbClr val="374151"/>
                </a:solidFill>
                <a:latin typeface="Söhne"/>
              </a:rPr>
              <a:t>	</a:t>
            </a:r>
            <a:r>
              <a:rPr lang="en-US" sz="2000" b="0" i="0" dirty="0">
                <a:solidFill>
                  <a:srgbClr val="374151"/>
                </a:solidFill>
                <a:effectLst/>
                <a:latin typeface="Söhne"/>
              </a:rPr>
              <a:t>Offer ongoing support and resources for users to navigate and utilize the process library 	effectively.</a:t>
            </a:r>
          </a:p>
          <a:p>
            <a:pPr marL="0" indent="0" algn="l">
              <a:buNone/>
            </a:pPr>
            <a:r>
              <a:rPr lang="en-US" sz="2400" b="1" dirty="0">
                <a:solidFill>
                  <a:srgbClr val="374151"/>
                </a:solidFill>
                <a:latin typeface="Söhne"/>
              </a:rPr>
              <a:t>11. Monitor Usage and Effectiveness</a:t>
            </a:r>
            <a:br>
              <a:rPr lang="en-US" sz="2400" b="1" dirty="0">
                <a:solidFill>
                  <a:srgbClr val="374151"/>
                </a:solidFill>
                <a:latin typeface="Söhne"/>
              </a:rPr>
            </a:br>
            <a:r>
              <a:rPr lang="en-US" sz="2400" b="1" dirty="0">
                <a:solidFill>
                  <a:srgbClr val="374151"/>
                </a:solidFill>
                <a:latin typeface="Söhne"/>
              </a:rPr>
              <a:t>	</a:t>
            </a:r>
            <a:r>
              <a:rPr lang="en-US" sz="2000" dirty="0">
                <a:solidFill>
                  <a:srgbClr val="374151"/>
                </a:solidFill>
                <a:latin typeface="Söhne"/>
              </a:rPr>
              <a:t>Track metrics related to the usage and effectiveness of the process library. Use this data to 	make adjustments as necessary.</a:t>
            </a:r>
            <a:endParaRPr lang="en-US" sz="2000" dirty="0"/>
          </a:p>
        </p:txBody>
      </p:sp>
    </p:spTree>
    <p:extLst>
      <p:ext uri="{BB962C8B-B14F-4D97-AF65-F5344CB8AC3E}">
        <p14:creationId xmlns:p14="http://schemas.microsoft.com/office/powerpoint/2010/main" val="42387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F5E9E-A1A3-259A-6076-1F51E2BA8821}"/>
              </a:ext>
            </a:extLst>
          </p:cNvPr>
          <p:cNvSpPr>
            <a:spLocks noGrp="1"/>
          </p:cNvSpPr>
          <p:nvPr>
            <p:ph type="title"/>
          </p:nvPr>
        </p:nvSpPr>
        <p:spPr>
          <a:xfrm>
            <a:off x="6739128" y="638089"/>
            <a:ext cx="4818888" cy="1476801"/>
          </a:xfrm>
        </p:spPr>
        <p:txBody>
          <a:bodyPr anchor="b">
            <a:normAutofit/>
          </a:bodyPr>
          <a:lstStyle/>
          <a:p>
            <a:r>
              <a:rPr lang="en-US" sz="5000"/>
              <a:t>What is process library?</a:t>
            </a:r>
          </a:p>
        </p:txBody>
      </p:sp>
      <p:pic>
        <p:nvPicPr>
          <p:cNvPr id="7" name="Graphic 6" descr="Fabric Report Library">
            <a:extLst>
              <a:ext uri="{FF2B5EF4-FFF2-40B4-BE49-F238E27FC236}">
                <a16:creationId xmlns:a16="http://schemas.microsoft.com/office/drawing/2014/main" id="{379A833C-6F87-4189-35D1-623119F10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36" y="699516"/>
            <a:ext cx="5458968" cy="5458968"/>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8D1B51-8B75-56ED-E657-FB901F068961}"/>
              </a:ext>
            </a:extLst>
          </p:cNvPr>
          <p:cNvSpPr>
            <a:spLocks noGrp="1"/>
          </p:cNvSpPr>
          <p:nvPr>
            <p:ph idx="1"/>
          </p:nvPr>
        </p:nvSpPr>
        <p:spPr>
          <a:xfrm>
            <a:off x="6739128" y="2664886"/>
            <a:ext cx="4818888" cy="3550789"/>
          </a:xfrm>
        </p:spPr>
        <p:txBody>
          <a:bodyPr anchor="t">
            <a:normAutofit/>
          </a:bodyPr>
          <a:lstStyle/>
          <a:p>
            <a:pPr marL="0" indent="0">
              <a:buNone/>
            </a:pPr>
            <a:r>
              <a:rPr lang="en-US" sz="2200" b="0" i="0">
                <a:effectLst/>
                <a:latin typeface="Roboto" panose="02000000000000000000" pitchFamily="2" charset="0"/>
              </a:rPr>
              <a:t>Simply put, a process library is a document management system that enables businesses to store information about their processes in the cloud, helping to keep them both organized and accessible.</a:t>
            </a:r>
            <a:endParaRPr lang="en-US" sz="2200"/>
          </a:p>
        </p:txBody>
      </p:sp>
    </p:spTree>
    <p:extLst>
      <p:ext uri="{BB962C8B-B14F-4D97-AF65-F5344CB8AC3E}">
        <p14:creationId xmlns:p14="http://schemas.microsoft.com/office/powerpoint/2010/main" val="40393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8528-30DD-B868-9105-3D72C95E89C7}"/>
              </a:ext>
            </a:extLst>
          </p:cNvPr>
          <p:cNvSpPr>
            <a:spLocks noGrp="1"/>
          </p:cNvSpPr>
          <p:nvPr>
            <p:ph type="title"/>
          </p:nvPr>
        </p:nvSpPr>
        <p:spPr/>
        <p:txBody>
          <a:bodyPr/>
          <a:lstStyle/>
          <a:p>
            <a:r>
              <a:rPr lang="en-US" b="0" i="0" dirty="0">
                <a:solidFill>
                  <a:srgbClr val="202326"/>
                </a:solidFill>
                <a:effectLst/>
                <a:latin typeface="Chillax Semibold"/>
              </a:rPr>
              <a:t>Why are process libraries important?</a:t>
            </a:r>
            <a:endParaRPr lang="en-US" dirty="0"/>
          </a:p>
        </p:txBody>
      </p:sp>
      <p:sp>
        <p:nvSpPr>
          <p:cNvPr id="3" name="Content Placeholder 2">
            <a:extLst>
              <a:ext uri="{FF2B5EF4-FFF2-40B4-BE49-F238E27FC236}">
                <a16:creationId xmlns:a16="http://schemas.microsoft.com/office/drawing/2014/main" id="{5FDA7C88-2BF8-C56C-4C05-0381F71D02D7}"/>
              </a:ext>
            </a:extLst>
          </p:cNvPr>
          <p:cNvSpPr>
            <a:spLocks noGrp="1"/>
          </p:cNvSpPr>
          <p:nvPr>
            <p:ph idx="1"/>
          </p:nvPr>
        </p:nvSpPr>
        <p:spPr/>
        <p:txBody>
          <a:bodyPr>
            <a:normAutofit/>
          </a:bodyPr>
          <a:lstStyle/>
          <a:p>
            <a:pPr algn="l" fontAlgn="base"/>
            <a:r>
              <a:rPr lang="en-US" b="0" i="0" dirty="0">
                <a:effectLst/>
                <a:latin typeface="Roboto" panose="02000000000000000000" pitchFamily="2" charset="0"/>
              </a:rPr>
              <a:t>Having a solid </a:t>
            </a:r>
            <a:r>
              <a:rPr lang="en-US" b="0" i="0" u="none" strike="noStrike" dirty="0">
                <a:effectLst/>
                <a:latin typeface="Roboto" panose="02000000000000000000" pitchFamily="2" charset="0"/>
              </a:rPr>
              <a:t>process management system</a:t>
            </a:r>
            <a:r>
              <a:rPr lang="en-US" b="0" i="0" dirty="0">
                <a:effectLst/>
                <a:latin typeface="Roboto" panose="02000000000000000000" pitchFamily="2" charset="0"/>
              </a:rPr>
              <a:t> is key for any modern, forward-focused business and will help </a:t>
            </a:r>
            <a:r>
              <a:rPr lang="en-US" b="0" i="0" u="none" strike="noStrike" dirty="0">
                <a:effectLst/>
                <a:latin typeface="Roboto" panose="02000000000000000000" pitchFamily="2" charset="0"/>
              </a:rPr>
              <a:t>glue your business together.</a:t>
            </a:r>
            <a:r>
              <a:rPr lang="en-US" b="0" i="0" dirty="0">
                <a:effectLst/>
                <a:latin typeface="Roboto" panose="02000000000000000000" pitchFamily="2" charset="0"/>
              </a:rPr>
              <a:t> As we progress further into the digital age, relying on old physical methods of management will only slow you down and push you behind the companies that are utilizing digital methods of storing and collecting data.</a:t>
            </a:r>
          </a:p>
          <a:p>
            <a:pPr algn="l" fontAlgn="base"/>
            <a:r>
              <a:rPr lang="en-US" b="0" i="0" dirty="0">
                <a:effectLst/>
                <a:latin typeface="Roboto" panose="02000000000000000000" pitchFamily="2" charset="0"/>
              </a:rPr>
              <a:t>Creating a process library is a key aspect of business process management and will ensure you’re reaching your full potential. Below, we take an even deeper dive into the importance of process libraries, and how they could benefit your organization.</a:t>
            </a:r>
          </a:p>
          <a:p>
            <a:endParaRPr lang="en-US" dirty="0"/>
          </a:p>
        </p:txBody>
      </p:sp>
    </p:spTree>
    <p:extLst>
      <p:ext uri="{BB962C8B-B14F-4D97-AF65-F5344CB8AC3E}">
        <p14:creationId xmlns:p14="http://schemas.microsoft.com/office/powerpoint/2010/main" val="143076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75D4A-5897-5FA8-A2D0-170422DC3B2A}"/>
              </a:ext>
            </a:extLst>
          </p:cNvPr>
          <p:cNvSpPr>
            <a:spLocks noGrp="1"/>
          </p:cNvSpPr>
          <p:nvPr>
            <p:ph type="title"/>
          </p:nvPr>
        </p:nvSpPr>
        <p:spPr>
          <a:xfrm>
            <a:off x="838200" y="365125"/>
            <a:ext cx="10515600" cy="1306443"/>
          </a:xfrm>
        </p:spPr>
        <p:txBody>
          <a:bodyPr>
            <a:normAutofit/>
          </a:bodyPr>
          <a:lstStyle/>
          <a:p>
            <a:r>
              <a:rPr lang="en-US" sz="4000" dirty="0"/>
              <a:t>Diagram of process library layers or levels</a:t>
            </a:r>
          </a:p>
        </p:txBody>
      </p:sp>
      <p:sp>
        <p:nvSpPr>
          <p:cNvPr id="3" name="Content Placeholder 2">
            <a:extLst>
              <a:ext uri="{FF2B5EF4-FFF2-40B4-BE49-F238E27FC236}">
                <a16:creationId xmlns:a16="http://schemas.microsoft.com/office/drawing/2014/main" id="{DA4816A3-D4A6-4EBB-CD46-8D0CF888897B}"/>
              </a:ext>
            </a:extLst>
          </p:cNvPr>
          <p:cNvSpPr>
            <a:spLocks noGrp="1"/>
          </p:cNvSpPr>
          <p:nvPr>
            <p:ph idx="1"/>
          </p:nvPr>
        </p:nvSpPr>
        <p:spPr>
          <a:xfrm>
            <a:off x="750651" y="2877736"/>
            <a:ext cx="4152774" cy="2560026"/>
          </a:xfrm>
        </p:spPr>
        <p:txBody>
          <a:bodyPr>
            <a:normAutofit lnSpcReduction="10000"/>
          </a:bodyPr>
          <a:lstStyle/>
          <a:p>
            <a:pPr marL="0" indent="0">
              <a:buNone/>
            </a:pPr>
            <a:r>
              <a:rPr lang="en-US" sz="2000" dirty="0"/>
              <a:t>The customer enters the layers through the presentation layer which is displayed first on the screen.</a:t>
            </a:r>
            <a:br>
              <a:rPr lang="en-US" sz="2000" dirty="0"/>
            </a:br>
            <a:r>
              <a:rPr lang="en-US" sz="2000" dirty="0"/>
              <a:t>After which customer completes the process in the business which then interacts with the persistence layer and the data is stored in the database layer which is neither accessible nor visible to the customer.</a:t>
            </a:r>
            <a:br>
              <a:rPr lang="en-US" sz="2000" dirty="0"/>
            </a:br>
            <a:endParaRPr lang="en-US" sz="2000" dirty="0"/>
          </a:p>
        </p:txBody>
      </p:sp>
      <p:pic>
        <p:nvPicPr>
          <p:cNvPr id="4" name="Picture 3">
            <a:extLst>
              <a:ext uri="{FF2B5EF4-FFF2-40B4-BE49-F238E27FC236}">
                <a16:creationId xmlns:a16="http://schemas.microsoft.com/office/drawing/2014/main" id="{39BBD5CC-1F1C-0E28-BEC5-A1F32481337D}"/>
              </a:ext>
            </a:extLst>
          </p:cNvPr>
          <p:cNvPicPr>
            <a:picLocks noChangeAspect="1"/>
          </p:cNvPicPr>
          <p:nvPr/>
        </p:nvPicPr>
        <p:blipFill rotWithShape="1">
          <a:blip r:embed="rId2"/>
          <a:srcRect r="318" b="-3"/>
          <a:stretch/>
        </p:blipFill>
        <p:spPr>
          <a:xfrm>
            <a:off x="5183500" y="1904282"/>
            <a:ext cx="6170299" cy="4224808"/>
          </a:xfrm>
          <a:prstGeom prst="rect">
            <a:avLst/>
          </a:prstGeom>
        </p:spPr>
      </p:pic>
    </p:spTree>
    <p:extLst>
      <p:ext uri="{BB962C8B-B14F-4D97-AF65-F5344CB8AC3E}">
        <p14:creationId xmlns:p14="http://schemas.microsoft.com/office/powerpoint/2010/main" val="287186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957E-E076-0F6E-D919-A03F131AE5E5}"/>
              </a:ext>
            </a:extLst>
          </p:cNvPr>
          <p:cNvSpPr>
            <a:spLocks noGrp="1"/>
          </p:cNvSpPr>
          <p:nvPr>
            <p:ph type="title"/>
          </p:nvPr>
        </p:nvSpPr>
        <p:spPr/>
        <p:txBody>
          <a:bodyPr>
            <a:normAutofit/>
          </a:bodyPr>
          <a:lstStyle/>
          <a:p>
            <a:r>
              <a:rPr lang="en-US" dirty="0"/>
              <a:t>Examples of process library structure</a:t>
            </a:r>
            <a:br>
              <a:rPr lang="en-US" dirty="0"/>
            </a:br>
            <a:r>
              <a:rPr lang="en-US" b="1" dirty="0"/>
              <a:t>Customer Journey Structure</a:t>
            </a:r>
          </a:p>
        </p:txBody>
      </p:sp>
      <p:graphicFrame>
        <p:nvGraphicFramePr>
          <p:cNvPr id="7" name="Content Placeholder 6">
            <a:extLst>
              <a:ext uri="{FF2B5EF4-FFF2-40B4-BE49-F238E27FC236}">
                <a16:creationId xmlns:a16="http://schemas.microsoft.com/office/drawing/2014/main" id="{91E7842C-2B03-FC29-410F-9E904A6A9C2A}"/>
              </a:ext>
            </a:extLst>
          </p:cNvPr>
          <p:cNvGraphicFramePr>
            <a:graphicFrameLocks noGrp="1"/>
          </p:cNvGraphicFramePr>
          <p:nvPr>
            <p:ph idx="1"/>
            <p:extLst>
              <p:ext uri="{D42A27DB-BD31-4B8C-83A1-F6EECF244321}">
                <p14:modId xmlns:p14="http://schemas.microsoft.com/office/powerpoint/2010/main" val="1544067256"/>
              </p:ext>
            </p:extLst>
          </p:nvPr>
        </p:nvGraphicFramePr>
        <p:xfrm>
          <a:off x="838200" y="202358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946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D098-59D9-0B88-F6C8-4BA8EA103F03}"/>
              </a:ext>
            </a:extLst>
          </p:cNvPr>
          <p:cNvSpPr>
            <a:spLocks noGrp="1"/>
          </p:cNvSpPr>
          <p:nvPr>
            <p:ph type="title"/>
          </p:nvPr>
        </p:nvSpPr>
        <p:spPr/>
        <p:txBody>
          <a:bodyPr/>
          <a:lstStyle/>
          <a:p>
            <a:r>
              <a:rPr lang="en-US" dirty="0"/>
              <a:t>Examples in IT industry</a:t>
            </a:r>
            <a:br>
              <a:rPr lang="en-US" dirty="0"/>
            </a:br>
            <a:r>
              <a:rPr lang="en-US" b="1" dirty="0"/>
              <a:t>Incident Management</a:t>
            </a:r>
            <a:endParaRPr lang="en-US" dirty="0"/>
          </a:p>
        </p:txBody>
      </p:sp>
      <p:graphicFrame>
        <p:nvGraphicFramePr>
          <p:cNvPr id="4" name="Content Placeholder 3">
            <a:extLst>
              <a:ext uri="{FF2B5EF4-FFF2-40B4-BE49-F238E27FC236}">
                <a16:creationId xmlns:a16="http://schemas.microsoft.com/office/drawing/2014/main" id="{D9B56464-C7CD-4670-EACC-9CD112212AE2}"/>
              </a:ext>
            </a:extLst>
          </p:cNvPr>
          <p:cNvGraphicFramePr>
            <a:graphicFrameLocks noGrp="1"/>
          </p:cNvGraphicFramePr>
          <p:nvPr>
            <p:ph idx="1"/>
            <p:extLst>
              <p:ext uri="{D42A27DB-BD31-4B8C-83A1-F6EECF244321}">
                <p14:modId xmlns:p14="http://schemas.microsoft.com/office/powerpoint/2010/main" val="3966801532"/>
              </p:ext>
            </p:extLst>
          </p:nvPr>
        </p:nvGraphicFramePr>
        <p:xfrm>
          <a:off x="838200" y="1825625"/>
          <a:ext cx="1108108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10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F041-B725-BB76-A68F-B6C3BBA397C8}"/>
              </a:ext>
            </a:extLst>
          </p:cNvPr>
          <p:cNvSpPr>
            <a:spLocks noGrp="1"/>
          </p:cNvSpPr>
          <p:nvPr>
            <p:ph type="title"/>
          </p:nvPr>
        </p:nvSpPr>
        <p:spPr/>
        <p:txBody>
          <a:bodyPr/>
          <a:lstStyle/>
          <a:p>
            <a:r>
              <a:rPr lang="en-US" dirty="0"/>
              <a:t>Examples in IT industry</a:t>
            </a:r>
            <a:br>
              <a:rPr lang="en-US" dirty="0"/>
            </a:br>
            <a:r>
              <a:rPr lang="en-US" b="1" dirty="0"/>
              <a:t>Change management</a:t>
            </a:r>
            <a:endParaRPr lang="en-US" dirty="0"/>
          </a:p>
        </p:txBody>
      </p:sp>
      <p:graphicFrame>
        <p:nvGraphicFramePr>
          <p:cNvPr id="4" name="Content Placeholder 3">
            <a:extLst>
              <a:ext uri="{FF2B5EF4-FFF2-40B4-BE49-F238E27FC236}">
                <a16:creationId xmlns:a16="http://schemas.microsoft.com/office/drawing/2014/main" id="{B1AA3590-BED4-C5DA-9125-CB4A3B5B9332}"/>
              </a:ext>
            </a:extLst>
          </p:cNvPr>
          <p:cNvGraphicFramePr>
            <a:graphicFrameLocks noGrp="1"/>
          </p:cNvGraphicFramePr>
          <p:nvPr>
            <p:ph idx="1"/>
            <p:extLst>
              <p:ext uri="{D42A27DB-BD31-4B8C-83A1-F6EECF244321}">
                <p14:modId xmlns:p14="http://schemas.microsoft.com/office/powerpoint/2010/main" val="37224608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325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E3B4-5D3D-6E66-5BD4-EC204BF71C15}"/>
              </a:ext>
            </a:extLst>
          </p:cNvPr>
          <p:cNvSpPr>
            <a:spLocks noGrp="1"/>
          </p:cNvSpPr>
          <p:nvPr>
            <p:ph type="title"/>
          </p:nvPr>
        </p:nvSpPr>
        <p:spPr/>
        <p:txBody>
          <a:bodyPr/>
          <a:lstStyle/>
          <a:p>
            <a:r>
              <a:rPr lang="en-US"/>
              <a:t>How to create a process library?</a:t>
            </a:r>
            <a:endParaRPr lang="en-US" dirty="0"/>
          </a:p>
        </p:txBody>
      </p:sp>
      <p:sp>
        <p:nvSpPr>
          <p:cNvPr id="3" name="Content Placeholder 2">
            <a:extLst>
              <a:ext uri="{FF2B5EF4-FFF2-40B4-BE49-F238E27FC236}">
                <a16:creationId xmlns:a16="http://schemas.microsoft.com/office/drawing/2014/main" id="{CF9FEC5E-7A4D-BA50-8F87-728BC91F877E}"/>
              </a:ext>
            </a:extLst>
          </p:cNvPr>
          <p:cNvSpPr>
            <a:spLocks noGrp="1"/>
          </p:cNvSpPr>
          <p:nvPr>
            <p:ph idx="1"/>
          </p:nvPr>
        </p:nvSpPr>
        <p:spPr/>
        <p:txBody>
          <a:bodyPr>
            <a:normAutofit lnSpcReduction="10000"/>
          </a:bodyPr>
          <a:lstStyle/>
          <a:p>
            <a:pPr marL="0" indent="0">
              <a:buNone/>
            </a:pPr>
            <a:r>
              <a:rPr lang="en-US" sz="2000" b="0" i="0">
                <a:solidFill>
                  <a:srgbClr val="374151"/>
                </a:solidFill>
                <a:effectLst/>
                <a:latin typeface="Söhne"/>
              </a:rPr>
              <a:t>Creating a process library structure involves careful planning and consideration of your organization's specific needs and workflows. Here is a step-by-step guide to help you create an effective process library structure:</a:t>
            </a:r>
          </a:p>
          <a:p>
            <a:pPr marL="0" indent="0">
              <a:buNone/>
            </a:pPr>
            <a:br>
              <a:rPr lang="en-US" b="0" i="0">
                <a:solidFill>
                  <a:srgbClr val="374151"/>
                </a:solidFill>
                <a:effectLst/>
                <a:latin typeface="Söhne"/>
              </a:rPr>
            </a:br>
            <a:r>
              <a:rPr lang="en-US" sz="2400" b="1" i="0">
                <a:solidFill>
                  <a:srgbClr val="374151"/>
                </a:solidFill>
                <a:effectLst/>
                <a:latin typeface="Söhne"/>
              </a:rPr>
              <a:t>1. Define purpose and scope</a:t>
            </a:r>
            <a:r>
              <a:rPr lang="en-US" sz="2400" b="0" i="0">
                <a:solidFill>
                  <a:srgbClr val="374151"/>
                </a:solidFill>
                <a:effectLst/>
                <a:latin typeface="Söhne"/>
              </a:rPr>
              <a:t>:</a:t>
            </a:r>
            <a:br>
              <a:rPr lang="en-US" b="0" i="0">
                <a:solidFill>
                  <a:srgbClr val="374151"/>
                </a:solidFill>
                <a:effectLst/>
                <a:latin typeface="Söhne"/>
              </a:rPr>
            </a:br>
            <a:r>
              <a:rPr lang="en-US" b="0" i="0">
                <a:solidFill>
                  <a:srgbClr val="374151"/>
                </a:solidFill>
                <a:effectLst/>
                <a:latin typeface="Söhne"/>
              </a:rPr>
              <a:t>	</a:t>
            </a:r>
            <a:r>
              <a:rPr lang="en-US" sz="2000" b="0" i="0">
                <a:solidFill>
                  <a:srgbClr val="374151"/>
                </a:solidFill>
                <a:effectLst/>
                <a:latin typeface="Söhne"/>
              </a:rPr>
              <a:t>Determine why you need a process library and what processes it will encompass. Consider 	the goals, objectives, and intended 	outcomes.</a:t>
            </a:r>
          </a:p>
          <a:p>
            <a:pPr marL="0" indent="0" algn="l">
              <a:buNone/>
            </a:pPr>
            <a:r>
              <a:rPr lang="en-US" sz="2000" b="1">
                <a:solidFill>
                  <a:srgbClr val="374151"/>
                </a:solidFill>
                <a:latin typeface="Söhne"/>
              </a:rPr>
              <a:t>2.</a:t>
            </a:r>
            <a:r>
              <a:rPr lang="en-US" sz="2000">
                <a:solidFill>
                  <a:srgbClr val="374151"/>
                </a:solidFill>
                <a:latin typeface="Söhne"/>
              </a:rPr>
              <a:t> </a:t>
            </a:r>
            <a:r>
              <a:rPr lang="en-US" sz="2400" b="1" i="0">
                <a:solidFill>
                  <a:srgbClr val="374151"/>
                </a:solidFill>
                <a:effectLst/>
                <a:latin typeface="Söhne"/>
              </a:rPr>
              <a:t>Identify Key Stakeholders:</a:t>
            </a:r>
            <a:br>
              <a:rPr lang="en-US" sz="1400">
                <a:solidFill>
                  <a:srgbClr val="374151"/>
                </a:solidFill>
                <a:latin typeface="Söhne"/>
              </a:rPr>
            </a:br>
            <a:r>
              <a:rPr lang="en-US" sz="1400">
                <a:solidFill>
                  <a:srgbClr val="374151"/>
                </a:solidFill>
                <a:latin typeface="Söhne"/>
              </a:rPr>
              <a:t>	</a:t>
            </a:r>
            <a:r>
              <a:rPr lang="en-US" sz="2000" b="0" i="0">
                <a:solidFill>
                  <a:srgbClr val="374151"/>
                </a:solidFill>
                <a:effectLst/>
                <a:latin typeface="Söhne"/>
              </a:rPr>
              <a:t>Involve relevant stakeholders from different departments or teams. Their input will be 	crucial in shaping the structure.</a:t>
            </a:r>
          </a:p>
          <a:p>
            <a:pPr marL="0" indent="0" algn="l">
              <a:buNone/>
            </a:pPr>
            <a:r>
              <a:rPr lang="en-US" sz="2400" b="1">
                <a:solidFill>
                  <a:srgbClr val="374151"/>
                </a:solidFill>
                <a:latin typeface="Söhne"/>
              </a:rPr>
              <a:t>3. Analyze and categorize processes:</a:t>
            </a:r>
            <a:br>
              <a:rPr lang="en-US" sz="2400" b="1">
                <a:solidFill>
                  <a:srgbClr val="374151"/>
                </a:solidFill>
                <a:latin typeface="Söhne"/>
              </a:rPr>
            </a:br>
            <a:r>
              <a:rPr lang="en-US" sz="2400" b="1">
                <a:solidFill>
                  <a:srgbClr val="374151"/>
                </a:solidFill>
                <a:latin typeface="Söhne"/>
              </a:rPr>
              <a:t>	</a:t>
            </a:r>
            <a:r>
              <a:rPr lang="en-US" sz="2000" b="0" i="0">
                <a:solidFill>
                  <a:srgbClr val="374151"/>
                </a:solidFill>
                <a:effectLst/>
                <a:latin typeface="Söhne"/>
              </a:rPr>
              <a:t>Review the processes and categorize them based on common themes, functions, or 	departments. This will help in grouping related processes together.</a:t>
            </a:r>
            <a:endParaRPr lang="en-US" sz="2400" b="1" i="0">
              <a:solidFill>
                <a:srgbClr val="374151"/>
              </a:solidFill>
              <a:effectLst/>
              <a:latin typeface="Söhne"/>
            </a:endParaRPr>
          </a:p>
          <a:p>
            <a:pPr marL="0" indent="0">
              <a:buNone/>
            </a:pPr>
            <a:endParaRPr lang="en-US" sz="2000" dirty="0"/>
          </a:p>
        </p:txBody>
      </p:sp>
    </p:spTree>
    <p:extLst>
      <p:ext uri="{BB962C8B-B14F-4D97-AF65-F5344CB8AC3E}">
        <p14:creationId xmlns:p14="http://schemas.microsoft.com/office/powerpoint/2010/main" val="34517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E3B4-5D3D-6E66-5BD4-EC204BF71C15}"/>
              </a:ext>
            </a:extLst>
          </p:cNvPr>
          <p:cNvSpPr>
            <a:spLocks noGrp="1"/>
          </p:cNvSpPr>
          <p:nvPr>
            <p:ph type="title"/>
          </p:nvPr>
        </p:nvSpPr>
        <p:spPr/>
        <p:txBody>
          <a:bodyPr/>
          <a:lstStyle/>
          <a:p>
            <a:r>
              <a:rPr lang="en-US" dirty="0"/>
              <a:t>How to create a process library?</a:t>
            </a:r>
          </a:p>
        </p:txBody>
      </p:sp>
      <p:sp>
        <p:nvSpPr>
          <p:cNvPr id="3" name="Content Placeholder 2">
            <a:extLst>
              <a:ext uri="{FF2B5EF4-FFF2-40B4-BE49-F238E27FC236}">
                <a16:creationId xmlns:a16="http://schemas.microsoft.com/office/drawing/2014/main" id="{CF9FEC5E-7A4D-BA50-8F87-728BC91F877E}"/>
              </a:ext>
            </a:extLst>
          </p:cNvPr>
          <p:cNvSpPr>
            <a:spLocks noGrp="1"/>
          </p:cNvSpPr>
          <p:nvPr>
            <p:ph idx="1"/>
          </p:nvPr>
        </p:nvSpPr>
        <p:spPr>
          <a:xfrm>
            <a:off x="838200" y="1825625"/>
            <a:ext cx="10515600" cy="4839126"/>
          </a:xfrm>
        </p:spPr>
        <p:txBody>
          <a:bodyPr>
            <a:normAutofit/>
          </a:bodyPr>
          <a:lstStyle/>
          <a:p>
            <a:pPr marL="0" indent="0">
              <a:buNone/>
            </a:pPr>
            <a:r>
              <a:rPr lang="en-US" sz="2400" b="1" dirty="0">
                <a:solidFill>
                  <a:srgbClr val="374151"/>
                </a:solidFill>
                <a:latin typeface="Söhne"/>
              </a:rPr>
              <a:t>4</a:t>
            </a:r>
            <a:r>
              <a:rPr lang="en-US" sz="2400" b="1" i="0" dirty="0">
                <a:solidFill>
                  <a:srgbClr val="374151"/>
                </a:solidFill>
                <a:effectLst/>
                <a:latin typeface="Söhne"/>
              </a:rPr>
              <a:t>. </a:t>
            </a:r>
            <a:r>
              <a:rPr lang="en-US" sz="2400" b="1" dirty="0">
                <a:solidFill>
                  <a:srgbClr val="374151"/>
                </a:solidFill>
                <a:latin typeface="Söhne"/>
              </a:rPr>
              <a:t>Selecting a structuring method</a:t>
            </a:r>
            <a:r>
              <a:rPr lang="en-US" sz="2400" b="0" i="0" dirty="0">
                <a:solidFill>
                  <a:srgbClr val="374151"/>
                </a:solidFill>
                <a:effectLst/>
                <a:latin typeface="Söhne"/>
              </a:rPr>
              <a:t>:</a:t>
            </a:r>
            <a:br>
              <a:rPr lang="en-US" sz="2400" b="0" i="0" dirty="0">
                <a:solidFill>
                  <a:srgbClr val="374151"/>
                </a:solidFill>
                <a:effectLst/>
                <a:latin typeface="Söhne"/>
              </a:rPr>
            </a:br>
            <a:r>
              <a:rPr lang="en-US" sz="2400" b="0" i="0" dirty="0">
                <a:solidFill>
                  <a:srgbClr val="374151"/>
                </a:solidFill>
                <a:effectLst/>
                <a:latin typeface="Söhne"/>
              </a:rPr>
              <a:t>	</a:t>
            </a:r>
            <a:r>
              <a:rPr lang="en-US" sz="2000" b="0" i="0" dirty="0">
                <a:solidFill>
                  <a:srgbClr val="374151"/>
                </a:solidFill>
                <a:effectLst/>
                <a:latin typeface="Söhne"/>
              </a:rPr>
              <a:t>Choose a suitable structuring method based on the nature of your organization and the 	processes involved. For example, functional department-based, chronological, or project-	based.</a:t>
            </a:r>
            <a:r>
              <a:rPr lang="en-US" sz="1400" b="0" i="0" dirty="0">
                <a:solidFill>
                  <a:srgbClr val="374151"/>
                </a:solidFill>
                <a:effectLst/>
                <a:latin typeface="Söhne"/>
              </a:rPr>
              <a:t> </a:t>
            </a:r>
            <a:endParaRPr lang="en-US" sz="2000" b="0" i="0" dirty="0">
              <a:solidFill>
                <a:srgbClr val="374151"/>
              </a:solidFill>
              <a:effectLst/>
              <a:latin typeface="Söhne"/>
            </a:endParaRPr>
          </a:p>
          <a:p>
            <a:pPr marL="0" indent="0" algn="l">
              <a:buNone/>
            </a:pPr>
            <a:r>
              <a:rPr lang="en-US" sz="2400" b="1" dirty="0">
                <a:solidFill>
                  <a:srgbClr val="374151"/>
                </a:solidFill>
                <a:latin typeface="Söhne"/>
              </a:rPr>
              <a:t>5</a:t>
            </a:r>
            <a:r>
              <a:rPr lang="en-US" sz="2000" b="1" dirty="0">
                <a:solidFill>
                  <a:srgbClr val="374151"/>
                </a:solidFill>
                <a:latin typeface="Söhne"/>
              </a:rPr>
              <a:t>.</a:t>
            </a:r>
            <a:r>
              <a:rPr lang="en-US" sz="2400" dirty="0">
                <a:solidFill>
                  <a:srgbClr val="374151"/>
                </a:solidFill>
                <a:latin typeface="Söhne"/>
              </a:rPr>
              <a:t> </a:t>
            </a:r>
            <a:r>
              <a:rPr lang="en-US" sz="2400" b="1" dirty="0">
                <a:solidFill>
                  <a:srgbClr val="374151"/>
                </a:solidFill>
                <a:latin typeface="Söhne"/>
              </a:rPr>
              <a:t>Create main categories and sub-categories</a:t>
            </a:r>
            <a:r>
              <a:rPr lang="en-US" sz="2400" b="1" i="0" dirty="0">
                <a:solidFill>
                  <a:srgbClr val="374151"/>
                </a:solidFill>
                <a:effectLst/>
                <a:latin typeface="Söhne"/>
              </a:rPr>
              <a:t>:</a:t>
            </a:r>
            <a:br>
              <a:rPr lang="en-US" sz="1400" dirty="0">
                <a:solidFill>
                  <a:srgbClr val="374151"/>
                </a:solidFill>
                <a:latin typeface="Söhne"/>
              </a:rPr>
            </a:br>
            <a:r>
              <a:rPr lang="en-US" sz="1400" dirty="0">
                <a:solidFill>
                  <a:srgbClr val="374151"/>
                </a:solidFill>
                <a:latin typeface="Söhne"/>
              </a:rPr>
              <a:t>	</a:t>
            </a:r>
            <a:r>
              <a:rPr lang="en-US" sz="2000" b="0" i="0" dirty="0">
                <a:solidFill>
                  <a:srgbClr val="374151"/>
                </a:solidFill>
                <a:effectLst/>
                <a:latin typeface="Söhne"/>
              </a:rPr>
              <a:t>Establish main categories that represent high-level process groupings. Then, further break 	down these categories into subcategories.</a:t>
            </a:r>
          </a:p>
          <a:p>
            <a:pPr marL="0" indent="0" algn="l">
              <a:buNone/>
            </a:pPr>
            <a:r>
              <a:rPr lang="en-US" sz="2400" b="1" dirty="0">
                <a:solidFill>
                  <a:srgbClr val="374151"/>
                </a:solidFill>
                <a:latin typeface="Söhne"/>
              </a:rPr>
              <a:t>6. Plan for version control:</a:t>
            </a:r>
            <a:br>
              <a:rPr lang="en-US" sz="2400" b="1" dirty="0">
                <a:solidFill>
                  <a:srgbClr val="374151"/>
                </a:solidFill>
                <a:latin typeface="Söhne"/>
              </a:rPr>
            </a:br>
            <a:r>
              <a:rPr lang="en-US" sz="2400" b="1" dirty="0">
                <a:solidFill>
                  <a:srgbClr val="374151"/>
                </a:solidFill>
                <a:latin typeface="Söhne"/>
              </a:rPr>
              <a:t>	</a:t>
            </a:r>
            <a:r>
              <a:rPr lang="en-US" sz="2000" b="0" i="0" dirty="0">
                <a:solidFill>
                  <a:srgbClr val="374151"/>
                </a:solidFill>
                <a:effectLst/>
                <a:latin typeface="Söhne"/>
              </a:rPr>
              <a:t>Decide how versioning of documents will be handled. Establish a system for tracking 	changes and ensuring users access the latest versions.</a:t>
            </a:r>
          </a:p>
          <a:p>
            <a:pPr marL="0" indent="0" algn="l">
              <a:buNone/>
            </a:pPr>
            <a:r>
              <a:rPr lang="en-US" sz="2400" b="1" dirty="0">
                <a:solidFill>
                  <a:srgbClr val="374151"/>
                </a:solidFill>
                <a:latin typeface="Söhne"/>
              </a:rPr>
              <a:t>7. Set access permission and security</a:t>
            </a:r>
            <a:br>
              <a:rPr lang="en-US" sz="2400" b="1" dirty="0">
                <a:solidFill>
                  <a:srgbClr val="374151"/>
                </a:solidFill>
                <a:latin typeface="Söhne"/>
              </a:rPr>
            </a:br>
            <a:r>
              <a:rPr lang="en-US" sz="2400" b="1" dirty="0">
                <a:solidFill>
                  <a:srgbClr val="374151"/>
                </a:solidFill>
                <a:latin typeface="Söhne"/>
              </a:rPr>
              <a:t>	</a:t>
            </a:r>
            <a:r>
              <a:rPr lang="en-US" sz="2000" dirty="0">
                <a:solidFill>
                  <a:srgbClr val="374151"/>
                </a:solidFill>
                <a:latin typeface="Söhne"/>
              </a:rPr>
              <a:t>Define who will have access to the process library and at what permission levels. 	Implement security measures to protect sensitive information.</a:t>
            </a:r>
            <a:endParaRPr lang="en-US" sz="2000" i="0" dirty="0">
              <a:solidFill>
                <a:srgbClr val="374151"/>
              </a:solidFill>
              <a:effectLst/>
              <a:latin typeface="Söhne"/>
            </a:endParaRPr>
          </a:p>
          <a:p>
            <a:pPr marL="0" indent="0">
              <a:buNone/>
            </a:pPr>
            <a:endParaRPr lang="en-US" sz="2000" dirty="0"/>
          </a:p>
        </p:txBody>
      </p:sp>
    </p:spTree>
    <p:extLst>
      <p:ext uri="{BB962C8B-B14F-4D97-AF65-F5344CB8AC3E}">
        <p14:creationId xmlns:p14="http://schemas.microsoft.com/office/powerpoint/2010/main" val="3288097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676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Chillax Semibold</vt:lpstr>
      <vt:lpstr>Roboto</vt:lpstr>
      <vt:lpstr>Söhne</vt:lpstr>
      <vt:lpstr>Office Theme</vt:lpstr>
      <vt:lpstr>Process library structure</vt:lpstr>
      <vt:lpstr>What is process library?</vt:lpstr>
      <vt:lpstr>Why are process libraries important?</vt:lpstr>
      <vt:lpstr>Diagram of process library layers or levels</vt:lpstr>
      <vt:lpstr>Examples of process library structure Customer Journey Structure</vt:lpstr>
      <vt:lpstr>Examples in IT industry Incident Management</vt:lpstr>
      <vt:lpstr>Examples in IT industry Change management</vt:lpstr>
      <vt:lpstr>How to create a process library?</vt:lpstr>
      <vt:lpstr>How to create a process library?</vt:lpstr>
      <vt:lpstr>How to create a process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library structure</dc:title>
  <dc:creator>Sandhya Nair</dc:creator>
  <cp:lastModifiedBy>Vinith Nair</cp:lastModifiedBy>
  <cp:revision>1</cp:revision>
  <dcterms:created xsi:type="dcterms:W3CDTF">2023-09-27T17:34:13Z</dcterms:created>
  <dcterms:modified xsi:type="dcterms:W3CDTF">2023-09-27T18:33:25Z</dcterms:modified>
</cp:coreProperties>
</file>