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2" r:id="rId4"/>
  </p:sldMasterIdLst>
  <p:notesMasterIdLst>
    <p:notesMasterId r:id="rId17"/>
  </p:notesMasterIdLst>
  <p:handoutMasterIdLst>
    <p:handoutMasterId r:id="rId18"/>
  </p:handoutMasterIdLst>
  <p:sldIdLst>
    <p:sldId id="298" r:id="rId5"/>
    <p:sldId id="283" r:id="rId6"/>
    <p:sldId id="297" r:id="rId7"/>
    <p:sldId id="292" r:id="rId8"/>
    <p:sldId id="284" r:id="rId9"/>
    <p:sldId id="299" r:id="rId10"/>
    <p:sldId id="293" r:id="rId11"/>
    <p:sldId id="294" r:id="rId12"/>
    <p:sldId id="295" r:id="rId13"/>
    <p:sldId id="285" r:id="rId14"/>
    <p:sldId id="296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1000" y="200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0.0</c:v>
                </c:pt>
                <c:pt idx="1">
                  <c:v>6750.0</c:v>
                </c:pt>
                <c:pt idx="2">
                  <c:v>33750.0</c:v>
                </c:pt>
                <c:pt idx="3">
                  <c:v>135000.0</c:v>
                </c:pt>
                <c:pt idx="4">
                  <c:v>270000.0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705268016"/>
        <c:axId val="-670606464"/>
      </c:barChart>
      <c:catAx>
        <c:axId val="-7052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70606464"/>
        <c:crosses val="autoZero"/>
        <c:auto val="1"/>
        <c:lblAlgn val="ctr"/>
        <c:lblOffset val="100"/>
        <c:noMultiLvlLbl val="0"/>
      </c:catAx>
      <c:valAx>
        <c:axId val="-67060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526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EFA-4A5E-AB52-FBB4B74C74A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16159233449375"/>
                  <c:y val="-0.140025232893487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ADA-48E7-A321-402E979D220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641665729899"/>
                  <c:y val="-0.151455864150098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EFA-4A5E-AB52-FBB4B74C74A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69525299079784"/>
                  <c:y val="0.285765781415279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ADA-48E7-A321-402E979D2202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817876661140473"/>
                  <c:y val="0.22861262513222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ADA-48E7-A321-402E979D220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0.0</c:v>
                </c:pt>
                <c:pt idx="1">
                  <c:v>6750.0</c:v>
                </c:pt>
                <c:pt idx="2">
                  <c:v>33750.0</c:v>
                </c:pt>
                <c:pt idx="3">
                  <c:v>135000.0</c:v>
                </c:pt>
                <c:pt idx="4">
                  <c:v>270000.0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0.0</c:v>
                </c:pt>
                <c:pt idx="1">
                  <c:v>6750.0</c:v>
                </c:pt>
                <c:pt idx="2">
                  <c:v>33750.0</c:v>
                </c:pt>
                <c:pt idx="3">
                  <c:v>135000.0</c:v>
                </c:pt>
                <c:pt idx="4">
                  <c:v>270000.0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2877056"/>
        <c:axId val="-662874736"/>
      </c:lineChart>
      <c:catAx>
        <c:axId val="-66287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874736"/>
        <c:crosses val="autoZero"/>
        <c:auto val="1"/>
        <c:lblAlgn val="ctr"/>
        <c:lblOffset val="100"/>
        <c:noMultiLvlLbl val="0"/>
      </c:catAx>
      <c:valAx>
        <c:axId val="-66287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87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6/14/20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064B-427F-9C4F-8BD1-16FEB4DEAA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23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45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535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xmlns="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xmlns="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623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453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214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4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xmlns="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007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580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xmlns="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xmlns="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2499-6CB7-8C48-91A8-FB3A55F0105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30">
            <a:extLst>
              <a:ext uri="{FF2B5EF4-FFF2-40B4-BE49-F238E27FC236}">
                <a16:creationId xmlns:a16="http://schemas.microsoft.com/office/drawing/2014/main" xmlns="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8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650" r:id="rId22"/>
    <p:sldLayoutId id="2147483652" r:id="rId23"/>
    <p:sldLayoutId id="2147483656" r:id="rId24"/>
    <p:sldLayoutId id="2147483657" r:id="rId25"/>
    <p:sldLayoutId id="2147483667" r:id="rId26"/>
    <p:sldLayoutId id="2147483668" r:id="rId27"/>
    <p:sldLayoutId id="2147483669" r:id="rId28"/>
    <p:sldLayoutId id="2147483670" r:id="rId29"/>
    <p:sldLayoutId id="2147483671" r:id="rId30"/>
    <p:sldLayoutId id="2147483673" r:id="rId31"/>
    <p:sldLayoutId id="2147483674" r:id="rId32"/>
    <p:sldLayoutId id="2147483655" r:id="rId33"/>
    <p:sldLayoutId id="2147483672" r:id="rId3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svg"/><Relationship Id="rId5" Type="http://schemas.openxmlformats.org/officeDocument/2006/relationships/image" Target="../media/image11.png"/><Relationship Id="rId6" Type="http://schemas.openxmlformats.org/officeDocument/2006/relationships/image" Target="../media/image11.svg"/><Relationship Id="rId7" Type="http://schemas.openxmlformats.org/officeDocument/2006/relationships/image" Target="../media/image12.png"/><Relationship Id="rId8" Type="http://schemas.openxmlformats.org/officeDocument/2006/relationships/image" Target="../media/image13.svg"/><Relationship Id="rId9" Type="http://schemas.openxmlformats.org/officeDocument/2006/relationships/image" Target="../media/image13.png"/><Relationship Id="rId10" Type="http://schemas.openxmlformats.org/officeDocument/2006/relationships/image" Target="../media/image15.sv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https://go.microsoft.com/fwlink/?linkid=2006808&amp;clcid=0x4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xmlns="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xmlns="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40000" lnSpcReduction="20000"/>
          </a:bodyPr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xmlns="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xmlns="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April Hansson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+1 23 987 6554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april@treyresearch.com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Trey Research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xmlns="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xmlns="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xmlns="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C54E2-35CD-4B4C-8AF6-A9BBA506F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xmlns="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xmlns="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xmlns="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" r="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noProof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>
                <a:spcAft>
                  <a:spcPts val="600"/>
                </a:spcAft>
              </a:pPr>
              <a:t>6</a:t>
            </a:fld>
            <a:endParaRPr lang="en-US" noProof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3" y="2150900"/>
            <a:ext cx="5681220" cy="3778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83" y="2265200"/>
            <a:ext cx="5486793" cy="37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xmlns="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" r="20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xmlns="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xmlns="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xmlns="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xmlns="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xmlns="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</Words>
  <Application>Microsoft Macintosh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Arial</vt:lpstr>
      <vt:lpstr>Office Theme</vt:lpstr>
      <vt:lpstr>Presentation Title</vt:lpstr>
      <vt:lpstr>About Us</vt:lpstr>
      <vt:lpstr>Our Promise</vt:lpstr>
      <vt:lpstr>Section Divider Option 1</vt:lpstr>
      <vt:lpstr>Comparison</vt:lpstr>
      <vt:lpstr>PowerPoint Presentation</vt:lpstr>
      <vt:lpstr>Section Divider Option 2</vt:lpstr>
      <vt:lpstr>Chart Options</vt:lpstr>
      <vt:lpstr>Table</vt:lpstr>
      <vt:lpstr>Large image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2020-06-14T23:45:16Z</dcterms:created>
  <dcterms:modified xsi:type="dcterms:W3CDTF">2020-06-15T02:13:19Z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