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292" r:id="rId8"/>
    <p:sldId id="284" r:id="rId9"/>
    <p:sldId id="299" r:id="rId10"/>
    <p:sldId id="293" r:id="rId11"/>
    <p:sldId id="294" r:id="rId12"/>
    <p:sldId id="295" r:id="rId13"/>
    <p:sldId id="285" r:id="rId14"/>
    <p:sldId id="29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33" autoAdjust="0"/>
  </p:normalViewPr>
  <p:slideViewPr>
    <p:cSldViewPr snapToGrid="0">
      <p:cViewPr>
        <p:scale>
          <a:sx n="100" d="100"/>
          <a:sy n="100" d="100"/>
        </p:scale>
        <p:origin x="-544" y="32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</a:rPr>
              <a:t>Gross 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774779408"/>
        <c:axId val="-737234480"/>
      </c:barChart>
      <c:catAx>
        <c:axId val="-7747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37234480"/>
        <c:crosses val="autoZero"/>
        <c:auto val="1"/>
        <c:lblAlgn val="ctr"/>
        <c:lblOffset val="100"/>
        <c:noMultiLvlLbl val="0"/>
      </c:catAx>
      <c:valAx>
        <c:axId val="-73723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477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</a:rPr>
              <a:t>Company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EFA-4A5E-AB52-FBB4B74C74A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5"/>
                  <c:y val="-0.140025232893487"/>
                </c:manualLayout>
              </c:layout>
              <c:tx>
                <c:rich>
                  <a:bodyPr/>
                  <a:lstStyle/>
                  <a:p>
                    <a:fld id="{FAFA31EF-F334-7B49-9C1B-36D490442649}" type="VALUE">
                      <a:rPr lang="en-US" b="0" i="0">
                        <a:latin typeface="Al Tarikh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A-48E7-A321-402E979D22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38641665729899"/>
                  <c:y val="-0.151455864150098"/>
                </c:manualLayout>
              </c:layout>
              <c:tx>
                <c:rich>
                  <a:bodyPr/>
                  <a:lstStyle/>
                  <a:p>
                    <a:fld id="{544E7810-8F11-CA41-9EA2-6222B62533E8}" type="VALUE">
                      <a:rPr lang="en-US" b="0" i="0">
                        <a:latin typeface="Al Tarikh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EFA-4A5E-AB52-FBB4B74C74A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069525299079784"/>
                  <c:y val="0.285765781415279"/>
                </c:manualLayout>
              </c:layout>
              <c:tx>
                <c:rich>
                  <a:bodyPr/>
                  <a:lstStyle/>
                  <a:p>
                    <a:fld id="{BB922A49-27C6-5647-A980-A60C021C14E2}" type="VALUE">
                      <a:rPr lang="en-US" b="0" i="0">
                        <a:latin typeface="Al Tarikh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A-48E7-A321-402E979D22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0817876661140473"/>
                  <c:y val="0.228612625132223"/>
                </c:manualLayout>
              </c:layout>
              <c:tx>
                <c:rich>
                  <a:bodyPr/>
                  <a:lstStyle/>
                  <a:p>
                    <a:fld id="{1B8A1098-A861-CB4D-949B-4ACDE3BBA1C7}" type="VALUE">
                      <a:rPr lang="en-US" b="0" i="0">
                        <a:latin typeface="Al Tarikh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A-48E7-A321-402E979D22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</a:rPr>
              <a:t>Revenue</a:t>
            </a:r>
            <a:r>
              <a:rPr lang="en-US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</a:rPr>
              <a:t> Over Time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latin typeface="Al Tarikh" charset="-78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74450960"/>
        <c:axId val="-774448208"/>
      </c:lineChart>
      <c:catAx>
        <c:axId val="-7744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4448208"/>
        <c:crosses val="autoZero"/>
        <c:auto val="1"/>
        <c:lblAlgn val="ctr"/>
        <c:lblOffset val="100"/>
        <c:noMultiLvlLbl val="0"/>
      </c:catAx>
      <c:valAx>
        <c:axId val="-77444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44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l Tarikh" charset="-7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>
                <a:latin typeface="Al Tarikh" charset="-78"/>
              </a:rPr>
              <a:t>6/16/20</a:t>
            </a:fld>
            <a:endParaRPr lang="en-US" dirty="0">
              <a:latin typeface="Al Tarikh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l Tarikh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>
                <a:latin typeface="Al Tarikh" charset="-78"/>
              </a:rPr>
              <a:t>‹#›</a:t>
            </a:fld>
            <a:endParaRPr lang="en-US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l Tarikh" charset="-7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l Tarikh" charset="-78"/>
              </a:defRPr>
            </a:lvl1pPr>
          </a:lstStyle>
          <a:p>
            <a:fld id="{2D9EC30E-1A71-4188-9BE7-E2A64929A436}" type="datetimeFigureOut">
              <a:rPr lang="en-US" smtClean="0"/>
              <a:pPr/>
              <a:t>6/16/20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l Tarikh" charset="-7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l Tarikh" charset="-78"/>
              </a:defRPr>
            </a:lvl1pPr>
          </a:lstStyle>
          <a:p>
            <a:fld id="{8530193B-564F-4854-8A52-728F3FB19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l Tarikh" charset="-78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l Tarikh" charset="-78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l Tarikh" charset="-78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l Tarikh" charset="-78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l Tarikh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064B-427F-9C4F-8BD1-16FEB4DEAA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223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45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535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623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453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214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07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580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noProof="0" dirty="0">
              <a:latin typeface="Al Tarikh" charset="-7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l Tarikh" charset="-78"/>
              </a:defRPr>
            </a:lvl1pPr>
          </a:lstStyle>
          <a:p>
            <a:fld id="{A65A2499-6CB7-8C48-91A8-FB3A55F0105D}" type="datetimeFigureOut">
              <a:rPr lang="en-US" smtClean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l Tarikh" charset="-78"/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l Tarikh" charset="-78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9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l Tarikh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8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650" r:id="rId22"/>
    <p:sldLayoutId id="2147483652" r:id="rId23"/>
    <p:sldLayoutId id="2147483656" r:id="rId24"/>
    <p:sldLayoutId id="2147483657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3" r:id="rId31"/>
    <p:sldLayoutId id="2147483674" r:id="rId32"/>
    <p:sldLayoutId id="2147483655" r:id="rId33"/>
    <p:sldLayoutId id="2147483672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l Tarikh" charset="-7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l Tarikh" charset="-7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l Tarikh" charset="-7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l Tarikh" charset="-7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l Tarikh" charset="-7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svg"/><Relationship Id="rId5" Type="http://schemas.openxmlformats.org/officeDocument/2006/relationships/image" Target="../media/image11.png"/><Relationship Id="rId6" Type="http://schemas.openxmlformats.org/officeDocument/2006/relationships/image" Target="../media/image11.svg"/><Relationship Id="rId7" Type="http://schemas.openxmlformats.org/officeDocument/2006/relationships/image" Target="../media/image12.png"/><Relationship Id="rId8" Type="http://schemas.openxmlformats.org/officeDocument/2006/relationships/image" Target="../media/image13.svg"/><Relationship Id="rId9" Type="http://schemas.openxmlformats.org/officeDocument/2006/relationships/image" Target="../media/image13.png"/><Relationship Id="rId10" Type="http://schemas.openxmlformats.org/officeDocument/2006/relationships/image" Target="../media/image15.sv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https://go.microsoft.com/fwlink/?linkid=2006808&amp;clcid=0x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b="0" dirty="0" smtClean="0">
                <a:latin typeface="Al Nile" charset="-78"/>
                <a:ea typeface="Al Nile" charset="-78"/>
                <a:cs typeface="Al Nile" charset="-78"/>
              </a:rPr>
              <a:t>Capstone Project: Job Salary Prediction</a:t>
            </a:r>
            <a:endParaRPr lang="en-US" sz="4400" b="0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044361"/>
          </a:xfrm>
        </p:spPr>
        <p:txBody>
          <a:bodyPr/>
          <a:lstStyle/>
          <a:p>
            <a:r>
              <a:rPr lang="en-US" dirty="0" smtClean="0"/>
              <a:t>Using Machine Learning and Deep Learning to predict job salary for </a:t>
            </a:r>
            <a:r>
              <a:rPr lang="en-US" smtClean="0"/>
              <a:t>data related fields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82200" y="4203700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Bonnie Ma</a:t>
            </a:r>
          </a:p>
          <a:p>
            <a:r>
              <a:rPr lang="en-US" dirty="0" smtClean="0"/>
              <a:t>June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=""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40000" lnSpcReduction="20000"/>
          </a:bodyPr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=""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=""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=""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Al Tarikh" charset="-7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Al Tari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noProof="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noProof="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noProof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3" y="2150900"/>
            <a:ext cx="5681220" cy="3778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83" y="2265200"/>
            <a:ext cx="5486793" cy="3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=""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=""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=""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=""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=""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=""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b="0" i="0" dirty="0">
                        <a:solidFill>
                          <a:schemeClr val="bg1"/>
                        </a:solidFill>
                        <a:latin typeface="Al Tarikh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l Tarikh" charset="-78"/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Al Tarikh</vt:lpstr>
      <vt:lpstr>Arial</vt:lpstr>
      <vt:lpstr>Calibri</vt:lpstr>
      <vt:lpstr>Calibri Light</vt:lpstr>
      <vt:lpstr>Times New Roman</vt:lpstr>
      <vt:lpstr>Office Theme</vt:lpstr>
      <vt:lpstr>Capstone Project: Job Salary Prediction</vt:lpstr>
      <vt:lpstr>About Us</vt:lpstr>
      <vt:lpstr>Our Promise</vt:lpstr>
      <vt:lpstr>Section Divider Option 1</vt:lpstr>
      <vt:lpstr>Comparison</vt:lpstr>
      <vt:lpstr>PowerPoint Presentation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2020-06-14T23:45:16Z</dcterms:created>
  <dcterms:modified xsi:type="dcterms:W3CDTF">2020-06-16T17:37:36Z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