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4"/>
  </p:sldMasterIdLst>
  <p:sldIdLst>
    <p:sldId id="256" r:id="rId5"/>
    <p:sldId id="257" r:id="rId6"/>
    <p:sldId id="258" r:id="rId7"/>
    <p:sldId id="259" r:id="rId8"/>
    <p:sldId id="260" r:id="rId9"/>
    <p:sldId id="261" r:id="rId10"/>
    <p:sldId id="271" r:id="rId11"/>
    <p:sldId id="263" r:id="rId12"/>
    <p:sldId id="267" r:id="rId13"/>
    <p:sldId id="268"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E9AA17-976E-45EC-866D-E8F78A71143D}" v="16" dt="2023-01-14T11:15:31.356"/>
    <p1510:client id="{0CBDF315-E1E3-49F4-9464-BA46599D2668}" v="13" dt="2023-01-15T06:52:59.047"/>
    <p1510:client id="{0FFDC659-763C-426C-8A15-1B970D15BD02}" v="68" dt="2023-01-15T06:06:52.700"/>
    <p1510:client id="{2F3E4E6A-FA12-415C-B4DD-17EE3242A970}" v="234" dt="2023-01-15T04:41:45.721"/>
    <p1510:client id="{38C2B340-807F-4863-96FD-CF72DF0D52E6}" v="3" dt="2023-01-15T05:50:39.974"/>
    <p1510:client id="{69B77EAF-C893-4073-9A31-243B8221773B}" v="1" dt="2023-01-15T06:38:16.136"/>
    <p1510:client id="{6B05D5DE-21F6-4985-8DC6-CAA065ED47F7}" v="1" dt="2023-01-14T15:19:09.786"/>
    <p1510:client id="{B621EAC9-E10D-443C-BA80-FE08DAE0DF20}" v="316" dt="2023-01-15T05:45:55.886"/>
    <p1510:client id="{B8E5229B-13B0-4990-B487-3F9C3AB0FB36}" v="3" dt="2023-01-15T05:22:33.206"/>
    <p1510:client id="{D44B143B-736B-4963-BAD6-179AD15F434F}" v="123" dt="2023-01-15T06:52:25.622"/>
    <p1510:client id="{DC335FC5-FF7B-4776-9C44-E6D3DB1F1310}" v="615" dt="2023-01-15T06:16:11.3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lari Sriharshita[CAPG-97]" userId="S::capgb1134@manipalprolearn.co::c710d8d7-8f31-48fb-b520-89650efc34b5" providerId="AD" clId="Web-{B8E5229B-13B0-4990-B487-3F9C3AB0FB36}"/>
    <pc:docChg chg="modSld">
      <pc:chgData name="Talari Sriharshita[CAPG-97]" userId="S::capgb1134@manipalprolearn.co::c710d8d7-8f31-48fb-b520-89650efc34b5" providerId="AD" clId="Web-{B8E5229B-13B0-4990-B487-3F9C3AB0FB36}" dt="2023-01-15T05:22:33.206" v="2" actId="1076"/>
      <pc:docMkLst>
        <pc:docMk/>
      </pc:docMkLst>
      <pc:sldChg chg="modSp">
        <pc:chgData name="Talari Sriharshita[CAPG-97]" userId="S::capgb1134@manipalprolearn.co::c710d8d7-8f31-48fb-b520-89650efc34b5" providerId="AD" clId="Web-{B8E5229B-13B0-4990-B487-3F9C3AB0FB36}" dt="2023-01-15T05:22:33.206" v="2" actId="1076"/>
        <pc:sldMkLst>
          <pc:docMk/>
          <pc:sldMk cId="741707449" sldId="267"/>
        </pc:sldMkLst>
        <pc:picChg chg="mod">
          <ac:chgData name="Talari Sriharshita[CAPG-97]" userId="S::capgb1134@manipalprolearn.co::c710d8d7-8f31-48fb-b520-89650efc34b5" providerId="AD" clId="Web-{B8E5229B-13B0-4990-B487-3F9C3AB0FB36}" dt="2023-01-15T05:22:33.206" v="2" actId="1076"/>
          <ac:picMkLst>
            <pc:docMk/>
            <pc:sldMk cId="741707449" sldId="267"/>
            <ac:picMk id="8" creationId="{DA8E9679-D076-C901-E85A-8659BB90477B}"/>
          </ac:picMkLst>
        </pc:picChg>
        <pc:picChg chg="mod">
          <ac:chgData name="Talari Sriharshita[CAPG-97]" userId="S::capgb1134@manipalprolearn.co::c710d8d7-8f31-48fb-b520-89650efc34b5" providerId="AD" clId="Web-{B8E5229B-13B0-4990-B487-3F9C3AB0FB36}" dt="2023-01-15T05:22:22.580" v="0" actId="1076"/>
          <ac:picMkLst>
            <pc:docMk/>
            <pc:sldMk cId="741707449" sldId="267"/>
            <ac:picMk id="10" creationId="{38B513B0-7ABE-AE15-9CD0-378CD8312D0B}"/>
          </ac:picMkLst>
        </pc:picChg>
        <pc:picChg chg="mod">
          <ac:chgData name="Talari Sriharshita[CAPG-97]" userId="S::capgb1134@manipalprolearn.co::c710d8d7-8f31-48fb-b520-89650efc34b5" providerId="AD" clId="Web-{B8E5229B-13B0-4990-B487-3F9C3AB0FB36}" dt="2023-01-15T05:22:27.956" v="1" actId="1076"/>
          <ac:picMkLst>
            <pc:docMk/>
            <pc:sldMk cId="741707449" sldId="267"/>
            <ac:picMk id="11" creationId="{1A84A858-697E-199B-411F-6A96712CCE35}"/>
          </ac:picMkLst>
        </pc:picChg>
      </pc:sldChg>
    </pc:docChg>
  </pc:docChgLst>
  <pc:docChgLst>
    <pc:chgData name="Sarika Pathiputturu[CAPG-97]" userId="S::capgb1137@manipalprolearn.co::41c215b0-187e-4e87-be2c-902427bbb850" providerId="AD" clId="Web-{0CBDF315-E1E3-49F4-9464-BA46599D2668}"/>
    <pc:docChg chg="delSld modSld">
      <pc:chgData name="Sarika Pathiputturu[CAPG-97]" userId="S::capgb1137@manipalprolearn.co::41c215b0-187e-4e87-be2c-902427bbb850" providerId="AD" clId="Web-{0CBDF315-E1E3-49F4-9464-BA46599D2668}" dt="2023-01-15T06:52:59.047" v="11"/>
      <pc:docMkLst>
        <pc:docMk/>
      </pc:docMkLst>
      <pc:sldChg chg="addSp delSp modSp del">
        <pc:chgData name="Sarika Pathiputturu[CAPG-97]" userId="S::capgb1137@manipalprolearn.co::41c215b0-187e-4e87-be2c-902427bbb850" providerId="AD" clId="Web-{0CBDF315-E1E3-49F4-9464-BA46599D2668}" dt="2023-01-15T06:52:59.047" v="11"/>
        <pc:sldMkLst>
          <pc:docMk/>
          <pc:sldMk cId="3961352604" sldId="272"/>
        </pc:sldMkLst>
        <pc:spChg chg="del">
          <ac:chgData name="Sarika Pathiputturu[CAPG-97]" userId="S::capgb1137@manipalprolearn.co::41c215b0-187e-4e87-be2c-902427bbb850" providerId="AD" clId="Web-{0CBDF315-E1E3-49F4-9464-BA46599D2668}" dt="2023-01-15T06:40:16.802" v="0"/>
          <ac:spMkLst>
            <pc:docMk/>
            <pc:sldMk cId="3961352604" sldId="272"/>
            <ac:spMk id="3" creationId="{C3CC5982-0159-7AA9-A1E1-5E467AC3F727}"/>
          </ac:spMkLst>
        </pc:spChg>
        <pc:picChg chg="add mod ord">
          <ac:chgData name="Sarika Pathiputturu[CAPG-97]" userId="S::capgb1137@manipalprolearn.co::41c215b0-187e-4e87-be2c-902427bbb850" providerId="AD" clId="Web-{0CBDF315-E1E3-49F4-9464-BA46599D2668}" dt="2023-01-15T06:41:03.225" v="10" actId="14100"/>
          <ac:picMkLst>
            <pc:docMk/>
            <pc:sldMk cId="3961352604" sldId="272"/>
            <ac:picMk id="4" creationId="{55ED3C5C-9D25-1233-CBDB-5C7644388E3A}"/>
          </ac:picMkLst>
        </pc:picChg>
      </pc:sldChg>
    </pc:docChg>
  </pc:docChgLst>
  <pc:docChgLst>
    <pc:chgData name="Vinitha Devalla[CAPG-97]" userId="S::capgb1138@manipalprolearn.co::60297c06-e0a2-42b7-9399-c85cbfa7f134" providerId="AD" clId="Web-{2F3E4E6A-FA12-415C-B4DD-17EE3242A970}"/>
    <pc:docChg chg="addSld delSld modSld">
      <pc:chgData name="Vinitha Devalla[CAPG-97]" userId="S::capgb1138@manipalprolearn.co::60297c06-e0a2-42b7-9399-c85cbfa7f134" providerId="AD" clId="Web-{2F3E4E6A-FA12-415C-B4DD-17EE3242A970}" dt="2023-01-15T04:41:45.721" v="236" actId="20577"/>
      <pc:docMkLst>
        <pc:docMk/>
      </pc:docMkLst>
      <pc:sldChg chg="modSp">
        <pc:chgData name="Vinitha Devalla[CAPG-97]" userId="S::capgb1138@manipalprolearn.co::60297c06-e0a2-42b7-9399-c85cbfa7f134" providerId="AD" clId="Web-{2F3E4E6A-FA12-415C-B4DD-17EE3242A970}" dt="2023-01-15T04:01:17.615" v="32" actId="20577"/>
        <pc:sldMkLst>
          <pc:docMk/>
          <pc:sldMk cId="3128282752" sldId="259"/>
        </pc:sldMkLst>
        <pc:spChg chg="mod">
          <ac:chgData name="Vinitha Devalla[CAPG-97]" userId="S::capgb1138@manipalprolearn.co::60297c06-e0a2-42b7-9399-c85cbfa7f134" providerId="AD" clId="Web-{2F3E4E6A-FA12-415C-B4DD-17EE3242A970}" dt="2023-01-15T04:01:17.615" v="32" actId="20577"/>
          <ac:spMkLst>
            <pc:docMk/>
            <pc:sldMk cId="3128282752" sldId="259"/>
            <ac:spMk id="3" creationId="{C075E5E4-EE61-40B0-8EF7-82842F6B79EF}"/>
          </ac:spMkLst>
        </pc:spChg>
      </pc:sldChg>
      <pc:sldChg chg="addSp delSp modSp">
        <pc:chgData name="Vinitha Devalla[CAPG-97]" userId="S::capgb1138@manipalprolearn.co::60297c06-e0a2-42b7-9399-c85cbfa7f134" providerId="AD" clId="Web-{2F3E4E6A-FA12-415C-B4DD-17EE3242A970}" dt="2023-01-15T04:03:15.335" v="43" actId="14100"/>
        <pc:sldMkLst>
          <pc:docMk/>
          <pc:sldMk cId="756265280" sldId="262"/>
        </pc:sldMkLst>
        <pc:picChg chg="add mod">
          <ac:chgData name="Vinitha Devalla[CAPG-97]" userId="S::capgb1138@manipalprolearn.co::60297c06-e0a2-42b7-9399-c85cbfa7f134" providerId="AD" clId="Web-{2F3E4E6A-FA12-415C-B4DD-17EE3242A970}" dt="2023-01-15T04:03:15.335" v="43" actId="14100"/>
          <ac:picMkLst>
            <pc:docMk/>
            <pc:sldMk cId="756265280" sldId="262"/>
            <ac:picMk id="4" creationId="{DCD7A3FA-8126-B89D-5063-98BA0CC8B63B}"/>
          </ac:picMkLst>
        </pc:picChg>
        <pc:picChg chg="del">
          <ac:chgData name="Vinitha Devalla[CAPG-97]" userId="S::capgb1138@manipalprolearn.co::60297c06-e0a2-42b7-9399-c85cbfa7f134" providerId="AD" clId="Web-{2F3E4E6A-FA12-415C-B4DD-17EE3242A970}" dt="2023-01-15T04:01:43.021" v="33"/>
          <ac:picMkLst>
            <pc:docMk/>
            <pc:sldMk cId="756265280" sldId="262"/>
            <ac:picMk id="5" creationId="{2E272C49-23A6-4903-B06B-A1DD0C1BD054}"/>
          </ac:picMkLst>
        </pc:picChg>
      </pc:sldChg>
      <pc:sldChg chg="addSp delSp modSp new mod modClrScheme chgLayout">
        <pc:chgData name="Vinitha Devalla[CAPG-97]" userId="S::capgb1138@manipalprolearn.co::60297c06-e0a2-42b7-9399-c85cbfa7f134" providerId="AD" clId="Web-{2F3E4E6A-FA12-415C-B4DD-17EE3242A970}" dt="2023-01-15T04:41:45.721" v="236" actId="20577"/>
        <pc:sldMkLst>
          <pc:docMk/>
          <pc:sldMk cId="741707449" sldId="267"/>
        </pc:sldMkLst>
        <pc:spChg chg="mod ord">
          <ac:chgData name="Vinitha Devalla[CAPG-97]" userId="S::capgb1138@manipalprolearn.co::60297c06-e0a2-42b7-9399-c85cbfa7f134" providerId="AD" clId="Web-{2F3E4E6A-FA12-415C-B4DD-17EE3242A970}" dt="2023-01-15T04:41:22.815" v="217" actId="20577"/>
          <ac:spMkLst>
            <pc:docMk/>
            <pc:sldMk cId="741707449" sldId="267"/>
            <ac:spMk id="2" creationId="{AB706136-0220-977A-9775-7C211FD05CD0}"/>
          </ac:spMkLst>
        </pc:spChg>
        <pc:spChg chg="del">
          <ac:chgData name="Vinitha Devalla[CAPG-97]" userId="S::capgb1138@manipalprolearn.co::60297c06-e0a2-42b7-9399-c85cbfa7f134" providerId="AD" clId="Web-{2F3E4E6A-FA12-415C-B4DD-17EE3242A970}" dt="2023-01-15T04:12:57.110" v="65"/>
          <ac:spMkLst>
            <pc:docMk/>
            <pc:sldMk cId="741707449" sldId="267"/>
            <ac:spMk id="3" creationId="{DEDCD6CB-4AFA-D175-F13E-F9957A70E55C}"/>
          </ac:spMkLst>
        </pc:spChg>
        <pc:spChg chg="del">
          <ac:chgData name="Vinitha Devalla[CAPG-97]" userId="S::capgb1138@manipalprolearn.co::60297c06-e0a2-42b7-9399-c85cbfa7f134" providerId="AD" clId="Web-{2F3E4E6A-FA12-415C-B4DD-17EE3242A970}" dt="2023-01-15T04:10:31.968" v="47"/>
          <ac:spMkLst>
            <pc:docMk/>
            <pc:sldMk cId="741707449" sldId="267"/>
            <ac:spMk id="4" creationId="{D970A5A4-FAD7-E70C-43BC-9B3563234DA7}"/>
          </ac:spMkLst>
        </pc:spChg>
        <pc:spChg chg="mod ord">
          <ac:chgData name="Vinitha Devalla[CAPG-97]" userId="S::capgb1138@manipalprolearn.co::60297c06-e0a2-42b7-9399-c85cbfa7f134" providerId="AD" clId="Web-{2F3E4E6A-FA12-415C-B4DD-17EE3242A970}" dt="2023-01-15T04:41:45.721" v="236" actId="20577"/>
          <ac:spMkLst>
            <pc:docMk/>
            <pc:sldMk cId="741707449" sldId="267"/>
            <ac:spMk id="5" creationId="{4AC4340B-DD73-529F-8005-DED231FBA9FB}"/>
          </ac:spMkLst>
        </pc:spChg>
        <pc:spChg chg="del mod">
          <ac:chgData name="Vinitha Devalla[CAPG-97]" userId="S::capgb1138@manipalprolearn.co::60297c06-e0a2-42b7-9399-c85cbfa7f134" providerId="AD" clId="Web-{2F3E4E6A-FA12-415C-B4DD-17EE3242A970}" dt="2023-01-15T04:12:10.078" v="58"/>
          <ac:spMkLst>
            <pc:docMk/>
            <pc:sldMk cId="741707449" sldId="267"/>
            <ac:spMk id="6" creationId="{C5AEF33E-FA5B-ACF1-6F06-F44007A4E72C}"/>
          </ac:spMkLst>
        </pc:spChg>
        <pc:spChg chg="add mod">
          <ac:chgData name="Vinitha Devalla[CAPG-97]" userId="S::capgb1138@manipalprolearn.co::60297c06-e0a2-42b7-9399-c85cbfa7f134" providerId="AD" clId="Web-{2F3E4E6A-FA12-415C-B4DD-17EE3242A970}" dt="2023-01-15T04:24:51.252" v="107" actId="1076"/>
          <ac:spMkLst>
            <pc:docMk/>
            <pc:sldMk cId="741707449" sldId="267"/>
            <ac:spMk id="13" creationId="{C4DB5C94-DD3E-89C2-FAD7-CE1EBB164610}"/>
          </ac:spMkLst>
        </pc:spChg>
        <pc:spChg chg="add mod">
          <ac:chgData name="Vinitha Devalla[CAPG-97]" userId="S::capgb1138@manipalprolearn.co::60297c06-e0a2-42b7-9399-c85cbfa7f134" providerId="AD" clId="Web-{2F3E4E6A-FA12-415C-B4DD-17EE3242A970}" dt="2023-01-15T04:31:40.477" v="171"/>
          <ac:spMkLst>
            <pc:docMk/>
            <pc:sldMk cId="741707449" sldId="267"/>
            <ac:spMk id="14" creationId="{D1F08EE0-693A-D7A6-7A74-7E5534FABF5C}"/>
          </ac:spMkLst>
        </pc:spChg>
        <pc:spChg chg="add del mod ord">
          <ac:chgData name="Vinitha Devalla[CAPG-97]" userId="S::capgb1138@manipalprolearn.co::60297c06-e0a2-42b7-9399-c85cbfa7f134" providerId="AD" clId="Web-{2F3E4E6A-FA12-415C-B4DD-17EE3242A970}" dt="2023-01-15T04:33:38.463" v="175"/>
          <ac:spMkLst>
            <pc:docMk/>
            <pc:sldMk cId="741707449" sldId="267"/>
            <ac:spMk id="15" creationId="{AC2DA98D-6677-6C88-F6A3-524C039D5E5C}"/>
          </ac:spMkLst>
        </pc:spChg>
        <pc:picChg chg="add del mod ord">
          <ac:chgData name="Vinitha Devalla[CAPG-97]" userId="S::capgb1138@manipalprolearn.co::60297c06-e0a2-42b7-9399-c85cbfa7f134" providerId="AD" clId="Web-{2F3E4E6A-FA12-415C-B4DD-17EE3242A970}" dt="2023-01-15T04:37:25.936" v="191"/>
          <ac:picMkLst>
            <pc:docMk/>
            <pc:sldMk cId="741707449" sldId="267"/>
            <ac:picMk id="7" creationId="{23283B02-A7DB-7850-EDBF-E87E2C575358}"/>
          </ac:picMkLst>
        </pc:picChg>
        <pc:picChg chg="add mod ord">
          <ac:chgData name="Vinitha Devalla[CAPG-97]" userId="S::capgb1138@manipalprolearn.co::60297c06-e0a2-42b7-9399-c85cbfa7f134" providerId="AD" clId="Web-{2F3E4E6A-FA12-415C-B4DD-17EE3242A970}" dt="2023-01-15T04:33:38.463" v="175"/>
          <ac:picMkLst>
            <pc:docMk/>
            <pc:sldMk cId="741707449" sldId="267"/>
            <ac:picMk id="8" creationId="{DA8E9679-D076-C901-E85A-8659BB90477B}"/>
          </ac:picMkLst>
        </pc:picChg>
        <pc:picChg chg="add mod">
          <ac:chgData name="Vinitha Devalla[CAPG-97]" userId="S::capgb1138@manipalprolearn.co::60297c06-e0a2-42b7-9399-c85cbfa7f134" providerId="AD" clId="Web-{2F3E4E6A-FA12-415C-B4DD-17EE3242A970}" dt="2023-01-15T04:41:29.096" v="219" actId="1076"/>
          <ac:picMkLst>
            <pc:docMk/>
            <pc:sldMk cId="741707449" sldId="267"/>
            <ac:picMk id="9" creationId="{6A78B702-4D59-26CA-476C-913F3BA2FE02}"/>
          </ac:picMkLst>
        </pc:picChg>
        <pc:picChg chg="add mod">
          <ac:chgData name="Vinitha Devalla[CAPG-97]" userId="S::capgb1138@manipalprolearn.co::60297c06-e0a2-42b7-9399-c85cbfa7f134" providerId="AD" clId="Web-{2F3E4E6A-FA12-415C-B4DD-17EE3242A970}" dt="2023-01-15T04:33:04.980" v="172" actId="14100"/>
          <ac:picMkLst>
            <pc:docMk/>
            <pc:sldMk cId="741707449" sldId="267"/>
            <ac:picMk id="10" creationId="{38B513B0-7ABE-AE15-9CD0-378CD8312D0B}"/>
          </ac:picMkLst>
        </pc:picChg>
        <pc:picChg chg="add mod">
          <ac:chgData name="Vinitha Devalla[CAPG-97]" userId="S::capgb1138@manipalprolearn.co::60297c06-e0a2-42b7-9399-c85cbfa7f134" providerId="AD" clId="Web-{2F3E4E6A-FA12-415C-B4DD-17EE3242A970}" dt="2023-01-15T04:22:45.937" v="92" actId="1076"/>
          <ac:picMkLst>
            <pc:docMk/>
            <pc:sldMk cId="741707449" sldId="267"/>
            <ac:picMk id="11" creationId="{1A84A858-697E-199B-411F-6A96712CCE35}"/>
          </ac:picMkLst>
        </pc:picChg>
        <pc:picChg chg="add del mod">
          <ac:chgData name="Vinitha Devalla[CAPG-97]" userId="S::capgb1138@manipalprolearn.co::60297c06-e0a2-42b7-9399-c85cbfa7f134" providerId="AD" clId="Web-{2F3E4E6A-FA12-415C-B4DD-17EE3242A970}" dt="2023-01-15T04:37:24.092" v="190"/>
          <ac:picMkLst>
            <pc:docMk/>
            <pc:sldMk cId="741707449" sldId="267"/>
            <ac:picMk id="16" creationId="{F0A1B463-B3CE-7585-5354-8E0BA12D5E8F}"/>
          </ac:picMkLst>
        </pc:picChg>
        <pc:picChg chg="add mod">
          <ac:chgData name="Vinitha Devalla[CAPG-97]" userId="S::capgb1138@manipalprolearn.co::60297c06-e0a2-42b7-9399-c85cbfa7f134" providerId="AD" clId="Web-{2F3E4E6A-FA12-415C-B4DD-17EE3242A970}" dt="2023-01-15T04:39:21.031" v="202" actId="1076"/>
          <ac:picMkLst>
            <pc:docMk/>
            <pc:sldMk cId="741707449" sldId="267"/>
            <ac:picMk id="17" creationId="{3FF76C84-0C6F-1772-EE7A-351341E537F8}"/>
          </ac:picMkLst>
        </pc:picChg>
        <pc:cxnChg chg="add del">
          <ac:chgData name="Vinitha Devalla[CAPG-97]" userId="S::capgb1138@manipalprolearn.co::60297c06-e0a2-42b7-9399-c85cbfa7f134" providerId="AD" clId="Web-{2F3E4E6A-FA12-415C-B4DD-17EE3242A970}" dt="2023-01-15T04:24:11.111" v="102"/>
          <ac:cxnSpMkLst>
            <pc:docMk/>
            <pc:sldMk cId="741707449" sldId="267"/>
            <ac:cxnSpMk id="12" creationId="{88025A0C-23E0-8BF3-52FF-FB1734084F5B}"/>
          </ac:cxnSpMkLst>
        </pc:cxnChg>
      </pc:sldChg>
      <pc:sldChg chg="new del">
        <pc:chgData name="Vinitha Devalla[CAPG-97]" userId="S::capgb1138@manipalprolearn.co::60297c06-e0a2-42b7-9399-c85cbfa7f134" providerId="AD" clId="Web-{2F3E4E6A-FA12-415C-B4DD-17EE3242A970}" dt="2023-01-15T04:04:13.789" v="45"/>
        <pc:sldMkLst>
          <pc:docMk/>
          <pc:sldMk cId="4055556003" sldId="267"/>
        </pc:sldMkLst>
      </pc:sldChg>
    </pc:docChg>
  </pc:docChgLst>
  <pc:docChgLst>
    <pc:chgData name="Muskan Allabaksh Pathan[CAPG-97]" userId="S::capgb1127@manipalprolearn.co::7b035034-6c3a-4d3c-b4db-50c28adbb5a9" providerId="AD" clId="Web-{D44B143B-736B-4963-BAD6-179AD15F434F}"/>
    <pc:docChg chg="modSld">
      <pc:chgData name="Muskan Allabaksh Pathan[CAPG-97]" userId="S::capgb1127@manipalprolearn.co::7b035034-6c3a-4d3c-b4db-50c28adbb5a9" providerId="AD" clId="Web-{D44B143B-736B-4963-BAD6-179AD15F434F}" dt="2023-01-15T06:52:25.622" v="106" actId="1076"/>
      <pc:docMkLst>
        <pc:docMk/>
      </pc:docMkLst>
      <pc:sldChg chg="modSp">
        <pc:chgData name="Muskan Allabaksh Pathan[CAPG-97]" userId="S::capgb1127@manipalprolearn.co::7b035034-6c3a-4d3c-b4db-50c28adbb5a9" providerId="AD" clId="Web-{D44B143B-736B-4963-BAD6-179AD15F434F}" dt="2023-01-15T06:52:25.622" v="106" actId="1076"/>
        <pc:sldMkLst>
          <pc:docMk/>
          <pc:sldMk cId="2770706813" sldId="257"/>
        </pc:sldMkLst>
        <pc:spChg chg="mod">
          <ac:chgData name="Muskan Allabaksh Pathan[CAPG-97]" userId="S::capgb1127@manipalprolearn.co::7b035034-6c3a-4d3c-b4db-50c28adbb5a9" providerId="AD" clId="Web-{D44B143B-736B-4963-BAD6-179AD15F434F}" dt="2023-01-15T06:52:25.622" v="106" actId="1076"/>
          <ac:spMkLst>
            <pc:docMk/>
            <pc:sldMk cId="2770706813" sldId="257"/>
            <ac:spMk id="3" creationId="{7A86A543-4C68-4E3E-9653-EF01FD9D4EC2}"/>
          </ac:spMkLst>
        </pc:spChg>
      </pc:sldChg>
      <pc:sldChg chg="modSp">
        <pc:chgData name="Muskan Allabaksh Pathan[CAPG-97]" userId="S::capgb1127@manipalprolearn.co::7b035034-6c3a-4d3c-b4db-50c28adbb5a9" providerId="AD" clId="Web-{D44B143B-736B-4963-BAD6-179AD15F434F}" dt="2023-01-15T06:29:16.176" v="58" actId="20577"/>
        <pc:sldMkLst>
          <pc:docMk/>
          <pc:sldMk cId="2051824320" sldId="258"/>
        </pc:sldMkLst>
        <pc:spChg chg="mod">
          <ac:chgData name="Muskan Allabaksh Pathan[CAPG-97]" userId="S::capgb1127@manipalprolearn.co::7b035034-6c3a-4d3c-b4db-50c28adbb5a9" providerId="AD" clId="Web-{D44B143B-736B-4963-BAD6-179AD15F434F}" dt="2023-01-15T06:29:16.176" v="58" actId="20577"/>
          <ac:spMkLst>
            <pc:docMk/>
            <pc:sldMk cId="2051824320" sldId="258"/>
            <ac:spMk id="2" creationId="{4CB17E08-076D-43A3-BE06-3481CB68F461}"/>
          </ac:spMkLst>
        </pc:spChg>
        <pc:spChg chg="mod">
          <ac:chgData name="Muskan Allabaksh Pathan[CAPG-97]" userId="S::capgb1127@manipalprolearn.co::7b035034-6c3a-4d3c-b4db-50c28adbb5a9" providerId="AD" clId="Web-{D44B143B-736B-4963-BAD6-179AD15F434F}" dt="2023-01-15T06:26:20.939" v="41" actId="20577"/>
          <ac:spMkLst>
            <pc:docMk/>
            <pc:sldMk cId="2051824320" sldId="258"/>
            <ac:spMk id="3" creationId="{8FCD6384-02C1-41C5-BEAB-16CA7DD3D098}"/>
          </ac:spMkLst>
        </pc:spChg>
      </pc:sldChg>
      <pc:sldChg chg="modSp">
        <pc:chgData name="Muskan Allabaksh Pathan[CAPG-97]" userId="S::capgb1127@manipalprolearn.co::7b035034-6c3a-4d3c-b4db-50c28adbb5a9" providerId="AD" clId="Web-{D44B143B-736B-4963-BAD6-179AD15F434F}" dt="2023-01-15T06:26:44.142" v="42" actId="1076"/>
        <pc:sldMkLst>
          <pc:docMk/>
          <pc:sldMk cId="3128282752" sldId="259"/>
        </pc:sldMkLst>
        <pc:spChg chg="mod">
          <ac:chgData name="Muskan Allabaksh Pathan[CAPG-97]" userId="S::capgb1127@manipalprolearn.co::7b035034-6c3a-4d3c-b4db-50c28adbb5a9" providerId="AD" clId="Web-{D44B143B-736B-4963-BAD6-179AD15F434F}" dt="2023-01-15T06:24:36.749" v="24" actId="20577"/>
          <ac:spMkLst>
            <pc:docMk/>
            <pc:sldMk cId="3128282752" sldId="259"/>
            <ac:spMk id="2" creationId="{AEEBFAB7-BF03-4390-930A-739BE1918521}"/>
          </ac:spMkLst>
        </pc:spChg>
        <pc:spChg chg="mod">
          <ac:chgData name="Muskan Allabaksh Pathan[CAPG-97]" userId="S::capgb1127@manipalprolearn.co::7b035034-6c3a-4d3c-b4db-50c28adbb5a9" providerId="AD" clId="Web-{D44B143B-736B-4963-BAD6-179AD15F434F}" dt="2023-01-15T06:26:44.142" v="42" actId="1076"/>
          <ac:spMkLst>
            <pc:docMk/>
            <pc:sldMk cId="3128282752" sldId="259"/>
            <ac:spMk id="3" creationId="{C075E5E4-EE61-40B0-8EF7-82842F6B79EF}"/>
          </ac:spMkLst>
        </pc:spChg>
        <pc:picChg chg="mod">
          <ac:chgData name="Muskan Allabaksh Pathan[CAPG-97]" userId="S::capgb1127@manipalprolearn.co::7b035034-6c3a-4d3c-b4db-50c28adbb5a9" providerId="AD" clId="Web-{D44B143B-736B-4963-BAD6-179AD15F434F}" dt="2023-01-15T06:24:57.687" v="29" actId="1076"/>
          <ac:picMkLst>
            <pc:docMk/>
            <pc:sldMk cId="3128282752" sldId="259"/>
            <ac:picMk id="6" creationId="{835DF454-C306-4BB0-A0EE-0C8827CE4373}"/>
          </ac:picMkLst>
        </pc:picChg>
      </pc:sldChg>
      <pc:sldChg chg="modSp">
        <pc:chgData name="Muskan Allabaksh Pathan[CAPG-97]" userId="S::capgb1127@manipalprolearn.co::7b035034-6c3a-4d3c-b4db-50c28adbb5a9" providerId="AD" clId="Web-{D44B143B-736B-4963-BAD6-179AD15F434F}" dt="2023-01-15T06:30:26.677" v="70" actId="1076"/>
        <pc:sldMkLst>
          <pc:docMk/>
          <pc:sldMk cId="1055877050" sldId="260"/>
        </pc:sldMkLst>
        <pc:spChg chg="mod">
          <ac:chgData name="Muskan Allabaksh Pathan[CAPG-97]" userId="S::capgb1127@manipalprolearn.co::7b035034-6c3a-4d3c-b4db-50c28adbb5a9" providerId="AD" clId="Web-{D44B143B-736B-4963-BAD6-179AD15F434F}" dt="2023-01-15T06:29:28.161" v="59" actId="20577"/>
          <ac:spMkLst>
            <pc:docMk/>
            <pc:sldMk cId="1055877050" sldId="260"/>
            <ac:spMk id="2" creationId="{9C868D6E-CB78-4D08-A868-18829ACD3B4C}"/>
          </ac:spMkLst>
        </pc:spChg>
        <pc:spChg chg="mod">
          <ac:chgData name="Muskan Allabaksh Pathan[CAPG-97]" userId="S::capgb1127@manipalprolearn.co::7b035034-6c3a-4d3c-b4db-50c28adbb5a9" providerId="AD" clId="Web-{D44B143B-736B-4963-BAD6-179AD15F434F}" dt="2023-01-15T06:29:46.114" v="61" actId="1076"/>
          <ac:spMkLst>
            <pc:docMk/>
            <pc:sldMk cId="1055877050" sldId="260"/>
            <ac:spMk id="3" creationId="{3EEDCF26-9CD8-4218-A99F-0ACF5C725C96}"/>
          </ac:spMkLst>
        </pc:spChg>
        <pc:picChg chg="mod">
          <ac:chgData name="Muskan Allabaksh Pathan[CAPG-97]" userId="S::capgb1127@manipalprolearn.co::7b035034-6c3a-4d3c-b4db-50c28adbb5a9" providerId="AD" clId="Web-{D44B143B-736B-4963-BAD6-179AD15F434F}" dt="2023-01-15T06:30:26.677" v="70" actId="1076"/>
          <ac:picMkLst>
            <pc:docMk/>
            <pc:sldMk cId="1055877050" sldId="260"/>
            <ac:picMk id="6" creationId="{F97A0CD2-5927-4FB5-AE07-79820B976113}"/>
          </ac:picMkLst>
        </pc:picChg>
      </pc:sldChg>
      <pc:sldChg chg="modSp">
        <pc:chgData name="Muskan Allabaksh Pathan[CAPG-97]" userId="S::capgb1127@manipalprolearn.co::7b035034-6c3a-4d3c-b4db-50c28adbb5a9" providerId="AD" clId="Web-{D44B143B-736B-4963-BAD6-179AD15F434F}" dt="2023-01-15T06:29:38.301" v="60" actId="20577"/>
        <pc:sldMkLst>
          <pc:docMk/>
          <pc:sldMk cId="2124257834" sldId="261"/>
        </pc:sldMkLst>
        <pc:spChg chg="mod">
          <ac:chgData name="Muskan Allabaksh Pathan[CAPG-97]" userId="S::capgb1127@manipalprolearn.co::7b035034-6c3a-4d3c-b4db-50c28adbb5a9" providerId="AD" clId="Web-{D44B143B-736B-4963-BAD6-179AD15F434F}" dt="2023-01-15T06:29:38.301" v="60" actId="20577"/>
          <ac:spMkLst>
            <pc:docMk/>
            <pc:sldMk cId="2124257834" sldId="261"/>
            <ac:spMk id="2" creationId="{ED15827B-C3C1-48D6-B22F-E645EBA13518}"/>
          </ac:spMkLst>
        </pc:spChg>
      </pc:sldChg>
      <pc:sldChg chg="modSp">
        <pc:chgData name="Muskan Allabaksh Pathan[CAPG-97]" userId="S::capgb1127@manipalprolearn.co::7b035034-6c3a-4d3c-b4db-50c28adbb5a9" providerId="AD" clId="Web-{D44B143B-736B-4963-BAD6-179AD15F434F}" dt="2023-01-15T06:31:13.162" v="75" actId="20577"/>
        <pc:sldMkLst>
          <pc:docMk/>
          <pc:sldMk cId="1394311195" sldId="263"/>
        </pc:sldMkLst>
        <pc:spChg chg="mod">
          <ac:chgData name="Muskan Allabaksh Pathan[CAPG-97]" userId="S::capgb1127@manipalprolearn.co::7b035034-6c3a-4d3c-b4db-50c28adbb5a9" providerId="AD" clId="Web-{D44B143B-736B-4963-BAD6-179AD15F434F}" dt="2023-01-15T06:31:13.162" v="75" actId="20577"/>
          <ac:spMkLst>
            <pc:docMk/>
            <pc:sldMk cId="1394311195" sldId="263"/>
            <ac:spMk id="2" creationId="{433E62AB-D59C-4A46-BC60-B70561A004A2}"/>
          </ac:spMkLst>
        </pc:spChg>
      </pc:sldChg>
      <pc:sldChg chg="modSp">
        <pc:chgData name="Muskan Allabaksh Pathan[CAPG-97]" userId="S::capgb1127@manipalprolearn.co::7b035034-6c3a-4d3c-b4db-50c28adbb5a9" providerId="AD" clId="Web-{D44B143B-736B-4963-BAD6-179AD15F434F}" dt="2023-01-15T06:32:55.836" v="81" actId="20577"/>
        <pc:sldMkLst>
          <pc:docMk/>
          <pc:sldMk cId="2614291010" sldId="265"/>
        </pc:sldMkLst>
        <pc:spChg chg="mod">
          <ac:chgData name="Muskan Allabaksh Pathan[CAPG-97]" userId="S::capgb1127@manipalprolearn.co::7b035034-6c3a-4d3c-b4db-50c28adbb5a9" providerId="AD" clId="Web-{D44B143B-736B-4963-BAD6-179AD15F434F}" dt="2023-01-15T06:32:55.836" v="81" actId="20577"/>
          <ac:spMkLst>
            <pc:docMk/>
            <pc:sldMk cId="2614291010" sldId="265"/>
            <ac:spMk id="3" creationId="{F9A816F8-6967-4D8C-B983-D5423F44E4CF}"/>
          </ac:spMkLst>
        </pc:spChg>
      </pc:sldChg>
      <pc:sldChg chg="modSp">
        <pc:chgData name="Muskan Allabaksh Pathan[CAPG-97]" userId="S::capgb1127@manipalprolearn.co::7b035034-6c3a-4d3c-b4db-50c28adbb5a9" providerId="AD" clId="Web-{D44B143B-736B-4963-BAD6-179AD15F434F}" dt="2023-01-15T06:37:01.840" v="98" actId="1076"/>
        <pc:sldMkLst>
          <pc:docMk/>
          <pc:sldMk cId="741707449" sldId="267"/>
        </pc:sldMkLst>
        <pc:spChg chg="mod">
          <ac:chgData name="Muskan Allabaksh Pathan[CAPG-97]" userId="S::capgb1127@manipalprolearn.co::7b035034-6c3a-4d3c-b4db-50c28adbb5a9" providerId="AD" clId="Web-{D44B143B-736B-4963-BAD6-179AD15F434F}" dt="2023-01-15T06:36:13.574" v="89" actId="20577"/>
          <ac:spMkLst>
            <pc:docMk/>
            <pc:sldMk cId="741707449" sldId="267"/>
            <ac:spMk id="2" creationId="{AB706136-0220-977A-9775-7C211FD05CD0}"/>
          </ac:spMkLst>
        </pc:spChg>
        <pc:spChg chg="mod">
          <ac:chgData name="Muskan Allabaksh Pathan[CAPG-97]" userId="S::capgb1127@manipalprolearn.co::7b035034-6c3a-4d3c-b4db-50c28adbb5a9" providerId="AD" clId="Web-{D44B143B-736B-4963-BAD6-179AD15F434F}" dt="2023-01-15T06:36:26.387" v="90" actId="1076"/>
          <ac:spMkLst>
            <pc:docMk/>
            <pc:sldMk cId="741707449" sldId="267"/>
            <ac:spMk id="7" creationId="{350EBFCC-5AB4-A6EF-E1CA-F3A332CF148E}"/>
          </ac:spMkLst>
        </pc:spChg>
        <pc:spChg chg="mod">
          <ac:chgData name="Muskan Allabaksh Pathan[CAPG-97]" userId="S::capgb1127@manipalprolearn.co::7b035034-6c3a-4d3c-b4db-50c28adbb5a9" providerId="AD" clId="Web-{D44B143B-736B-4963-BAD6-179AD15F434F}" dt="2023-01-15T06:36:32.449" v="91" actId="1076"/>
          <ac:spMkLst>
            <pc:docMk/>
            <pc:sldMk cId="741707449" sldId="267"/>
            <ac:spMk id="15" creationId="{BD3A8B62-B241-4A19-02D5-4B8DE51A33C9}"/>
          </ac:spMkLst>
        </pc:spChg>
        <pc:picChg chg="mod">
          <ac:chgData name="Muskan Allabaksh Pathan[CAPG-97]" userId="S::capgb1127@manipalprolearn.co::7b035034-6c3a-4d3c-b4db-50c28adbb5a9" providerId="AD" clId="Web-{D44B143B-736B-4963-BAD6-179AD15F434F}" dt="2023-01-15T06:36:45.715" v="94" actId="1076"/>
          <ac:picMkLst>
            <pc:docMk/>
            <pc:sldMk cId="741707449" sldId="267"/>
            <ac:picMk id="3" creationId="{D546765B-B889-F6D4-F57A-09B52EE41B1E}"/>
          </ac:picMkLst>
        </pc:picChg>
        <pc:picChg chg="mod">
          <ac:chgData name="Muskan Allabaksh Pathan[CAPG-97]" userId="S::capgb1127@manipalprolearn.co::7b035034-6c3a-4d3c-b4db-50c28adbb5a9" providerId="AD" clId="Web-{D44B143B-736B-4963-BAD6-179AD15F434F}" dt="2023-01-15T06:37:01.840" v="98" actId="1076"/>
          <ac:picMkLst>
            <pc:docMk/>
            <pc:sldMk cId="741707449" sldId="267"/>
            <ac:picMk id="6" creationId="{C7AB1101-A77C-FAC8-E250-DA99E5B5C26B}"/>
          </ac:picMkLst>
        </pc:picChg>
        <pc:picChg chg="mod">
          <ac:chgData name="Muskan Allabaksh Pathan[CAPG-97]" userId="S::capgb1127@manipalprolearn.co::7b035034-6c3a-4d3c-b4db-50c28adbb5a9" providerId="AD" clId="Web-{D44B143B-736B-4963-BAD6-179AD15F434F}" dt="2023-01-15T06:37:00.121" v="97" actId="1076"/>
          <ac:picMkLst>
            <pc:docMk/>
            <pc:sldMk cId="741707449" sldId="267"/>
            <ac:picMk id="12" creationId="{B03B1780-48D4-626B-A2F8-B12FCA1B470B}"/>
          </ac:picMkLst>
        </pc:picChg>
      </pc:sldChg>
      <pc:sldChg chg="modSp">
        <pc:chgData name="Muskan Allabaksh Pathan[CAPG-97]" userId="S::capgb1127@manipalprolearn.co::7b035034-6c3a-4d3c-b4db-50c28adbb5a9" providerId="AD" clId="Web-{D44B143B-736B-4963-BAD6-179AD15F434F}" dt="2023-01-15T06:30:46.131" v="74" actId="1076"/>
        <pc:sldMkLst>
          <pc:docMk/>
          <pc:sldMk cId="2023492305" sldId="271"/>
        </pc:sldMkLst>
        <pc:spChg chg="mod">
          <ac:chgData name="Muskan Allabaksh Pathan[CAPG-97]" userId="S::capgb1127@manipalprolearn.co::7b035034-6c3a-4d3c-b4db-50c28adbb5a9" providerId="AD" clId="Web-{D44B143B-736B-4963-BAD6-179AD15F434F}" dt="2023-01-15T06:30:42.115" v="73" actId="1076"/>
          <ac:spMkLst>
            <pc:docMk/>
            <pc:sldMk cId="2023492305" sldId="271"/>
            <ac:spMk id="2" creationId="{73D895BF-81CA-EDEB-25B9-BAD37CF43474}"/>
          </ac:spMkLst>
        </pc:spChg>
        <pc:picChg chg="mod">
          <ac:chgData name="Muskan Allabaksh Pathan[CAPG-97]" userId="S::capgb1127@manipalprolearn.co::7b035034-6c3a-4d3c-b4db-50c28adbb5a9" providerId="AD" clId="Web-{D44B143B-736B-4963-BAD6-179AD15F434F}" dt="2023-01-15T06:30:46.131" v="74" actId="1076"/>
          <ac:picMkLst>
            <pc:docMk/>
            <pc:sldMk cId="2023492305" sldId="271"/>
            <ac:picMk id="4" creationId="{08F52AC1-AEB8-8402-B5B0-42A0FFC33BE2}"/>
          </ac:picMkLst>
        </pc:picChg>
      </pc:sldChg>
    </pc:docChg>
  </pc:docChgLst>
  <pc:docChgLst>
    <pc:chgData name="Vinitha Devalla[CAPG-97]" userId="S::capgb1138@manipalprolearn.co::60297c06-e0a2-42b7-9399-c85cbfa7f134" providerId="AD" clId="Web-{00E9AA17-976E-45EC-866D-E8F78A71143D}"/>
    <pc:docChg chg="modSld">
      <pc:chgData name="Vinitha Devalla[CAPG-97]" userId="S::capgb1138@manipalprolearn.co::60297c06-e0a2-42b7-9399-c85cbfa7f134" providerId="AD" clId="Web-{00E9AA17-976E-45EC-866D-E8F78A71143D}" dt="2023-01-14T11:15:31.356" v="14" actId="1076"/>
      <pc:docMkLst>
        <pc:docMk/>
      </pc:docMkLst>
      <pc:sldChg chg="modSp">
        <pc:chgData name="Vinitha Devalla[CAPG-97]" userId="S::capgb1138@manipalprolearn.co::60297c06-e0a2-42b7-9399-c85cbfa7f134" providerId="AD" clId="Web-{00E9AA17-976E-45EC-866D-E8F78A71143D}" dt="2023-01-14T11:12:17.087" v="5" actId="20577"/>
        <pc:sldMkLst>
          <pc:docMk/>
          <pc:sldMk cId="2770706813" sldId="257"/>
        </pc:sldMkLst>
        <pc:spChg chg="mod">
          <ac:chgData name="Vinitha Devalla[CAPG-97]" userId="S::capgb1138@manipalprolearn.co::60297c06-e0a2-42b7-9399-c85cbfa7f134" providerId="AD" clId="Web-{00E9AA17-976E-45EC-866D-E8F78A71143D}" dt="2023-01-14T11:12:17.087" v="5" actId="20577"/>
          <ac:spMkLst>
            <pc:docMk/>
            <pc:sldMk cId="2770706813" sldId="257"/>
            <ac:spMk id="3" creationId="{7A86A543-4C68-4E3E-9653-EF01FD9D4EC2}"/>
          </ac:spMkLst>
        </pc:spChg>
      </pc:sldChg>
      <pc:sldChg chg="addSp delSp modSp">
        <pc:chgData name="Vinitha Devalla[CAPG-97]" userId="S::capgb1138@manipalprolearn.co::60297c06-e0a2-42b7-9399-c85cbfa7f134" providerId="AD" clId="Web-{00E9AA17-976E-45EC-866D-E8F78A71143D}" dt="2023-01-14T11:15:31.356" v="14" actId="1076"/>
        <pc:sldMkLst>
          <pc:docMk/>
          <pc:sldMk cId="2124257834" sldId="261"/>
        </pc:sldMkLst>
        <pc:picChg chg="add mod">
          <ac:chgData name="Vinitha Devalla[CAPG-97]" userId="S::capgb1138@manipalprolearn.co::60297c06-e0a2-42b7-9399-c85cbfa7f134" providerId="AD" clId="Web-{00E9AA17-976E-45EC-866D-E8F78A71143D}" dt="2023-01-14T11:15:31.356" v="14" actId="1076"/>
          <ac:picMkLst>
            <pc:docMk/>
            <pc:sldMk cId="2124257834" sldId="261"/>
            <ac:picMk id="4" creationId="{C4D85498-A007-D0E0-9F63-B5101971F882}"/>
          </ac:picMkLst>
        </pc:picChg>
        <pc:picChg chg="del">
          <ac:chgData name="Vinitha Devalla[CAPG-97]" userId="S::capgb1138@manipalprolearn.co::60297c06-e0a2-42b7-9399-c85cbfa7f134" providerId="AD" clId="Web-{00E9AA17-976E-45EC-866D-E8F78A71143D}" dt="2023-01-14T11:15:10.590" v="6"/>
          <ac:picMkLst>
            <pc:docMk/>
            <pc:sldMk cId="2124257834" sldId="261"/>
            <ac:picMk id="5" creationId="{92790416-98F3-4FB0-9E14-6A02B3811BD3}"/>
          </ac:picMkLst>
        </pc:picChg>
      </pc:sldChg>
    </pc:docChg>
  </pc:docChgLst>
  <pc:docChgLst>
    <pc:chgData clId="Web-{38C2B340-807F-4863-96FD-CF72DF0D52E6}"/>
    <pc:docChg chg="modSld">
      <pc:chgData name="" userId="" providerId="" clId="Web-{38C2B340-807F-4863-96FD-CF72DF0D52E6}" dt="2023-01-15T05:50:36.880" v="1" actId="14100"/>
      <pc:docMkLst>
        <pc:docMk/>
      </pc:docMkLst>
      <pc:sldChg chg="modSp">
        <pc:chgData name="" userId="" providerId="" clId="Web-{38C2B340-807F-4863-96FD-CF72DF0D52E6}" dt="2023-01-15T05:50:36.880" v="1" actId="14100"/>
        <pc:sldMkLst>
          <pc:docMk/>
          <pc:sldMk cId="3563719752" sldId="268"/>
        </pc:sldMkLst>
        <pc:picChg chg="mod">
          <ac:chgData name="" userId="" providerId="" clId="Web-{38C2B340-807F-4863-96FD-CF72DF0D52E6}" dt="2023-01-15T05:50:36.880" v="1" actId="14100"/>
          <ac:picMkLst>
            <pc:docMk/>
            <pc:sldMk cId="3563719752" sldId="268"/>
            <ac:picMk id="8" creationId="{D10E21E4-45DA-ABB3-A537-18AA05EA285F}"/>
          </ac:picMkLst>
        </pc:picChg>
      </pc:sldChg>
    </pc:docChg>
  </pc:docChgLst>
  <pc:docChgLst>
    <pc:chgData name="Sarika Pathiputturu[CAPG-97]" userId="S::capgb1137@manipalprolearn.co::41c215b0-187e-4e87-be2c-902427bbb850" providerId="AD" clId="Web-{B621EAC9-E10D-443C-BA80-FE08DAE0DF20}"/>
    <pc:docChg chg="addSld modSld">
      <pc:chgData name="Sarika Pathiputturu[CAPG-97]" userId="S::capgb1137@manipalprolearn.co::41c215b0-187e-4e87-be2c-902427bbb850" providerId="AD" clId="Web-{B621EAC9-E10D-443C-BA80-FE08DAE0DF20}" dt="2023-01-15T05:45:55.480" v="309" actId="20577"/>
      <pc:docMkLst>
        <pc:docMk/>
      </pc:docMkLst>
      <pc:sldChg chg="modSp">
        <pc:chgData name="Sarika Pathiputturu[CAPG-97]" userId="S::capgb1137@manipalprolearn.co::41c215b0-187e-4e87-be2c-902427bbb850" providerId="AD" clId="Web-{B621EAC9-E10D-443C-BA80-FE08DAE0DF20}" dt="2023-01-15T05:45:55.480" v="309" actId="20577"/>
        <pc:sldMkLst>
          <pc:docMk/>
          <pc:sldMk cId="2770706813" sldId="257"/>
        </pc:sldMkLst>
        <pc:spChg chg="mod">
          <ac:chgData name="Sarika Pathiputturu[CAPG-97]" userId="S::capgb1137@manipalprolearn.co::41c215b0-187e-4e87-be2c-902427bbb850" providerId="AD" clId="Web-{B621EAC9-E10D-443C-BA80-FE08DAE0DF20}" dt="2023-01-15T05:45:55.480" v="309" actId="20577"/>
          <ac:spMkLst>
            <pc:docMk/>
            <pc:sldMk cId="2770706813" sldId="257"/>
            <ac:spMk id="3" creationId="{7A86A543-4C68-4E3E-9653-EF01FD9D4EC2}"/>
          </ac:spMkLst>
        </pc:spChg>
      </pc:sldChg>
      <pc:sldChg chg="addSp delSp modSp mod modClrScheme chgLayout">
        <pc:chgData name="Sarika Pathiputturu[CAPG-97]" userId="S::capgb1137@manipalprolearn.co::41c215b0-187e-4e87-be2c-902427bbb850" providerId="AD" clId="Web-{B621EAC9-E10D-443C-BA80-FE08DAE0DF20}" dt="2023-01-15T05:39:09.648" v="210" actId="20577"/>
        <pc:sldMkLst>
          <pc:docMk/>
          <pc:sldMk cId="741707449" sldId="267"/>
        </pc:sldMkLst>
        <pc:spChg chg="mod ord">
          <ac:chgData name="Sarika Pathiputturu[CAPG-97]" userId="S::capgb1137@manipalprolearn.co::41c215b0-187e-4e87-be2c-902427bbb850" providerId="AD" clId="Web-{B621EAC9-E10D-443C-BA80-FE08DAE0DF20}" dt="2023-01-15T05:34:19.098" v="76" actId="14100"/>
          <ac:spMkLst>
            <pc:docMk/>
            <pc:sldMk cId="741707449" sldId="267"/>
            <ac:spMk id="2" creationId="{AB706136-0220-977A-9775-7C211FD05CD0}"/>
          </ac:spMkLst>
        </pc:spChg>
        <pc:spChg chg="add del mod ord">
          <ac:chgData name="Sarika Pathiputturu[CAPG-97]" userId="S::capgb1137@manipalprolearn.co::41c215b0-187e-4e87-be2c-902427bbb850" providerId="AD" clId="Web-{B621EAC9-E10D-443C-BA80-FE08DAE0DF20}" dt="2023-01-15T05:31:23.596" v="57"/>
          <ac:spMkLst>
            <pc:docMk/>
            <pc:sldMk cId="741707449" sldId="267"/>
            <ac:spMk id="4" creationId="{1FF80392-6E94-D29F-C113-DB780992BD44}"/>
          </ac:spMkLst>
        </pc:spChg>
        <pc:spChg chg="mod ord">
          <ac:chgData name="Sarika Pathiputturu[CAPG-97]" userId="S::capgb1137@manipalprolearn.co::41c215b0-187e-4e87-be2c-902427bbb850" providerId="AD" clId="Web-{B621EAC9-E10D-443C-BA80-FE08DAE0DF20}" dt="2023-01-15T05:31:54.799" v="61"/>
          <ac:spMkLst>
            <pc:docMk/>
            <pc:sldMk cId="741707449" sldId="267"/>
            <ac:spMk id="5" creationId="{4AC4340B-DD73-529F-8005-DED231FBA9FB}"/>
          </ac:spMkLst>
        </pc:spChg>
        <pc:spChg chg="add mod ord">
          <ac:chgData name="Sarika Pathiputturu[CAPG-97]" userId="S::capgb1137@manipalprolearn.co::41c215b0-187e-4e87-be2c-902427bbb850" providerId="AD" clId="Web-{B621EAC9-E10D-443C-BA80-FE08DAE0DF20}" dt="2023-01-15T05:39:09.648" v="210" actId="20577"/>
          <ac:spMkLst>
            <pc:docMk/>
            <pc:sldMk cId="741707449" sldId="267"/>
            <ac:spMk id="7" creationId="{350EBFCC-5AB4-A6EF-E1CA-F3A332CF148E}"/>
          </ac:spMkLst>
        </pc:spChg>
        <pc:spChg chg="del">
          <ac:chgData name="Sarika Pathiputturu[CAPG-97]" userId="S::capgb1137@manipalprolearn.co::41c215b0-187e-4e87-be2c-902427bbb850" providerId="AD" clId="Web-{B621EAC9-E10D-443C-BA80-FE08DAE0DF20}" dt="2023-01-15T05:27:12.406" v="9"/>
          <ac:spMkLst>
            <pc:docMk/>
            <pc:sldMk cId="741707449" sldId="267"/>
            <ac:spMk id="13" creationId="{C4DB5C94-DD3E-89C2-FAD7-CE1EBB164610}"/>
          </ac:spMkLst>
        </pc:spChg>
        <pc:spChg chg="del">
          <ac:chgData name="Sarika Pathiputturu[CAPG-97]" userId="S::capgb1137@manipalprolearn.co::41c215b0-187e-4e87-be2c-902427bbb850" providerId="AD" clId="Web-{B621EAC9-E10D-443C-BA80-FE08DAE0DF20}" dt="2023-01-15T05:27:21.781" v="10"/>
          <ac:spMkLst>
            <pc:docMk/>
            <pc:sldMk cId="741707449" sldId="267"/>
            <ac:spMk id="14" creationId="{D1F08EE0-693A-D7A6-7A74-7E5534FABF5C}"/>
          </ac:spMkLst>
        </pc:spChg>
        <pc:spChg chg="add mod">
          <ac:chgData name="Sarika Pathiputturu[CAPG-97]" userId="S::capgb1137@manipalprolearn.co::41c215b0-187e-4e87-be2c-902427bbb850" providerId="AD" clId="Web-{B621EAC9-E10D-443C-BA80-FE08DAE0DF20}" dt="2023-01-15T05:35:36.442" v="82" actId="1076"/>
          <ac:spMkLst>
            <pc:docMk/>
            <pc:sldMk cId="741707449" sldId="267"/>
            <ac:spMk id="15" creationId="{BD3A8B62-B241-4A19-02D5-4B8DE51A33C9}"/>
          </ac:spMkLst>
        </pc:spChg>
        <pc:picChg chg="add mod">
          <ac:chgData name="Sarika Pathiputturu[CAPG-97]" userId="S::capgb1137@manipalprolearn.co::41c215b0-187e-4e87-be2c-902427bbb850" providerId="AD" clId="Web-{B621EAC9-E10D-443C-BA80-FE08DAE0DF20}" dt="2023-01-15T05:34:00.035" v="75" actId="14100"/>
          <ac:picMkLst>
            <pc:docMk/>
            <pc:sldMk cId="741707449" sldId="267"/>
            <ac:picMk id="3" creationId="{D546765B-B889-F6D4-F57A-09B52EE41B1E}"/>
          </ac:picMkLst>
        </pc:picChg>
        <pc:picChg chg="add mod ord">
          <ac:chgData name="Sarika Pathiputturu[CAPG-97]" userId="S::capgb1137@manipalprolearn.co::41c215b0-187e-4e87-be2c-902427bbb850" providerId="AD" clId="Web-{B621EAC9-E10D-443C-BA80-FE08DAE0DF20}" dt="2023-01-15T05:32:05.846" v="62" actId="1076"/>
          <ac:picMkLst>
            <pc:docMk/>
            <pc:sldMk cId="741707449" sldId="267"/>
            <ac:picMk id="6" creationId="{C7AB1101-A77C-FAC8-E250-DA99E5B5C26B}"/>
          </ac:picMkLst>
        </pc:picChg>
        <pc:picChg chg="del">
          <ac:chgData name="Sarika Pathiputturu[CAPG-97]" userId="S::capgb1137@manipalprolearn.co::41c215b0-187e-4e87-be2c-902427bbb850" providerId="AD" clId="Web-{B621EAC9-E10D-443C-BA80-FE08DAE0DF20}" dt="2023-01-15T05:27:06.218" v="8"/>
          <ac:picMkLst>
            <pc:docMk/>
            <pc:sldMk cId="741707449" sldId="267"/>
            <ac:picMk id="8" creationId="{DA8E9679-D076-C901-E85A-8659BB90477B}"/>
          </ac:picMkLst>
        </pc:picChg>
        <pc:picChg chg="del mod">
          <ac:chgData name="Sarika Pathiputturu[CAPG-97]" userId="S::capgb1137@manipalprolearn.co::41c215b0-187e-4e87-be2c-902427bbb850" providerId="AD" clId="Web-{B621EAC9-E10D-443C-BA80-FE08DAE0DF20}" dt="2023-01-15T05:27:04.578" v="6"/>
          <ac:picMkLst>
            <pc:docMk/>
            <pc:sldMk cId="741707449" sldId="267"/>
            <ac:picMk id="9" creationId="{6A78B702-4D59-26CA-476C-913F3BA2FE02}"/>
          </ac:picMkLst>
        </pc:picChg>
        <pc:picChg chg="del">
          <ac:chgData name="Sarika Pathiputturu[CAPG-97]" userId="S::capgb1137@manipalprolearn.co::41c215b0-187e-4e87-be2c-902427bbb850" providerId="AD" clId="Web-{B621EAC9-E10D-443C-BA80-FE08DAE0DF20}" dt="2023-01-15T05:27:01.593" v="5"/>
          <ac:picMkLst>
            <pc:docMk/>
            <pc:sldMk cId="741707449" sldId="267"/>
            <ac:picMk id="10" creationId="{38B513B0-7ABE-AE15-9CD0-378CD8312D0B}"/>
          </ac:picMkLst>
        </pc:picChg>
        <pc:picChg chg="del">
          <ac:chgData name="Sarika Pathiputturu[CAPG-97]" userId="S::capgb1137@manipalprolearn.co::41c215b0-187e-4e87-be2c-902427bbb850" providerId="AD" clId="Web-{B621EAC9-E10D-443C-BA80-FE08DAE0DF20}" dt="2023-01-15T05:27:05.890" v="7"/>
          <ac:picMkLst>
            <pc:docMk/>
            <pc:sldMk cId="741707449" sldId="267"/>
            <ac:picMk id="11" creationId="{1A84A858-697E-199B-411F-6A96712CCE35}"/>
          </ac:picMkLst>
        </pc:picChg>
        <pc:picChg chg="add mod">
          <ac:chgData name="Sarika Pathiputturu[CAPG-97]" userId="S::capgb1137@manipalprolearn.co::41c215b0-187e-4e87-be2c-902427bbb850" providerId="AD" clId="Web-{B621EAC9-E10D-443C-BA80-FE08DAE0DF20}" dt="2023-01-15T05:33:52.363" v="74" actId="14100"/>
          <ac:picMkLst>
            <pc:docMk/>
            <pc:sldMk cId="741707449" sldId="267"/>
            <ac:picMk id="12" creationId="{B03B1780-48D4-626B-A2F8-B12FCA1B470B}"/>
          </ac:picMkLst>
        </pc:picChg>
        <pc:picChg chg="del mod">
          <ac:chgData name="Sarika Pathiputturu[CAPG-97]" userId="S::capgb1137@manipalprolearn.co::41c215b0-187e-4e87-be2c-902427bbb850" providerId="AD" clId="Web-{B621EAC9-E10D-443C-BA80-FE08DAE0DF20}" dt="2023-01-15T05:26:52.484" v="4"/>
          <ac:picMkLst>
            <pc:docMk/>
            <pc:sldMk cId="741707449" sldId="267"/>
            <ac:picMk id="17" creationId="{3FF76C84-0C6F-1772-EE7A-351341E537F8}"/>
          </ac:picMkLst>
        </pc:picChg>
      </pc:sldChg>
      <pc:sldChg chg="addSp delSp modSp new mod modClrScheme chgLayout">
        <pc:chgData name="Sarika Pathiputturu[CAPG-97]" userId="S::capgb1137@manipalprolearn.co::41c215b0-187e-4e87-be2c-902427bbb850" providerId="AD" clId="Web-{B621EAC9-E10D-443C-BA80-FE08DAE0DF20}" dt="2023-01-15T05:44:59.261" v="306" actId="1076"/>
        <pc:sldMkLst>
          <pc:docMk/>
          <pc:sldMk cId="3563719752" sldId="268"/>
        </pc:sldMkLst>
        <pc:spChg chg="mod ord">
          <ac:chgData name="Sarika Pathiputturu[CAPG-97]" userId="S::capgb1137@manipalprolearn.co::41c215b0-187e-4e87-be2c-902427bbb850" providerId="AD" clId="Web-{B621EAC9-E10D-443C-BA80-FE08DAE0DF20}" dt="2023-01-15T05:39:35.601" v="211"/>
          <ac:spMkLst>
            <pc:docMk/>
            <pc:sldMk cId="3563719752" sldId="268"/>
            <ac:spMk id="2" creationId="{27E927D9-8A53-C668-D850-896EA3836B50}"/>
          </ac:spMkLst>
        </pc:spChg>
        <pc:spChg chg="del mod ord">
          <ac:chgData name="Sarika Pathiputturu[CAPG-97]" userId="S::capgb1137@manipalprolearn.co::41c215b0-187e-4e87-be2c-902427bbb850" providerId="AD" clId="Web-{B621EAC9-E10D-443C-BA80-FE08DAE0DF20}" dt="2023-01-15T05:41:09.633" v="212"/>
          <ac:spMkLst>
            <pc:docMk/>
            <pc:sldMk cId="3563719752" sldId="268"/>
            <ac:spMk id="3" creationId="{B63CE61D-3018-7BF8-D815-89FE70AF4D66}"/>
          </ac:spMkLst>
        </pc:spChg>
        <pc:spChg chg="add mod ord">
          <ac:chgData name="Sarika Pathiputturu[CAPG-97]" userId="S::capgb1137@manipalprolearn.co::41c215b0-187e-4e87-be2c-902427bbb850" providerId="AD" clId="Web-{B621EAC9-E10D-443C-BA80-FE08DAE0DF20}" dt="2023-01-15T05:44:59.261" v="306" actId="1076"/>
          <ac:spMkLst>
            <pc:docMk/>
            <pc:sldMk cId="3563719752" sldId="268"/>
            <ac:spMk id="4" creationId="{3D63A5EF-ADE5-0B64-D247-5781D81831A9}"/>
          </ac:spMkLst>
        </pc:spChg>
        <pc:spChg chg="add del mod">
          <ac:chgData name="Sarika Pathiputturu[CAPG-97]" userId="S::capgb1137@manipalprolearn.co::41c215b0-187e-4e87-be2c-902427bbb850" providerId="AD" clId="Web-{B621EAC9-E10D-443C-BA80-FE08DAE0DF20}" dt="2023-01-15T05:41:48.993" v="216"/>
          <ac:spMkLst>
            <pc:docMk/>
            <pc:sldMk cId="3563719752" sldId="268"/>
            <ac:spMk id="7" creationId="{FD27D454-520A-099E-6A80-FAE123D5EADA}"/>
          </ac:spMkLst>
        </pc:spChg>
        <pc:spChg chg="add mod">
          <ac:chgData name="Sarika Pathiputturu[CAPG-97]" userId="S::capgb1137@manipalprolearn.co::41c215b0-187e-4e87-be2c-902427bbb850" providerId="AD" clId="Web-{B621EAC9-E10D-443C-BA80-FE08DAE0DF20}" dt="2023-01-15T05:43:45.244" v="227" actId="14100"/>
          <ac:spMkLst>
            <pc:docMk/>
            <pc:sldMk cId="3563719752" sldId="268"/>
            <ac:spMk id="9" creationId="{9883088B-A286-C623-6AA5-9E95ECB2F91C}"/>
          </ac:spMkLst>
        </pc:spChg>
        <pc:picChg chg="add del mod ord">
          <ac:chgData name="Sarika Pathiputturu[CAPG-97]" userId="S::capgb1137@manipalprolearn.co::41c215b0-187e-4e87-be2c-902427bbb850" providerId="AD" clId="Web-{B621EAC9-E10D-443C-BA80-FE08DAE0DF20}" dt="2023-01-15T05:41:27.071" v="215"/>
          <ac:picMkLst>
            <pc:docMk/>
            <pc:sldMk cId="3563719752" sldId="268"/>
            <ac:picMk id="5" creationId="{CA5BDE01-C245-24E7-F9B9-853D8BC28D68}"/>
          </ac:picMkLst>
        </pc:picChg>
        <pc:picChg chg="add mod ord">
          <ac:chgData name="Sarika Pathiputturu[CAPG-97]" userId="S::capgb1137@manipalprolearn.co::41c215b0-187e-4e87-be2c-902427bbb850" providerId="AD" clId="Web-{B621EAC9-E10D-443C-BA80-FE08DAE0DF20}" dt="2023-01-15T05:43:16.463" v="222" actId="1076"/>
          <ac:picMkLst>
            <pc:docMk/>
            <pc:sldMk cId="3563719752" sldId="268"/>
            <ac:picMk id="8" creationId="{D10E21E4-45DA-ABB3-A537-18AA05EA285F}"/>
          </ac:picMkLst>
        </pc:picChg>
      </pc:sldChg>
    </pc:docChg>
  </pc:docChgLst>
  <pc:docChgLst>
    <pc:chgData name="Sarika Pathiputturu[CAPG-97]" userId="S::capgb1137@manipalprolearn.co::41c215b0-187e-4e87-be2c-902427bbb850" providerId="AD" clId="Web-{69B77EAF-C893-4073-9A31-243B8221773B}"/>
    <pc:docChg chg="addSld">
      <pc:chgData name="Sarika Pathiputturu[CAPG-97]" userId="S::capgb1137@manipalprolearn.co::41c215b0-187e-4e87-be2c-902427bbb850" providerId="AD" clId="Web-{69B77EAF-C893-4073-9A31-243B8221773B}" dt="2023-01-15T06:38:16.136" v="0"/>
      <pc:docMkLst>
        <pc:docMk/>
      </pc:docMkLst>
      <pc:sldChg chg="new">
        <pc:chgData name="Sarika Pathiputturu[CAPG-97]" userId="S::capgb1137@manipalprolearn.co::41c215b0-187e-4e87-be2c-902427bbb850" providerId="AD" clId="Web-{69B77EAF-C893-4073-9A31-243B8221773B}" dt="2023-01-15T06:38:16.136" v="0"/>
        <pc:sldMkLst>
          <pc:docMk/>
          <pc:sldMk cId="3961352604" sldId="272"/>
        </pc:sldMkLst>
      </pc:sldChg>
    </pc:docChg>
  </pc:docChgLst>
  <pc:docChgLst>
    <pc:chgData name="Devalla, Vinitha" userId="eef36ab7-fd27-4281-9104-30ae80517ba0" providerId="ADAL" clId="{4097AAC0-A358-46EA-90BA-21C30EFECA49}"/>
    <pc:docChg chg="modSld">
      <pc:chgData name="Devalla, Vinitha" userId="eef36ab7-fd27-4281-9104-30ae80517ba0" providerId="ADAL" clId="{4097AAC0-A358-46EA-90BA-21C30EFECA49}" dt="2023-01-14T10:57:19.631" v="1" actId="207"/>
      <pc:docMkLst>
        <pc:docMk/>
      </pc:docMkLst>
      <pc:sldChg chg="modSp mod">
        <pc:chgData name="Devalla, Vinitha" userId="eef36ab7-fd27-4281-9104-30ae80517ba0" providerId="ADAL" clId="{4097AAC0-A358-46EA-90BA-21C30EFECA49}" dt="2023-01-14T10:57:19.631" v="1" actId="207"/>
        <pc:sldMkLst>
          <pc:docMk/>
          <pc:sldMk cId="3499324348" sldId="256"/>
        </pc:sldMkLst>
        <pc:spChg chg="mod">
          <ac:chgData name="Devalla, Vinitha" userId="eef36ab7-fd27-4281-9104-30ae80517ba0" providerId="ADAL" clId="{4097AAC0-A358-46EA-90BA-21C30EFECA49}" dt="2023-01-14T10:57:19.631" v="1" actId="207"/>
          <ac:spMkLst>
            <pc:docMk/>
            <pc:sldMk cId="3499324348" sldId="256"/>
            <ac:spMk id="2" creationId="{171E3D2B-AE15-44B6-984E-99A332A51ECF}"/>
          </ac:spMkLst>
        </pc:spChg>
      </pc:sldChg>
    </pc:docChg>
  </pc:docChgLst>
  <pc:docChgLst>
    <pc:chgData name="Sarika Pathiputturu[CAPG-97]" userId="S::capgb1137@manipalprolearn.co::41c215b0-187e-4e87-be2c-902427bbb850" providerId="AD" clId="Web-{6B05D5DE-21F6-4985-8DC6-CAA065ED47F7}"/>
    <pc:docChg chg="delSld">
      <pc:chgData name="Sarika Pathiputturu[CAPG-97]" userId="S::capgb1137@manipalprolearn.co::41c215b0-187e-4e87-be2c-902427bbb850" providerId="AD" clId="Web-{6B05D5DE-21F6-4985-8DC6-CAA065ED47F7}" dt="2023-01-14T15:19:09.786" v="0"/>
      <pc:docMkLst>
        <pc:docMk/>
      </pc:docMkLst>
      <pc:sldChg chg="del">
        <pc:chgData name="Sarika Pathiputturu[CAPG-97]" userId="S::capgb1137@manipalprolearn.co::41c215b0-187e-4e87-be2c-902427bbb850" providerId="AD" clId="Web-{6B05D5DE-21F6-4985-8DC6-CAA065ED47F7}" dt="2023-01-14T15:19:09.786" v="0"/>
        <pc:sldMkLst>
          <pc:docMk/>
          <pc:sldMk cId="3388124810" sldId="264"/>
        </pc:sldMkLst>
      </pc:sldChg>
    </pc:docChg>
  </pc:docChgLst>
  <pc:docChgLst>
    <pc:chgData name="Sarika Pathiputturu[CAPG-97]" userId="S::capgb1137@manipalprolearn.co::41c215b0-187e-4e87-be2c-902427bbb850" providerId="AD" clId="Web-{38C2B340-807F-4863-96FD-CF72DF0D52E6}"/>
    <pc:docChg chg="modSld">
      <pc:chgData name="Sarika Pathiputturu[CAPG-97]" userId="S::capgb1137@manipalprolearn.co::41c215b0-187e-4e87-be2c-902427bbb850" providerId="AD" clId="Web-{38C2B340-807F-4863-96FD-CF72DF0D52E6}" dt="2023-01-15T05:50:39.974" v="0" actId="1076"/>
      <pc:docMkLst>
        <pc:docMk/>
      </pc:docMkLst>
      <pc:sldChg chg="modSp">
        <pc:chgData name="Sarika Pathiputturu[CAPG-97]" userId="S::capgb1137@manipalprolearn.co::41c215b0-187e-4e87-be2c-902427bbb850" providerId="AD" clId="Web-{38C2B340-807F-4863-96FD-CF72DF0D52E6}" dt="2023-01-15T05:50:39.974" v="0" actId="1076"/>
        <pc:sldMkLst>
          <pc:docMk/>
          <pc:sldMk cId="3563719752" sldId="268"/>
        </pc:sldMkLst>
        <pc:picChg chg="mod">
          <ac:chgData name="Sarika Pathiputturu[CAPG-97]" userId="S::capgb1137@manipalprolearn.co::41c215b0-187e-4e87-be2c-902427bbb850" providerId="AD" clId="Web-{38C2B340-807F-4863-96FD-CF72DF0D52E6}" dt="2023-01-15T05:50:39.974" v="0" actId="1076"/>
          <ac:picMkLst>
            <pc:docMk/>
            <pc:sldMk cId="3563719752" sldId="268"/>
            <ac:picMk id="8" creationId="{D10E21E4-45DA-ABB3-A537-18AA05EA285F}"/>
          </ac:picMkLst>
        </pc:picChg>
      </pc:sldChg>
    </pc:docChg>
  </pc:docChgLst>
  <pc:docChgLst>
    <pc:chgData name="Muskan Allabaksh Pathan[CAPG-97]" userId="S::capgb1127@manipalprolearn.co::7b035034-6c3a-4d3c-b4db-50c28adbb5a9" providerId="AD" clId="Web-{DC335FC5-FF7B-4776-9C44-E6D3DB1F1310}"/>
    <pc:docChg chg="addSld delSld modSld sldOrd">
      <pc:chgData name="Muskan Allabaksh Pathan[CAPG-97]" userId="S::capgb1127@manipalprolearn.co::7b035034-6c3a-4d3c-b4db-50c28adbb5a9" providerId="AD" clId="Web-{DC335FC5-FF7B-4776-9C44-E6D3DB1F1310}" dt="2023-01-15T06:16:11.374" v="620" actId="1076"/>
      <pc:docMkLst>
        <pc:docMk/>
      </pc:docMkLst>
      <pc:sldChg chg="modSp">
        <pc:chgData name="Muskan Allabaksh Pathan[CAPG-97]" userId="S::capgb1127@manipalprolearn.co::7b035034-6c3a-4d3c-b4db-50c28adbb5a9" providerId="AD" clId="Web-{DC335FC5-FF7B-4776-9C44-E6D3DB1F1310}" dt="2023-01-15T06:13:15.981" v="572" actId="20577"/>
        <pc:sldMkLst>
          <pc:docMk/>
          <pc:sldMk cId="2770706813" sldId="257"/>
        </pc:sldMkLst>
        <pc:spChg chg="mod">
          <ac:chgData name="Muskan Allabaksh Pathan[CAPG-97]" userId="S::capgb1127@manipalprolearn.co::7b035034-6c3a-4d3c-b4db-50c28adbb5a9" providerId="AD" clId="Web-{DC335FC5-FF7B-4776-9C44-E6D3DB1F1310}" dt="2023-01-15T06:13:15.981" v="572" actId="20577"/>
          <ac:spMkLst>
            <pc:docMk/>
            <pc:sldMk cId="2770706813" sldId="257"/>
            <ac:spMk id="3" creationId="{7A86A543-4C68-4E3E-9653-EF01FD9D4EC2}"/>
          </ac:spMkLst>
        </pc:spChg>
      </pc:sldChg>
      <pc:sldChg chg="modSp">
        <pc:chgData name="Muskan Allabaksh Pathan[CAPG-97]" userId="S::capgb1127@manipalprolearn.co::7b035034-6c3a-4d3c-b4db-50c28adbb5a9" providerId="AD" clId="Web-{DC335FC5-FF7B-4776-9C44-E6D3DB1F1310}" dt="2023-01-15T06:11:50.855" v="545" actId="20577"/>
        <pc:sldMkLst>
          <pc:docMk/>
          <pc:sldMk cId="2051824320" sldId="258"/>
        </pc:sldMkLst>
        <pc:spChg chg="mod">
          <ac:chgData name="Muskan Allabaksh Pathan[CAPG-97]" userId="S::capgb1127@manipalprolearn.co::7b035034-6c3a-4d3c-b4db-50c28adbb5a9" providerId="AD" clId="Web-{DC335FC5-FF7B-4776-9C44-E6D3DB1F1310}" dt="2023-01-15T06:11:50.855" v="545" actId="20577"/>
          <ac:spMkLst>
            <pc:docMk/>
            <pc:sldMk cId="2051824320" sldId="258"/>
            <ac:spMk id="3" creationId="{8FCD6384-02C1-41C5-BEAB-16CA7DD3D098}"/>
          </ac:spMkLst>
        </pc:spChg>
      </pc:sldChg>
      <pc:sldChg chg="modSp">
        <pc:chgData name="Muskan Allabaksh Pathan[CAPG-97]" userId="S::capgb1127@manipalprolearn.co::7b035034-6c3a-4d3c-b4db-50c28adbb5a9" providerId="AD" clId="Web-{DC335FC5-FF7B-4776-9C44-E6D3DB1F1310}" dt="2023-01-15T06:12:35.621" v="558" actId="20577"/>
        <pc:sldMkLst>
          <pc:docMk/>
          <pc:sldMk cId="1055877050" sldId="260"/>
        </pc:sldMkLst>
        <pc:spChg chg="mod">
          <ac:chgData name="Muskan Allabaksh Pathan[CAPG-97]" userId="S::capgb1127@manipalprolearn.co::7b035034-6c3a-4d3c-b4db-50c28adbb5a9" providerId="AD" clId="Web-{DC335FC5-FF7B-4776-9C44-E6D3DB1F1310}" dt="2023-01-15T06:12:35.621" v="558" actId="20577"/>
          <ac:spMkLst>
            <pc:docMk/>
            <pc:sldMk cId="1055877050" sldId="260"/>
            <ac:spMk id="2" creationId="{9C868D6E-CB78-4D08-A868-18829ACD3B4C}"/>
          </ac:spMkLst>
        </pc:spChg>
      </pc:sldChg>
      <pc:sldChg chg="modSp">
        <pc:chgData name="Muskan Allabaksh Pathan[CAPG-97]" userId="S::capgb1127@manipalprolearn.co::7b035034-6c3a-4d3c-b4db-50c28adbb5a9" providerId="AD" clId="Web-{DC335FC5-FF7B-4776-9C44-E6D3DB1F1310}" dt="2023-01-15T06:14:51.951" v="601" actId="1076"/>
        <pc:sldMkLst>
          <pc:docMk/>
          <pc:sldMk cId="2124257834" sldId="261"/>
        </pc:sldMkLst>
        <pc:spChg chg="mod">
          <ac:chgData name="Muskan Allabaksh Pathan[CAPG-97]" userId="S::capgb1127@manipalprolearn.co::7b035034-6c3a-4d3c-b4db-50c28adbb5a9" providerId="AD" clId="Web-{DC335FC5-FF7B-4776-9C44-E6D3DB1F1310}" dt="2023-01-15T06:13:36.778" v="588" actId="20577"/>
          <ac:spMkLst>
            <pc:docMk/>
            <pc:sldMk cId="2124257834" sldId="261"/>
            <ac:spMk id="2" creationId="{ED15827B-C3C1-48D6-B22F-E645EBA13518}"/>
          </ac:spMkLst>
        </pc:spChg>
        <pc:picChg chg="mod">
          <ac:chgData name="Muskan Allabaksh Pathan[CAPG-97]" userId="S::capgb1127@manipalprolearn.co::7b035034-6c3a-4d3c-b4db-50c28adbb5a9" providerId="AD" clId="Web-{DC335FC5-FF7B-4776-9C44-E6D3DB1F1310}" dt="2023-01-15T06:14:51.951" v="601" actId="1076"/>
          <ac:picMkLst>
            <pc:docMk/>
            <pc:sldMk cId="2124257834" sldId="261"/>
            <ac:picMk id="4" creationId="{C4D85498-A007-D0E0-9F63-B5101971F882}"/>
          </ac:picMkLst>
        </pc:picChg>
      </pc:sldChg>
      <pc:sldChg chg="addSp delSp modSp del">
        <pc:chgData name="Muskan Allabaksh Pathan[CAPG-97]" userId="S::capgb1127@manipalprolearn.co::7b035034-6c3a-4d3c-b4db-50c28adbb5a9" providerId="AD" clId="Web-{DC335FC5-FF7B-4776-9C44-E6D3DB1F1310}" dt="2023-01-15T06:15:08.607" v="604"/>
        <pc:sldMkLst>
          <pc:docMk/>
          <pc:sldMk cId="756265280" sldId="262"/>
        </pc:sldMkLst>
        <pc:spChg chg="add del">
          <ac:chgData name="Muskan Allabaksh Pathan[CAPG-97]" userId="S::capgb1127@manipalprolearn.co::7b035034-6c3a-4d3c-b4db-50c28adbb5a9" providerId="AD" clId="Web-{DC335FC5-FF7B-4776-9C44-E6D3DB1F1310}" dt="2023-01-15T06:14:02.638" v="592"/>
          <ac:spMkLst>
            <pc:docMk/>
            <pc:sldMk cId="756265280" sldId="262"/>
            <ac:spMk id="2" creationId="{C06B8E82-5426-4525-A185-A56F4D3BF09A}"/>
          </ac:spMkLst>
        </pc:spChg>
        <pc:spChg chg="mod">
          <ac:chgData name="Muskan Allabaksh Pathan[CAPG-97]" userId="S::capgb1127@manipalprolearn.co::7b035034-6c3a-4d3c-b4db-50c28adbb5a9" providerId="AD" clId="Web-{DC335FC5-FF7B-4776-9C44-E6D3DB1F1310}" dt="2023-01-15T06:14:00.247" v="591" actId="14100"/>
          <ac:spMkLst>
            <pc:docMk/>
            <pc:sldMk cId="756265280" sldId="262"/>
            <ac:spMk id="3" creationId="{E0DA5F22-E699-4BBE-9851-D3874E457C8E}"/>
          </ac:spMkLst>
        </pc:spChg>
      </pc:sldChg>
      <pc:sldChg chg="modSp">
        <pc:chgData name="Muskan Allabaksh Pathan[CAPG-97]" userId="S::capgb1127@manipalprolearn.co::7b035034-6c3a-4d3c-b4db-50c28adbb5a9" providerId="AD" clId="Web-{DC335FC5-FF7B-4776-9C44-E6D3DB1F1310}" dt="2023-01-15T05:54:28.044" v="378" actId="1076"/>
        <pc:sldMkLst>
          <pc:docMk/>
          <pc:sldMk cId="741707449" sldId="267"/>
        </pc:sldMkLst>
        <pc:picChg chg="mod">
          <ac:chgData name="Muskan Allabaksh Pathan[CAPG-97]" userId="S::capgb1127@manipalprolearn.co::7b035034-6c3a-4d3c-b4db-50c28adbb5a9" providerId="AD" clId="Web-{DC335FC5-FF7B-4776-9C44-E6D3DB1F1310}" dt="2023-01-15T05:54:28.044" v="378" actId="1076"/>
          <ac:picMkLst>
            <pc:docMk/>
            <pc:sldMk cId="741707449" sldId="267"/>
            <ac:picMk id="12" creationId="{B03B1780-48D4-626B-A2F8-B12FCA1B470B}"/>
          </ac:picMkLst>
        </pc:picChg>
      </pc:sldChg>
      <pc:sldChg chg="addSp delSp modSp">
        <pc:chgData name="Muskan Allabaksh Pathan[CAPG-97]" userId="S::capgb1127@manipalprolearn.co::7b035034-6c3a-4d3c-b4db-50c28adbb5a9" providerId="AD" clId="Web-{DC335FC5-FF7B-4776-9C44-E6D3DB1F1310}" dt="2023-01-15T06:05:13.272" v="439" actId="1076"/>
        <pc:sldMkLst>
          <pc:docMk/>
          <pc:sldMk cId="3563719752" sldId="268"/>
        </pc:sldMkLst>
        <pc:spChg chg="del mod">
          <ac:chgData name="Muskan Allabaksh Pathan[CAPG-97]" userId="S::capgb1127@manipalprolearn.co::7b035034-6c3a-4d3c-b4db-50c28adbb5a9" providerId="AD" clId="Web-{DC335FC5-FF7B-4776-9C44-E6D3DB1F1310}" dt="2023-01-15T05:58:24.143" v="407"/>
          <ac:spMkLst>
            <pc:docMk/>
            <pc:sldMk cId="3563719752" sldId="268"/>
            <ac:spMk id="2" creationId="{27E927D9-8A53-C668-D850-896EA3836B50}"/>
          </ac:spMkLst>
        </pc:spChg>
        <pc:spChg chg="mod">
          <ac:chgData name="Muskan Allabaksh Pathan[CAPG-97]" userId="S::capgb1127@manipalprolearn.co::7b035034-6c3a-4d3c-b4db-50c28adbb5a9" providerId="AD" clId="Web-{DC335FC5-FF7B-4776-9C44-E6D3DB1F1310}" dt="2023-01-15T05:58:48.424" v="410" actId="1076"/>
          <ac:spMkLst>
            <pc:docMk/>
            <pc:sldMk cId="3563719752" sldId="268"/>
            <ac:spMk id="4" creationId="{3D63A5EF-ADE5-0B64-D247-5781D81831A9}"/>
          </ac:spMkLst>
        </pc:spChg>
        <pc:spChg chg="mod">
          <ac:chgData name="Muskan Allabaksh Pathan[CAPG-97]" userId="S::capgb1127@manipalprolearn.co::7b035034-6c3a-4d3c-b4db-50c28adbb5a9" providerId="AD" clId="Web-{DC335FC5-FF7B-4776-9C44-E6D3DB1F1310}" dt="2023-01-15T05:58:43.190" v="409" actId="1076"/>
          <ac:spMkLst>
            <pc:docMk/>
            <pc:sldMk cId="3563719752" sldId="268"/>
            <ac:spMk id="9" creationId="{9883088B-A286-C623-6AA5-9E95ECB2F91C}"/>
          </ac:spMkLst>
        </pc:spChg>
        <pc:spChg chg="add del mod">
          <ac:chgData name="Muskan Allabaksh Pathan[CAPG-97]" userId="S::capgb1127@manipalprolearn.co::7b035034-6c3a-4d3c-b4db-50c28adbb5a9" providerId="AD" clId="Web-{DC335FC5-FF7B-4776-9C44-E6D3DB1F1310}" dt="2023-01-15T06:04:38.256" v="429"/>
          <ac:spMkLst>
            <pc:docMk/>
            <pc:sldMk cId="3563719752" sldId="268"/>
            <ac:spMk id="10" creationId="{47F2EF27-AFAB-114F-65BA-4CB38F6C3911}"/>
          </ac:spMkLst>
        </pc:spChg>
        <pc:picChg chg="mod">
          <ac:chgData name="Muskan Allabaksh Pathan[CAPG-97]" userId="S::capgb1127@manipalprolearn.co::7b035034-6c3a-4d3c-b4db-50c28adbb5a9" providerId="AD" clId="Web-{DC335FC5-FF7B-4776-9C44-E6D3DB1F1310}" dt="2023-01-15T06:05:13.272" v="439" actId="1076"/>
          <ac:picMkLst>
            <pc:docMk/>
            <pc:sldMk cId="3563719752" sldId="268"/>
            <ac:picMk id="3" creationId="{87BFBFCC-B6D2-8795-098B-328B216DC646}"/>
          </ac:picMkLst>
        </pc:picChg>
        <pc:picChg chg="add del mod">
          <ac:chgData name="Muskan Allabaksh Pathan[CAPG-97]" userId="S::capgb1127@manipalprolearn.co::7b035034-6c3a-4d3c-b4db-50c28adbb5a9" providerId="AD" clId="Web-{DC335FC5-FF7B-4776-9C44-E6D3DB1F1310}" dt="2023-01-15T06:05:05.210" v="438" actId="14100"/>
          <ac:picMkLst>
            <pc:docMk/>
            <pc:sldMk cId="3563719752" sldId="268"/>
            <ac:picMk id="8" creationId="{D10E21E4-45DA-ABB3-A537-18AA05EA285F}"/>
          </ac:picMkLst>
        </pc:picChg>
      </pc:sldChg>
      <pc:sldChg chg="new del">
        <pc:chgData name="Muskan Allabaksh Pathan[CAPG-97]" userId="S::capgb1127@manipalprolearn.co::7b035034-6c3a-4d3c-b4db-50c28adbb5a9" providerId="AD" clId="Web-{DC335FC5-FF7B-4776-9C44-E6D3DB1F1310}" dt="2023-01-15T06:14:29.888" v="597"/>
        <pc:sldMkLst>
          <pc:docMk/>
          <pc:sldMk cId="4217411196" sldId="269"/>
        </pc:sldMkLst>
      </pc:sldChg>
      <pc:sldChg chg="new del">
        <pc:chgData name="Muskan Allabaksh Pathan[CAPG-97]" userId="S::capgb1127@manipalprolearn.co::7b035034-6c3a-4d3c-b4db-50c28adbb5a9" providerId="AD" clId="Web-{DC335FC5-FF7B-4776-9C44-E6D3DB1F1310}" dt="2023-01-15T06:14:26.450" v="596"/>
        <pc:sldMkLst>
          <pc:docMk/>
          <pc:sldMk cId="151598889" sldId="270"/>
        </pc:sldMkLst>
      </pc:sldChg>
      <pc:sldChg chg="addSp delSp modSp new mod ord setBg setClrOvrMap">
        <pc:chgData name="Muskan Allabaksh Pathan[CAPG-97]" userId="S::capgb1127@manipalprolearn.co::7b035034-6c3a-4d3c-b4db-50c28adbb5a9" providerId="AD" clId="Web-{DC335FC5-FF7B-4776-9C44-E6D3DB1F1310}" dt="2023-01-15T06:16:11.374" v="620" actId="1076"/>
        <pc:sldMkLst>
          <pc:docMk/>
          <pc:sldMk cId="2023492305" sldId="271"/>
        </pc:sldMkLst>
        <pc:spChg chg="mod">
          <ac:chgData name="Muskan Allabaksh Pathan[CAPG-97]" userId="S::capgb1127@manipalprolearn.co::7b035034-6c3a-4d3c-b4db-50c28adbb5a9" providerId="AD" clId="Web-{DC335FC5-FF7B-4776-9C44-E6D3DB1F1310}" dt="2023-01-15T06:16:11.374" v="620" actId="1076"/>
          <ac:spMkLst>
            <pc:docMk/>
            <pc:sldMk cId="2023492305" sldId="271"/>
            <ac:spMk id="2" creationId="{73D895BF-81CA-EDEB-25B9-BAD37CF43474}"/>
          </ac:spMkLst>
        </pc:spChg>
        <pc:spChg chg="del">
          <ac:chgData name="Muskan Allabaksh Pathan[CAPG-97]" userId="S::capgb1127@manipalprolearn.co::7b035034-6c3a-4d3c-b4db-50c28adbb5a9" providerId="AD" clId="Web-{DC335FC5-FF7B-4776-9C44-E6D3DB1F1310}" dt="2023-01-15T06:15:11.920" v="605"/>
          <ac:spMkLst>
            <pc:docMk/>
            <pc:sldMk cId="2023492305" sldId="271"/>
            <ac:spMk id="3" creationId="{C754BEBF-FC8B-6353-6B6A-36ABE0C942F4}"/>
          </ac:spMkLst>
        </pc:spChg>
        <pc:spChg chg="add del">
          <ac:chgData name="Muskan Allabaksh Pathan[CAPG-97]" userId="S::capgb1127@manipalprolearn.co::7b035034-6c3a-4d3c-b4db-50c28adbb5a9" providerId="AD" clId="Web-{DC335FC5-FF7B-4776-9C44-E6D3DB1F1310}" dt="2023-01-15T06:15:36.389" v="612"/>
          <ac:spMkLst>
            <pc:docMk/>
            <pc:sldMk cId="2023492305" sldId="271"/>
            <ac:spMk id="8" creationId="{F3E3AE01-0FD3-3460-3619-E2155A347C5A}"/>
          </ac:spMkLst>
        </pc:spChg>
        <pc:spChg chg="add del">
          <ac:chgData name="Muskan Allabaksh Pathan[CAPG-97]" userId="S::capgb1127@manipalprolearn.co::7b035034-6c3a-4d3c-b4db-50c28adbb5a9" providerId="AD" clId="Web-{DC335FC5-FF7B-4776-9C44-E6D3DB1F1310}" dt="2023-01-15T06:15:36.389" v="612"/>
          <ac:spMkLst>
            <pc:docMk/>
            <pc:sldMk cId="2023492305" sldId="271"/>
            <ac:spMk id="11" creationId="{6697F791-5FFA-4164-899F-EB52EA72B024}"/>
          </ac:spMkLst>
        </pc:spChg>
        <pc:spChg chg="add del">
          <ac:chgData name="Muskan Allabaksh Pathan[CAPG-97]" userId="S::capgb1127@manipalprolearn.co::7b035034-6c3a-4d3c-b4db-50c28adbb5a9" providerId="AD" clId="Web-{DC335FC5-FF7B-4776-9C44-E6D3DB1F1310}" dt="2023-01-15T06:15:36.389" v="612"/>
          <ac:spMkLst>
            <pc:docMk/>
            <pc:sldMk cId="2023492305" sldId="271"/>
            <ac:spMk id="15" creationId="{B773AB25-A422-41AA-9737-5E04C1966DE1}"/>
          </ac:spMkLst>
        </pc:spChg>
        <pc:grpChg chg="add del">
          <ac:chgData name="Muskan Allabaksh Pathan[CAPG-97]" userId="S::capgb1127@manipalprolearn.co::7b035034-6c3a-4d3c-b4db-50c28adbb5a9" providerId="AD" clId="Web-{DC335FC5-FF7B-4776-9C44-E6D3DB1F1310}" dt="2023-01-15T06:15:36.389" v="612"/>
          <ac:grpSpMkLst>
            <pc:docMk/>
            <pc:sldMk cId="2023492305" sldId="271"/>
            <ac:grpSpMk id="19" creationId="{6AD0D387-1584-4477-B5F8-52B50D4F2205}"/>
          </ac:grpSpMkLst>
        </pc:grpChg>
        <pc:picChg chg="add mod ord">
          <ac:chgData name="Muskan Allabaksh Pathan[CAPG-97]" userId="S::capgb1127@manipalprolearn.co::7b035034-6c3a-4d3c-b4db-50c28adbb5a9" providerId="AD" clId="Web-{DC335FC5-FF7B-4776-9C44-E6D3DB1F1310}" dt="2023-01-15T06:16:05.280" v="619" actId="1076"/>
          <ac:picMkLst>
            <pc:docMk/>
            <pc:sldMk cId="2023492305" sldId="271"/>
            <ac:picMk id="4" creationId="{08F52AC1-AEB8-8402-B5B0-42A0FFC33BE2}"/>
          </ac:picMkLst>
        </pc:picChg>
        <pc:picChg chg="add del">
          <ac:chgData name="Muskan Allabaksh Pathan[CAPG-97]" userId="S::capgb1127@manipalprolearn.co::7b035034-6c3a-4d3c-b4db-50c28adbb5a9" providerId="AD" clId="Web-{DC335FC5-FF7B-4776-9C44-E6D3DB1F1310}" dt="2023-01-15T06:15:36.389" v="612"/>
          <ac:picMkLst>
            <pc:docMk/>
            <pc:sldMk cId="2023492305" sldId="271"/>
            <ac:picMk id="13" creationId="{4E28A1A9-FB81-4816-AAEA-C3B430946951}"/>
          </ac:picMkLst>
        </pc:picChg>
        <pc:picChg chg="add del">
          <ac:chgData name="Muskan Allabaksh Pathan[CAPG-97]" userId="S::capgb1127@manipalprolearn.co::7b035034-6c3a-4d3c-b4db-50c28adbb5a9" providerId="AD" clId="Web-{DC335FC5-FF7B-4776-9C44-E6D3DB1F1310}" dt="2023-01-15T06:15:36.389" v="612"/>
          <ac:picMkLst>
            <pc:docMk/>
            <pc:sldMk cId="2023492305" sldId="271"/>
            <ac:picMk id="17" creationId="{AF0552B8-DE8C-40DF-B29F-1728E6A10619}"/>
          </ac:picMkLst>
        </pc:picChg>
      </pc:sldChg>
    </pc:docChg>
  </pc:docChgLst>
  <pc:docChgLst>
    <pc:chgData name="Sarika Pathiputturu[CAPG-97]" userId="S::capgb1137@manipalprolearn.co::41c215b0-187e-4e87-be2c-902427bbb850" providerId="AD" clId="Web-{0FFDC659-763C-426C-8A15-1B970D15BD02}"/>
    <pc:docChg chg="modSld">
      <pc:chgData name="Sarika Pathiputturu[CAPG-97]" userId="S::capgb1137@manipalprolearn.co::41c215b0-187e-4e87-be2c-902427bbb850" providerId="AD" clId="Web-{0FFDC659-763C-426C-8A15-1B970D15BD02}" dt="2023-01-15T06:06:52.700" v="66" actId="14100"/>
      <pc:docMkLst>
        <pc:docMk/>
      </pc:docMkLst>
      <pc:sldChg chg="addSp modSp">
        <pc:chgData name="Sarika Pathiputturu[CAPG-97]" userId="S::capgb1137@manipalprolearn.co::41c215b0-187e-4e87-be2c-902427bbb850" providerId="AD" clId="Web-{0FFDC659-763C-426C-8A15-1B970D15BD02}" dt="2023-01-15T06:06:52.700" v="66" actId="14100"/>
        <pc:sldMkLst>
          <pc:docMk/>
          <pc:sldMk cId="3563719752" sldId="268"/>
        </pc:sldMkLst>
        <pc:spChg chg="mod">
          <ac:chgData name="Sarika Pathiputturu[CAPG-97]" userId="S::capgb1137@manipalprolearn.co::41c215b0-187e-4e87-be2c-902427bbb850" providerId="AD" clId="Web-{0FFDC659-763C-426C-8A15-1B970D15BD02}" dt="2023-01-15T06:06:40.169" v="65" actId="1076"/>
          <ac:spMkLst>
            <pc:docMk/>
            <pc:sldMk cId="3563719752" sldId="268"/>
            <ac:spMk id="4" creationId="{3D63A5EF-ADE5-0B64-D247-5781D81831A9}"/>
          </ac:spMkLst>
        </pc:spChg>
        <pc:spChg chg="mod">
          <ac:chgData name="Sarika Pathiputturu[CAPG-97]" userId="S::capgb1137@manipalprolearn.co::41c215b0-187e-4e87-be2c-902427bbb850" providerId="AD" clId="Web-{0FFDC659-763C-426C-8A15-1B970D15BD02}" dt="2023-01-15T06:06:36.418" v="64" actId="1076"/>
          <ac:spMkLst>
            <pc:docMk/>
            <pc:sldMk cId="3563719752" sldId="268"/>
            <ac:spMk id="9" creationId="{9883088B-A286-C623-6AA5-9E95ECB2F91C}"/>
          </ac:spMkLst>
        </pc:spChg>
        <pc:picChg chg="add mod">
          <ac:chgData name="Sarika Pathiputturu[CAPG-97]" userId="S::capgb1137@manipalprolearn.co::41c215b0-187e-4e87-be2c-902427bbb850" providerId="AD" clId="Web-{0FFDC659-763C-426C-8A15-1B970D15BD02}" dt="2023-01-15T06:02:19.680" v="6" actId="1076"/>
          <ac:picMkLst>
            <pc:docMk/>
            <pc:sldMk cId="3563719752" sldId="268"/>
            <ac:picMk id="2" creationId="{D3F50DD1-D1A0-0D4D-83B2-758371948588}"/>
          </ac:picMkLst>
        </pc:picChg>
        <pc:picChg chg="add mod">
          <ac:chgData name="Sarika Pathiputturu[CAPG-97]" userId="S::capgb1137@manipalprolearn.co::41c215b0-187e-4e87-be2c-902427bbb850" providerId="AD" clId="Web-{0FFDC659-763C-426C-8A15-1B970D15BD02}" dt="2023-01-15T06:04:44.354" v="20" actId="1076"/>
          <ac:picMkLst>
            <pc:docMk/>
            <pc:sldMk cId="3563719752" sldId="268"/>
            <ac:picMk id="3" creationId="{87BFBFCC-B6D2-8795-098B-328B216DC646}"/>
          </ac:picMkLst>
        </pc:picChg>
        <pc:picChg chg="mod">
          <ac:chgData name="Sarika Pathiputturu[CAPG-97]" userId="S::capgb1137@manipalprolearn.co::41c215b0-187e-4e87-be2c-902427bbb850" providerId="AD" clId="Web-{0FFDC659-763C-426C-8A15-1B970D15BD02}" dt="2023-01-15T06:06:52.700" v="66" actId="14100"/>
          <ac:picMkLst>
            <pc:docMk/>
            <pc:sldMk cId="3563719752" sldId="268"/>
            <ac:picMk id="8" creationId="{D10E21E4-45DA-ABB3-A537-18AA05EA285F}"/>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74B372B5-C178-4AF8-A12B-0BBC2E780738}" type="datetimeFigureOut">
              <a:rPr lang="en-IN" smtClean="0"/>
              <a:t>14-01-2023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0F31BE01-7C91-4C39-A5B3-5D223E4EF698}" type="slidenum">
              <a:rPr lang="en-IN" smtClean="0"/>
              <a:t>‹#›</a:t>
            </a:fld>
            <a:endParaRPr lang="en-IN"/>
          </a:p>
        </p:txBody>
      </p:sp>
    </p:spTree>
    <p:extLst>
      <p:ext uri="{BB962C8B-B14F-4D97-AF65-F5344CB8AC3E}">
        <p14:creationId xmlns:p14="http://schemas.microsoft.com/office/powerpoint/2010/main" val="874717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B372B5-C178-4AF8-A12B-0BBC2E780738}" type="datetimeFigureOut">
              <a:rPr lang="en-IN" smtClean="0"/>
              <a:t>14-01-2023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31BE01-7C91-4C39-A5B3-5D223E4EF698}" type="slidenum">
              <a:rPr lang="en-IN" smtClean="0"/>
              <a:t>‹#›</a:t>
            </a:fld>
            <a:endParaRPr lang="en-IN"/>
          </a:p>
        </p:txBody>
      </p:sp>
    </p:spTree>
    <p:extLst>
      <p:ext uri="{BB962C8B-B14F-4D97-AF65-F5344CB8AC3E}">
        <p14:creationId xmlns:p14="http://schemas.microsoft.com/office/powerpoint/2010/main" val="2411554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B372B5-C178-4AF8-A12B-0BBC2E780738}" type="datetimeFigureOut">
              <a:rPr lang="en-IN" smtClean="0"/>
              <a:t>14-01-2023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31BE01-7C91-4C39-A5B3-5D223E4EF698}" type="slidenum">
              <a:rPr lang="en-IN" smtClean="0"/>
              <a:t>‹#›</a:t>
            </a:fld>
            <a:endParaRPr lang="en-IN"/>
          </a:p>
        </p:txBody>
      </p:sp>
    </p:spTree>
    <p:extLst>
      <p:ext uri="{BB962C8B-B14F-4D97-AF65-F5344CB8AC3E}">
        <p14:creationId xmlns:p14="http://schemas.microsoft.com/office/powerpoint/2010/main" val="1400747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B372B5-C178-4AF8-A12B-0BBC2E780738}" type="datetimeFigureOut">
              <a:rPr lang="en-IN" smtClean="0"/>
              <a:t>14-01-2023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31BE01-7C91-4C39-A5B3-5D223E4EF698}"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587976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B372B5-C178-4AF8-A12B-0BBC2E780738}" type="datetimeFigureOut">
              <a:rPr lang="en-IN" smtClean="0"/>
              <a:t>14-01-2023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31BE01-7C91-4C39-A5B3-5D223E4EF698}" type="slidenum">
              <a:rPr lang="en-IN" smtClean="0"/>
              <a:t>‹#›</a:t>
            </a:fld>
            <a:endParaRPr lang="en-IN"/>
          </a:p>
        </p:txBody>
      </p:sp>
    </p:spTree>
    <p:extLst>
      <p:ext uri="{BB962C8B-B14F-4D97-AF65-F5344CB8AC3E}">
        <p14:creationId xmlns:p14="http://schemas.microsoft.com/office/powerpoint/2010/main" val="436653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4B372B5-C178-4AF8-A12B-0BBC2E780738}" type="datetimeFigureOut">
              <a:rPr lang="en-IN" smtClean="0"/>
              <a:t>14-01-2023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31BE01-7C91-4C39-A5B3-5D223E4EF698}" type="slidenum">
              <a:rPr lang="en-IN" smtClean="0"/>
              <a:t>‹#›</a:t>
            </a:fld>
            <a:endParaRPr lang="en-IN"/>
          </a:p>
        </p:txBody>
      </p:sp>
    </p:spTree>
    <p:extLst>
      <p:ext uri="{BB962C8B-B14F-4D97-AF65-F5344CB8AC3E}">
        <p14:creationId xmlns:p14="http://schemas.microsoft.com/office/powerpoint/2010/main" val="1883908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4B372B5-C178-4AF8-A12B-0BBC2E780738}" type="datetimeFigureOut">
              <a:rPr lang="en-IN" smtClean="0"/>
              <a:t>14-01-2023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31BE01-7C91-4C39-A5B3-5D223E4EF698}" type="slidenum">
              <a:rPr lang="en-IN" smtClean="0"/>
              <a:t>‹#›</a:t>
            </a:fld>
            <a:endParaRPr lang="en-IN"/>
          </a:p>
        </p:txBody>
      </p:sp>
    </p:spTree>
    <p:extLst>
      <p:ext uri="{BB962C8B-B14F-4D97-AF65-F5344CB8AC3E}">
        <p14:creationId xmlns:p14="http://schemas.microsoft.com/office/powerpoint/2010/main" val="3618322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B372B5-C178-4AF8-A12B-0BBC2E780738}" type="datetimeFigureOut">
              <a:rPr lang="en-IN" smtClean="0"/>
              <a:t>14-01-2023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31BE01-7C91-4C39-A5B3-5D223E4EF698}" type="slidenum">
              <a:rPr lang="en-IN" smtClean="0"/>
              <a:t>‹#›</a:t>
            </a:fld>
            <a:endParaRPr lang="en-IN"/>
          </a:p>
        </p:txBody>
      </p:sp>
    </p:spTree>
    <p:extLst>
      <p:ext uri="{BB962C8B-B14F-4D97-AF65-F5344CB8AC3E}">
        <p14:creationId xmlns:p14="http://schemas.microsoft.com/office/powerpoint/2010/main" val="36599378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B372B5-C178-4AF8-A12B-0BBC2E780738}" type="datetimeFigureOut">
              <a:rPr lang="en-IN" smtClean="0"/>
              <a:t>14-01-2023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31BE01-7C91-4C39-A5B3-5D223E4EF698}" type="slidenum">
              <a:rPr lang="en-IN" smtClean="0"/>
              <a:t>‹#›</a:t>
            </a:fld>
            <a:endParaRPr lang="en-IN"/>
          </a:p>
        </p:txBody>
      </p:sp>
    </p:spTree>
    <p:extLst>
      <p:ext uri="{BB962C8B-B14F-4D97-AF65-F5344CB8AC3E}">
        <p14:creationId xmlns:p14="http://schemas.microsoft.com/office/powerpoint/2010/main" val="12962363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B372B5-C178-4AF8-A12B-0BBC2E780738}" type="datetimeFigureOut">
              <a:rPr lang="en-IN" smtClean="0"/>
              <a:t>14-01-2023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31BE01-7C91-4C39-A5B3-5D223E4EF698}" type="slidenum">
              <a:rPr lang="en-IN" smtClean="0"/>
              <a:t>‹#›</a:t>
            </a:fld>
            <a:endParaRPr lang="en-IN"/>
          </a:p>
        </p:txBody>
      </p:sp>
    </p:spTree>
    <p:extLst>
      <p:ext uri="{BB962C8B-B14F-4D97-AF65-F5344CB8AC3E}">
        <p14:creationId xmlns:p14="http://schemas.microsoft.com/office/powerpoint/2010/main" val="1008839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B372B5-C178-4AF8-A12B-0BBC2E780738}" type="datetimeFigureOut">
              <a:rPr lang="en-IN" smtClean="0"/>
              <a:t>14-01-2023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31BE01-7C91-4C39-A5B3-5D223E4EF698}" type="slidenum">
              <a:rPr lang="en-IN" smtClean="0"/>
              <a:t>‹#›</a:t>
            </a:fld>
            <a:endParaRPr lang="en-IN"/>
          </a:p>
        </p:txBody>
      </p:sp>
    </p:spTree>
    <p:extLst>
      <p:ext uri="{BB962C8B-B14F-4D97-AF65-F5344CB8AC3E}">
        <p14:creationId xmlns:p14="http://schemas.microsoft.com/office/powerpoint/2010/main" val="65474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B372B5-C178-4AF8-A12B-0BBC2E780738}" type="datetimeFigureOut">
              <a:rPr lang="en-IN" smtClean="0"/>
              <a:t>14-01-2023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31BE01-7C91-4C39-A5B3-5D223E4EF698}" type="slidenum">
              <a:rPr lang="en-IN" smtClean="0"/>
              <a:t>‹#›</a:t>
            </a:fld>
            <a:endParaRPr lang="en-IN"/>
          </a:p>
        </p:txBody>
      </p:sp>
    </p:spTree>
    <p:extLst>
      <p:ext uri="{BB962C8B-B14F-4D97-AF65-F5344CB8AC3E}">
        <p14:creationId xmlns:p14="http://schemas.microsoft.com/office/powerpoint/2010/main" val="4266477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B372B5-C178-4AF8-A12B-0BBC2E780738}" type="datetimeFigureOut">
              <a:rPr lang="en-IN" smtClean="0"/>
              <a:t>14-01-2023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31BE01-7C91-4C39-A5B3-5D223E4EF698}" type="slidenum">
              <a:rPr lang="en-IN" smtClean="0"/>
              <a:t>‹#›</a:t>
            </a:fld>
            <a:endParaRPr lang="en-IN"/>
          </a:p>
        </p:txBody>
      </p:sp>
    </p:spTree>
    <p:extLst>
      <p:ext uri="{BB962C8B-B14F-4D97-AF65-F5344CB8AC3E}">
        <p14:creationId xmlns:p14="http://schemas.microsoft.com/office/powerpoint/2010/main" val="2072961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B372B5-C178-4AF8-A12B-0BBC2E780738}" type="datetimeFigureOut">
              <a:rPr lang="en-IN" smtClean="0"/>
              <a:t>14-01-2023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31BE01-7C91-4C39-A5B3-5D223E4EF698}" type="slidenum">
              <a:rPr lang="en-IN" smtClean="0"/>
              <a:t>‹#›</a:t>
            </a:fld>
            <a:endParaRPr lang="en-IN"/>
          </a:p>
        </p:txBody>
      </p:sp>
    </p:spTree>
    <p:extLst>
      <p:ext uri="{BB962C8B-B14F-4D97-AF65-F5344CB8AC3E}">
        <p14:creationId xmlns:p14="http://schemas.microsoft.com/office/powerpoint/2010/main" val="1447814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B372B5-C178-4AF8-A12B-0BBC2E780738}" type="datetimeFigureOut">
              <a:rPr lang="en-IN" smtClean="0"/>
              <a:t>14-01-2023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31BE01-7C91-4C39-A5B3-5D223E4EF698}" type="slidenum">
              <a:rPr lang="en-IN" smtClean="0"/>
              <a:t>‹#›</a:t>
            </a:fld>
            <a:endParaRPr lang="en-IN"/>
          </a:p>
        </p:txBody>
      </p:sp>
    </p:spTree>
    <p:extLst>
      <p:ext uri="{BB962C8B-B14F-4D97-AF65-F5344CB8AC3E}">
        <p14:creationId xmlns:p14="http://schemas.microsoft.com/office/powerpoint/2010/main" val="952518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B372B5-C178-4AF8-A12B-0BBC2E780738}" type="datetimeFigureOut">
              <a:rPr lang="en-IN" smtClean="0"/>
              <a:t>14-01-2023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31BE01-7C91-4C39-A5B3-5D223E4EF698}" type="slidenum">
              <a:rPr lang="en-IN" smtClean="0"/>
              <a:t>‹#›</a:t>
            </a:fld>
            <a:endParaRPr lang="en-IN"/>
          </a:p>
        </p:txBody>
      </p:sp>
    </p:spTree>
    <p:extLst>
      <p:ext uri="{BB962C8B-B14F-4D97-AF65-F5344CB8AC3E}">
        <p14:creationId xmlns:p14="http://schemas.microsoft.com/office/powerpoint/2010/main" val="1366137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B372B5-C178-4AF8-A12B-0BBC2E780738}" type="datetimeFigureOut">
              <a:rPr lang="en-IN" smtClean="0"/>
              <a:t>14-01-2023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31BE01-7C91-4C39-A5B3-5D223E4EF698}" type="slidenum">
              <a:rPr lang="en-IN" smtClean="0"/>
              <a:t>‹#›</a:t>
            </a:fld>
            <a:endParaRPr lang="en-IN"/>
          </a:p>
        </p:txBody>
      </p:sp>
    </p:spTree>
    <p:extLst>
      <p:ext uri="{BB962C8B-B14F-4D97-AF65-F5344CB8AC3E}">
        <p14:creationId xmlns:p14="http://schemas.microsoft.com/office/powerpoint/2010/main" val="1626177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B372B5-C178-4AF8-A12B-0BBC2E780738}" type="datetimeFigureOut">
              <a:rPr lang="en-IN" smtClean="0"/>
              <a:t>14-01-2023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31BE01-7C91-4C39-A5B3-5D223E4EF698}" type="slidenum">
              <a:rPr lang="en-IN" smtClean="0"/>
              <a:t>‹#›</a:t>
            </a:fld>
            <a:endParaRPr lang="en-IN"/>
          </a:p>
        </p:txBody>
      </p:sp>
    </p:spTree>
    <p:extLst>
      <p:ext uri="{BB962C8B-B14F-4D97-AF65-F5344CB8AC3E}">
        <p14:creationId xmlns:p14="http://schemas.microsoft.com/office/powerpoint/2010/main" val="3313233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4B372B5-C178-4AF8-A12B-0BBC2E780738}" type="datetimeFigureOut">
              <a:rPr lang="en-IN" smtClean="0"/>
              <a:t>14-01-2023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F31BE01-7C91-4C39-A5B3-5D223E4EF698}" type="slidenum">
              <a:rPr lang="en-IN" smtClean="0"/>
              <a:t>‹#›</a:t>
            </a:fld>
            <a:endParaRPr lang="en-IN"/>
          </a:p>
        </p:txBody>
      </p:sp>
    </p:spTree>
    <p:extLst>
      <p:ext uri="{BB962C8B-B14F-4D97-AF65-F5344CB8AC3E}">
        <p14:creationId xmlns:p14="http://schemas.microsoft.com/office/powerpoint/2010/main" val="2689037344"/>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 id="2147483834"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E3D2B-AE15-44B6-984E-99A332A51ECF}"/>
              </a:ext>
            </a:extLst>
          </p:cNvPr>
          <p:cNvSpPr>
            <a:spLocks noGrp="1"/>
          </p:cNvSpPr>
          <p:nvPr>
            <p:ph type="ctrTitle"/>
          </p:nvPr>
        </p:nvSpPr>
        <p:spPr>
          <a:xfrm>
            <a:off x="1625600" y="2338938"/>
            <a:ext cx="7640320" cy="1434165"/>
          </a:xfrm>
        </p:spPr>
        <p:txBody>
          <a:bodyPr>
            <a:normAutofit fontScale="90000"/>
          </a:bodyPr>
          <a:lstStyle/>
          <a:p>
            <a:pPr algn="l"/>
            <a:r>
              <a:rPr lang="en-IN" sz="3600"/>
              <a:t>Sprint2</a:t>
            </a:r>
            <a:r>
              <a:rPr lang="en-IN" sz="2800"/>
              <a:t> </a:t>
            </a:r>
            <a:br>
              <a:rPr lang="en-IN" sz="2800"/>
            </a:br>
            <a:br>
              <a:rPr lang="en-IN" sz="2800"/>
            </a:br>
            <a:r>
              <a:rPr lang="en-IN" sz="6700">
                <a:solidFill>
                  <a:srgbClr val="7030A0"/>
                </a:solidFill>
              </a:rPr>
              <a:t>DATA BASE SERVER</a:t>
            </a:r>
          </a:p>
        </p:txBody>
      </p:sp>
      <p:sp>
        <p:nvSpPr>
          <p:cNvPr id="3" name="Subtitle 2">
            <a:extLst>
              <a:ext uri="{FF2B5EF4-FFF2-40B4-BE49-F238E27FC236}">
                <a16:creationId xmlns:a16="http://schemas.microsoft.com/office/drawing/2014/main" id="{2FFDB45F-E897-4946-B623-A586DCEE9A90}"/>
              </a:ext>
            </a:extLst>
          </p:cNvPr>
          <p:cNvSpPr>
            <a:spLocks noGrp="1"/>
          </p:cNvSpPr>
          <p:nvPr>
            <p:ph type="subTitle" idx="1"/>
          </p:nvPr>
        </p:nvSpPr>
        <p:spPr>
          <a:xfrm>
            <a:off x="8691613" y="3862137"/>
            <a:ext cx="2916455" cy="2128215"/>
          </a:xfrm>
        </p:spPr>
        <p:txBody>
          <a:bodyPr>
            <a:normAutofit fontScale="25000" lnSpcReduction="20000"/>
          </a:bodyPr>
          <a:lstStyle/>
          <a:p>
            <a:pPr algn="just"/>
            <a:r>
              <a:rPr lang="en-US" sz="4300">
                <a:solidFill>
                  <a:schemeClr val="tx1"/>
                </a:solidFill>
                <a:cs typeface="Segoe UI"/>
              </a:rPr>
              <a:t>    </a:t>
            </a:r>
            <a:r>
              <a:rPr lang="en-US" sz="5600" err="1">
                <a:solidFill>
                  <a:schemeClr val="tx1"/>
                </a:solidFill>
                <a:cs typeface="Segoe UI"/>
              </a:rPr>
              <a:t>Muskan</a:t>
            </a:r>
            <a:r>
              <a:rPr lang="en-US" sz="5600">
                <a:solidFill>
                  <a:schemeClr val="tx1"/>
                </a:solidFill>
                <a:cs typeface="Segoe UI"/>
              </a:rPr>
              <a:t> </a:t>
            </a:r>
            <a:r>
              <a:rPr lang="en-US" sz="5600" err="1">
                <a:solidFill>
                  <a:schemeClr val="tx1"/>
                </a:solidFill>
                <a:cs typeface="Segoe UI"/>
              </a:rPr>
              <a:t>Allabaksh</a:t>
            </a:r>
            <a:r>
              <a:rPr lang="en-US" sz="5600">
                <a:solidFill>
                  <a:schemeClr val="tx1"/>
                </a:solidFill>
                <a:cs typeface="Segoe UI"/>
              </a:rPr>
              <a:t> Pathan​</a:t>
            </a:r>
            <a:endParaRPr lang="en-US" sz="5600">
              <a:solidFill>
                <a:schemeClr val="tx1"/>
              </a:solidFill>
            </a:endParaRPr>
          </a:p>
          <a:p>
            <a:pPr algn="just"/>
            <a:r>
              <a:rPr lang="en-US" sz="5600">
                <a:solidFill>
                  <a:schemeClr val="tx1"/>
                </a:solidFill>
                <a:cs typeface="Segoe UI"/>
              </a:rPr>
              <a:t>    Sri Harshita Talari​</a:t>
            </a:r>
          </a:p>
          <a:p>
            <a:pPr algn="just"/>
            <a:r>
              <a:rPr lang="en-US" sz="5600">
                <a:solidFill>
                  <a:schemeClr val="tx1"/>
                </a:solidFill>
                <a:cs typeface="Segoe UI"/>
              </a:rPr>
              <a:t>    Renuka </a:t>
            </a:r>
            <a:r>
              <a:rPr lang="en-US" sz="5600" err="1">
                <a:solidFill>
                  <a:schemeClr val="tx1"/>
                </a:solidFill>
                <a:cs typeface="Segoe UI"/>
              </a:rPr>
              <a:t>Gujjala</a:t>
            </a:r>
            <a:r>
              <a:rPr lang="en-US" sz="5600">
                <a:solidFill>
                  <a:schemeClr val="tx1"/>
                </a:solidFill>
                <a:cs typeface="Segoe UI"/>
              </a:rPr>
              <a:t>​</a:t>
            </a:r>
          </a:p>
          <a:p>
            <a:pPr algn="just"/>
            <a:r>
              <a:rPr lang="en-US" sz="5600">
                <a:solidFill>
                  <a:schemeClr val="tx1"/>
                </a:solidFill>
                <a:cs typeface="Segoe UI"/>
              </a:rPr>
              <a:t>    </a:t>
            </a:r>
            <a:r>
              <a:rPr lang="en-US" sz="5600" err="1">
                <a:solidFill>
                  <a:schemeClr val="tx1"/>
                </a:solidFill>
                <a:cs typeface="Segoe UI"/>
              </a:rPr>
              <a:t>Bhagyalakshmi</a:t>
            </a:r>
            <a:r>
              <a:rPr lang="en-US" sz="5600">
                <a:solidFill>
                  <a:schemeClr val="tx1"/>
                </a:solidFill>
                <a:cs typeface="Segoe UI"/>
              </a:rPr>
              <a:t> </a:t>
            </a:r>
            <a:r>
              <a:rPr lang="en-US" sz="5600" err="1">
                <a:solidFill>
                  <a:schemeClr val="tx1"/>
                </a:solidFill>
                <a:cs typeface="Segoe UI"/>
              </a:rPr>
              <a:t>Daliparthi</a:t>
            </a:r>
            <a:r>
              <a:rPr lang="en-US" sz="5600">
                <a:solidFill>
                  <a:schemeClr val="tx1"/>
                </a:solidFill>
                <a:cs typeface="Segoe UI"/>
              </a:rPr>
              <a:t>​</a:t>
            </a:r>
          </a:p>
          <a:p>
            <a:pPr algn="just"/>
            <a:r>
              <a:rPr lang="en-US" sz="5600">
                <a:solidFill>
                  <a:schemeClr val="tx1"/>
                </a:solidFill>
                <a:cs typeface="Segoe UI"/>
              </a:rPr>
              <a:t>    Sarika </a:t>
            </a:r>
            <a:r>
              <a:rPr lang="en-US" sz="5600" err="1">
                <a:solidFill>
                  <a:schemeClr val="tx1"/>
                </a:solidFill>
                <a:cs typeface="Segoe UI"/>
              </a:rPr>
              <a:t>Pathiputturu</a:t>
            </a:r>
            <a:r>
              <a:rPr lang="en-US" sz="5600">
                <a:solidFill>
                  <a:schemeClr val="tx1"/>
                </a:solidFill>
                <a:cs typeface="Segoe UI"/>
              </a:rPr>
              <a:t>​</a:t>
            </a:r>
          </a:p>
          <a:p>
            <a:pPr algn="just"/>
            <a:r>
              <a:rPr lang="en-US" sz="5600">
                <a:solidFill>
                  <a:schemeClr val="tx1"/>
                </a:solidFill>
                <a:cs typeface="Segoe UI"/>
              </a:rPr>
              <a:t>    Vinitha Devalla​</a:t>
            </a:r>
          </a:p>
          <a:p>
            <a:endParaRPr lang="en-IN"/>
          </a:p>
        </p:txBody>
      </p:sp>
    </p:spTree>
    <p:extLst>
      <p:ext uri="{BB962C8B-B14F-4D97-AF65-F5344CB8AC3E}">
        <p14:creationId xmlns:p14="http://schemas.microsoft.com/office/powerpoint/2010/main" val="3499324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D63A5EF-ADE5-0B64-D247-5781D81831A9}"/>
              </a:ext>
            </a:extLst>
          </p:cNvPr>
          <p:cNvSpPr>
            <a:spLocks noGrp="1"/>
          </p:cNvSpPr>
          <p:nvPr>
            <p:ph type="body" sz="half" idx="2"/>
          </p:nvPr>
        </p:nvSpPr>
        <p:spPr>
          <a:xfrm>
            <a:off x="6838568" y="1378847"/>
            <a:ext cx="3856037" cy="3541714"/>
          </a:xfrm>
        </p:spPr>
        <p:txBody>
          <a:bodyPr vert="horz" lIns="91440" tIns="45720" rIns="91440" bIns="45720" rtlCol="0" anchor="t">
            <a:normAutofit/>
          </a:bodyPr>
          <a:lstStyle/>
          <a:p>
            <a:r>
              <a:rPr lang="en-US" sz="2000"/>
              <a:t>Client 1:Chooses option 3</a:t>
            </a:r>
          </a:p>
          <a:p>
            <a:r>
              <a:rPr lang="en-US" sz="2000"/>
              <a:t>Delete Success</a:t>
            </a:r>
          </a:p>
          <a:p>
            <a:r>
              <a:rPr lang="en-US" sz="2000"/>
              <a:t>Client 2: Chooses option 3</a:t>
            </a:r>
          </a:p>
          <a:p>
            <a:r>
              <a:rPr lang="en-US" sz="2000"/>
              <a:t>Delete Failed</a:t>
            </a:r>
          </a:p>
          <a:p>
            <a:r>
              <a:rPr lang="en-US" sz="2000"/>
              <a:t>Client 2: Chooses option 2</a:t>
            </a:r>
          </a:p>
          <a:p>
            <a:r>
              <a:rPr lang="en-US" sz="2000"/>
              <a:t>Get Failed</a:t>
            </a:r>
          </a:p>
        </p:txBody>
      </p:sp>
      <p:pic>
        <p:nvPicPr>
          <p:cNvPr id="8" name="Picture 8" descr="A picture containing text&#10;&#10;Description automatically generated">
            <a:extLst>
              <a:ext uri="{FF2B5EF4-FFF2-40B4-BE49-F238E27FC236}">
                <a16:creationId xmlns:a16="http://schemas.microsoft.com/office/drawing/2014/main" id="{D10E21E4-45DA-ABB3-A537-18AA05EA285F}"/>
              </a:ext>
            </a:extLst>
          </p:cNvPr>
          <p:cNvPicPr>
            <a:picLocks noGrp="1" noChangeAspect="1"/>
          </p:cNvPicPr>
          <p:nvPr>
            <p:ph idx="1"/>
          </p:nvPr>
        </p:nvPicPr>
        <p:blipFill>
          <a:blip r:embed="rId2"/>
          <a:stretch>
            <a:fillRect/>
          </a:stretch>
        </p:blipFill>
        <p:spPr>
          <a:xfrm>
            <a:off x="537776" y="2084674"/>
            <a:ext cx="5599408" cy="1567991"/>
          </a:xfrm>
        </p:spPr>
      </p:pic>
      <p:sp>
        <p:nvSpPr>
          <p:cNvPr id="9" name="Arrow: Right 8">
            <a:extLst>
              <a:ext uri="{FF2B5EF4-FFF2-40B4-BE49-F238E27FC236}">
                <a16:creationId xmlns:a16="http://schemas.microsoft.com/office/drawing/2014/main" id="{9883088B-A286-C623-6AA5-9E95ECB2F91C}"/>
              </a:ext>
            </a:extLst>
          </p:cNvPr>
          <p:cNvSpPr/>
          <p:nvPr/>
        </p:nvSpPr>
        <p:spPr>
          <a:xfrm>
            <a:off x="6216840" y="2616706"/>
            <a:ext cx="619760" cy="48768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 name="Picture 2">
            <a:extLst>
              <a:ext uri="{FF2B5EF4-FFF2-40B4-BE49-F238E27FC236}">
                <a16:creationId xmlns:a16="http://schemas.microsoft.com/office/drawing/2014/main" id="{D3F50DD1-D1A0-0D4D-83B2-758371948588}"/>
              </a:ext>
            </a:extLst>
          </p:cNvPr>
          <p:cNvPicPr>
            <a:picLocks noChangeAspect="1"/>
          </p:cNvPicPr>
          <p:nvPr/>
        </p:nvPicPr>
        <p:blipFill>
          <a:blip r:embed="rId3"/>
          <a:stretch>
            <a:fillRect/>
          </a:stretch>
        </p:blipFill>
        <p:spPr>
          <a:xfrm>
            <a:off x="533401" y="769282"/>
            <a:ext cx="5609770" cy="1318934"/>
          </a:xfrm>
          <a:prstGeom prst="rect">
            <a:avLst/>
          </a:prstGeom>
        </p:spPr>
      </p:pic>
      <p:pic>
        <p:nvPicPr>
          <p:cNvPr id="3" name="Picture 4" descr="Text&#10;&#10;Description automatically generated">
            <a:extLst>
              <a:ext uri="{FF2B5EF4-FFF2-40B4-BE49-F238E27FC236}">
                <a16:creationId xmlns:a16="http://schemas.microsoft.com/office/drawing/2014/main" id="{87BFBFCC-B6D2-8795-098B-328B216DC646}"/>
              </a:ext>
            </a:extLst>
          </p:cNvPr>
          <p:cNvPicPr>
            <a:picLocks noChangeAspect="1"/>
          </p:cNvPicPr>
          <p:nvPr/>
        </p:nvPicPr>
        <p:blipFill>
          <a:blip r:embed="rId4"/>
          <a:stretch>
            <a:fillRect/>
          </a:stretch>
        </p:blipFill>
        <p:spPr>
          <a:xfrm>
            <a:off x="506977" y="3634930"/>
            <a:ext cx="5636984" cy="1746982"/>
          </a:xfrm>
          <a:prstGeom prst="rect">
            <a:avLst/>
          </a:prstGeom>
        </p:spPr>
      </p:pic>
    </p:spTree>
    <p:extLst>
      <p:ext uri="{BB962C8B-B14F-4D97-AF65-F5344CB8AC3E}">
        <p14:creationId xmlns:p14="http://schemas.microsoft.com/office/powerpoint/2010/main" val="3563719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EF5AA-6238-448E-B2CB-70FC95E1E468}"/>
              </a:ext>
            </a:extLst>
          </p:cNvPr>
          <p:cNvSpPr>
            <a:spLocks noGrp="1"/>
          </p:cNvSpPr>
          <p:nvPr>
            <p:ph type="title"/>
          </p:nvPr>
        </p:nvSpPr>
        <p:spPr/>
        <p:txBody>
          <a:bodyPr/>
          <a:lstStyle/>
          <a:p>
            <a:r>
              <a:rPr lang="en-IN"/>
              <a:t>conclusion</a:t>
            </a:r>
          </a:p>
        </p:txBody>
      </p:sp>
      <p:sp>
        <p:nvSpPr>
          <p:cNvPr id="3" name="Content Placeholder 2">
            <a:extLst>
              <a:ext uri="{FF2B5EF4-FFF2-40B4-BE49-F238E27FC236}">
                <a16:creationId xmlns:a16="http://schemas.microsoft.com/office/drawing/2014/main" id="{F9A816F8-6967-4D8C-B983-D5423F44E4CF}"/>
              </a:ext>
            </a:extLst>
          </p:cNvPr>
          <p:cNvSpPr>
            <a:spLocks noGrp="1"/>
          </p:cNvSpPr>
          <p:nvPr>
            <p:ph idx="1"/>
          </p:nvPr>
        </p:nvSpPr>
        <p:spPr/>
        <p:txBody>
          <a:bodyPr vert="horz" lIns="91440" tIns="45720" rIns="91440" bIns="45720" rtlCol="0" anchor="t">
            <a:normAutofit/>
          </a:bodyPr>
          <a:lstStyle/>
          <a:p>
            <a:r>
              <a:rPr lang="en-IN">
                <a:solidFill>
                  <a:schemeClr val="bg1">
                    <a:lumMod val="95000"/>
                    <a:lumOff val="5000"/>
                  </a:schemeClr>
                </a:solidFill>
                <a:latin typeface="Calibri"/>
                <a:cs typeface="Calibri"/>
              </a:rPr>
              <a:t>Successfully launched and implemented the Database server application. This application is able perform operations based on user requirements and give expected results with more efficiency and less time.</a:t>
            </a:r>
          </a:p>
          <a:p>
            <a:endParaRPr lang="en-IN"/>
          </a:p>
        </p:txBody>
      </p:sp>
    </p:spTree>
    <p:extLst>
      <p:ext uri="{BB962C8B-B14F-4D97-AF65-F5344CB8AC3E}">
        <p14:creationId xmlns:p14="http://schemas.microsoft.com/office/powerpoint/2010/main" val="2614291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B8B1D5-BFC2-4A4D-9DE8-7EB3C4D489B5}"/>
              </a:ext>
            </a:extLst>
          </p:cNvPr>
          <p:cNvSpPr>
            <a:spLocks noGrp="1"/>
          </p:cNvSpPr>
          <p:nvPr>
            <p:ph idx="1"/>
          </p:nvPr>
        </p:nvSpPr>
        <p:spPr>
          <a:xfrm>
            <a:off x="2897204" y="2945331"/>
            <a:ext cx="6756935" cy="1815582"/>
          </a:xfrm>
        </p:spPr>
        <p:txBody>
          <a:bodyPr>
            <a:noAutofit/>
          </a:bodyPr>
          <a:lstStyle/>
          <a:p>
            <a:pPr marL="0" indent="0">
              <a:buNone/>
            </a:pPr>
            <a:r>
              <a:rPr lang="en-IN" sz="8800"/>
              <a:t>   THANK YOU</a:t>
            </a:r>
          </a:p>
        </p:txBody>
      </p:sp>
      <p:pic>
        <p:nvPicPr>
          <p:cNvPr id="4" name="Picture 3" descr="Logo, company name&#10;&#10;Description automatically generated">
            <a:extLst>
              <a:ext uri="{FF2B5EF4-FFF2-40B4-BE49-F238E27FC236}">
                <a16:creationId xmlns:a16="http://schemas.microsoft.com/office/drawing/2014/main" id="{A000726A-1BD7-4AC9-A07A-0C3828F0043D}"/>
              </a:ext>
            </a:extLst>
          </p:cNvPr>
          <p:cNvPicPr>
            <a:picLocks noChangeAspect="1"/>
          </p:cNvPicPr>
          <p:nvPr/>
        </p:nvPicPr>
        <p:blipFill>
          <a:blip r:embed="rId2"/>
          <a:stretch>
            <a:fillRect/>
          </a:stretch>
        </p:blipFill>
        <p:spPr>
          <a:xfrm>
            <a:off x="5029200" y="1150007"/>
            <a:ext cx="2430379" cy="1625840"/>
          </a:xfrm>
          <a:prstGeom prst="rect">
            <a:avLst/>
          </a:prstGeom>
        </p:spPr>
      </p:pic>
    </p:spTree>
    <p:extLst>
      <p:ext uri="{BB962C8B-B14F-4D97-AF65-F5344CB8AC3E}">
        <p14:creationId xmlns:p14="http://schemas.microsoft.com/office/powerpoint/2010/main" val="3300748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16982-8031-4BF2-B206-581315971EBC}"/>
              </a:ext>
            </a:extLst>
          </p:cNvPr>
          <p:cNvSpPr>
            <a:spLocks noGrp="1"/>
          </p:cNvSpPr>
          <p:nvPr>
            <p:ph type="title"/>
          </p:nvPr>
        </p:nvSpPr>
        <p:spPr>
          <a:xfrm>
            <a:off x="1212783" y="618518"/>
            <a:ext cx="9834628" cy="1478570"/>
          </a:xfrm>
        </p:spPr>
        <p:txBody>
          <a:bodyPr/>
          <a:lstStyle/>
          <a:p>
            <a:r>
              <a:rPr lang="en-IN"/>
              <a:t>                          contents </a:t>
            </a:r>
          </a:p>
        </p:txBody>
      </p:sp>
      <p:sp>
        <p:nvSpPr>
          <p:cNvPr id="3" name="Content Placeholder 2">
            <a:extLst>
              <a:ext uri="{FF2B5EF4-FFF2-40B4-BE49-F238E27FC236}">
                <a16:creationId xmlns:a16="http://schemas.microsoft.com/office/drawing/2014/main" id="{7A86A543-4C68-4E3E-9653-EF01FD9D4EC2}"/>
              </a:ext>
            </a:extLst>
          </p:cNvPr>
          <p:cNvSpPr>
            <a:spLocks noGrp="1"/>
          </p:cNvSpPr>
          <p:nvPr>
            <p:ph sz="quarter" idx="13"/>
          </p:nvPr>
        </p:nvSpPr>
        <p:spPr>
          <a:xfrm>
            <a:off x="1343620" y="1653938"/>
            <a:ext cx="11243056" cy="4059107"/>
          </a:xfrm>
        </p:spPr>
        <p:txBody>
          <a:bodyPr vert="horz" lIns="91440" tIns="45720" rIns="91440" bIns="45720" rtlCol="0" anchor="t">
            <a:normAutofit/>
          </a:bodyPr>
          <a:lstStyle/>
          <a:p>
            <a:r>
              <a:rPr lang="en-IN">
                <a:latin typeface="Calibri"/>
                <a:cs typeface="Calibri"/>
              </a:rPr>
              <a:t>I</a:t>
            </a:r>
            <a:r>
              <a:rPr lang="en-IN" cap="none">
                <a:latin typeface="Calibri"/>
                <a:cs typeface="Calibri"/>
              </a:rPr>
              <a:t>ntroduction</a:t>
            </a:r>
          </a:p>
          <a:p>
            <a:r>
              <a:rPr lang="en-IN" cap="none">
                <a:latin typeface="Calibri"/>
                <a:cs typeface="Calibri"/>
              </a:rPr>
              <a:t>Application Solution</a:t>
            </a:r>
          </a:p>
          <a:p>
            <a:pPr lvl="1"/>
            <a:r>
              <a:rPr lang="en-IN">
                <a:latin typeface="Calibri"/>
                <a:ea typeface="Calibri"/>
                <a:cs typeface="Calibri"/>
              </a:rPr>
              <a:t>Socket Programming</a:t>
            </a:r>
          </a:p>
          <a:p>
            <a:pPr lvl="1"/>
            <a:r>
              <a:rPr lang="en-IN">
                <a:latin typeface="Calibri"/>
                <a:ea typeface="Calibri"/>
                <a:cs typeface="Calibri"/>
              </a:rPr>
              <a:t>Multi-threading </a:t>
            </a:r>
            <a:endParaRPr lang="en-IN"/>
          </a:p>
          <a:p>
            <a:r>
              <a:rPr lang="en-IN">
                <a:latin typeface="Calibri"/>
                <a:ea typeface="Calibri"/>
                <a:cs typeface="Calibri"/>
              </a:rPr>
              <a:t>Work-Flow</a:t>
            </a:r>
            <a:endParaRPr lang="en-IN" cap="none">
              <a:latin typeface="Calibri"/>
              <a:ea typeface="Calibri"/>
              <a:cs typeface="Calibri"/>
            </a:endParaRPr>
          </a:p>
          <a:p>
            <a:r>
              <a:rPr lang="en-IN" cap="none">
                <a:latin typeface="Calibri"/>
                <a:cs typeface="Calibri"/>
              </a:rPr>
              <a:t>Testing</a:t>
            </a:r>
          </a:p>
          <a:p>
            <a:r>
              <a:rPr lang="en-IN" cap="none">
                <a:latin typeface="Calibri"/>
                <a:cs typeface="Calibri"/>
              </a:rPr>
              <a:t>Conclusion</a:t>
            </a:r>
          </a:p>
          <a:p>
            <a:endParaRPr lang="en-IN"/>
          </a:p>
        </p:txBody>
      </p:sp>
    </p:spTree>
    <p:extLst>
      <p:ext uri="{BB962C8B-B14F-4D97-AF65-F5344CB8AC3E}">
        <p14:creationId xmlns:p14="http://schemas.microsoft.com/office/powerpoint/2010/main" val="2770706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17E08-076D-43A3-BE06-3481CB68F461}"/>
              </a:ext>
            </a:extLst>
          </p:cNvPr>
          <p:cNvSpPr>
            <a:spLocks noGrp="1"/>
          </p:cNvSpPr>
          <p:nvPr>
            <p:ph type="title"/>
          </p:nvPr>
        </p:nvSpPr>
        <p:spPr/>
        <p:txBody>
          <a:bodyPr>
            <a:normAutofit/>
          </a:bodyPr>
          <a:lstStyle/>
          <a:p>
            <a:r>
              <a:rPr lang="en-IN" sz="4000"/>
              <a:t>Introduction</a:t>
            </a:r>
          </a:p>
        </p:txBody>
      </p:sp>
      <p:sp>
        <p:nvSpPr>
          <p:cNvPr id="3" name="Content Placeholder 2">
            <a:extLst>
              <a:ext uri="{FF2B5EF4-FFF2-40B4-BE49-F238E27FC236}">
                <a16:creationId xmlns:a16="http://schemas.microsoft.com/office/drawing/2014/main" id="{8FCD6384-02C1-41C5-BEAB-16CA7DD3D098}"/>
              </a:ext>
            </a:extLst>
          </p:cNvPr>
          <p:cNvSpPr>
            <a:spLocks noGrp="1"/>
          </p:cNvSpPr>
          <p:nvPr>
            <p:ph sz="quarter" idx="13"/>
          </p:nvPr>
        </p:nvSpPr>
        <p:spPr>
          <a:xfrm>
            <a:off x="1021236" y="1820015"/>
            <a:ext cx="10363826" cy="3424107"/>
          </a:xfrm>
        </p:spPr>
        <p:txBody>
          <a:bodyPr vert="horz" lIns="91440" tIns="45720" rIns="91440" bIns="45720" rtlCol="0" anchor="t">
            <a:noAutofit/>
          </a:bodyPr>
          <a:lstStyle/>
          <a:p>
            <a:pPr marL="342900" indent="-342900" algn="just" fontAlgn="base"/>
            <a:r>
              <a:rPr lang="en-IN" sz="2000">
                <a:solidFill>
                  <a:schemeClr val="bg1"/>
                </a:solidFill>
                <a:latin typeface="Calibri"/>
                <a:ea typeface="+mn-lt"/>
                <a:cs typeface="+mn-lt"/>
              </a:rPr>
              <a:t>Database servers are used to store and manage databases that are stored on the server and to provide data access for authorized Client. This type of server keeps the data in a format. It also allows users and applications to centrally access the data across the network. A large databases used in every organization can keep on one server or a group of servers that are specifically configured to protect data and service client requests.</a:t>
            </a:r>
            <a:endParaRPr lang="en-IN" sz="2000">
              <a:solidFill>
                <a:schemeClr val="bg1"/>
              </a:solidFill>
              <a:latin typeface="Calibri"/>
              <a:cs typeface="Calibri"/>
            </a:endParaRPr>
          </a:p>
          <a:p>
            <a:pPr marL="342900" indent="-342900" algn="just"/>
            <a:r>
              <a:rPr lang="en-IN" sz="2000">
                <a:solidFill>
                  <a:srgbClr val="000000"/>
                </a:solidFill>
                <a:latin typeface="Calibri"/>
                <a:cs typeface="Calibri"/>
              </a:rPr>
              <a:t>This application user TCP mechanism to connect User, Client and Server with each other. </a:t>
            </a:r>
            <a:endParaRPr lang="en-IN" sz="2000">
              <a:solidFill>
                <a:srgbClr val="FFFFFF"/>
              </a:solidFill>
              <a:latin typeface="Calibri"/>
              <a:cs typeface="Calibri"/>
            </a:endParaRPr>
          </a:p>
          <a:p>
            <a:pPr marL="342900" indent="-342900" algn="just"/>
            <a:r>
              <a:rPr lang="en-IN" sz="2000">
                <a:solidFill>
                  <a:srgbClr val="000000"/>
                </a:solidFill>
                <a:latin typeface="Calibri"/>
                <a:cs typeface="Calibri"/>
              </a:rPr>
              <a:t>Here the application store, modify or retrieve the</a:t>
            </a:r>
            <a:r>
              <a:rPr lang="en-IN" sz="2000" b="0" i="0" cap="none">
                <a:solidFill>
                  <a:srgbClr val="000000"/>
                </a:solidFill>
                <a:effectLst/>
                <a:latin typeface="Calibri"/>
                <a:cs typeface="Calibri"/>
              </a:rPr>
              <a:t> </a:t>
            </a:r>
            <a:r>
              <a:rPr lang="en-IN" sz="2000">
                <a:solidFill>
                  <a:srgbClr val="000000"/>
                </a:solidFill>
                <a:latin typeface="Calibri"/>
                <a:cs typeface="Calibri"/>
              </a:rPr>
              <a:t>data, based on the </a:t>
            </a:r>
            <a:r>
              <a:rPr lang="en-IN" sz="2000" b="0" i="0" cap="none">
                <a:solidFill>
                  <a:srgbClr val="000000"/>
                </a:solidFill>
                <a:effectLst/>
                <a:latin typeface="Calibri"/>
                <a:cs typeface="Calibri"/>
              </a:rPr>
              <a:t>request</a:t>
            </a:r>
            <a:r>
              <a:rPr lang="en-IN" sz="2000">
                <a:solidFill>
                  <a:srgbClr val="000000"/>
                </a:solidFill>
                <a:latin typeface="Calibri"/>
                <a:cs typeface="Calibri"/>
              </a:rPr>
              <a:t> of multiple clients  to </a:t>
            </a:r>
            <a:r>
              <a:rPr lang="en-IN" sz="2000" b="0" i="0" cap="none">
                <a:solidFill>
                  <a:srgbClr val="000000"/>
                </a:solidFill>
                <a:effectLst/>
                <a:latin typeface="Calibri"/>
                <a:cs typeface="Calibri"/>
              </a:rPr>
              <a:t> Server to store the data and retrieve the data from database</a:t>
            </a:r>
            <a:r>
              <a:rPr lang="en-IN" b="0" i="0" cap="none">
                <a:solidFill>
                  <a:srgbClr val="000000"/>
                </a:solidFill>
                <a:effectLst/>
                <a:latin typeface="Calibri"/>
                <a:cs typeface="Calibri"/>
              </a:rPr>
              <a:t>.</a:t>
            </a:r>
            <a:endParaRPr lang="en-IN">
              <a:latin typeface="Calibri"/>
              <a:cs typeface="Calibri"/>
            </a:endParaRPr>
          </a:p>
        </p:txBody>
      </p:sp>
    </p:spTree>
    <p:extLst>
      <p:ext uri="{BB962C8B-B14F-4D97-AF65-F5344CB8AC3E}">
        <p14:creationId xmlns:p14="http://schemas.microsoft.com/office/powerpoint/2010/main" val="2051824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BFAB7-BF03-4390-930A-739BE1918521}"/>
              </a:ext>
            </a:extLst>
          </p:cNvPr>
          <p:cNvSpPr>
            <a:spLocks noGrp="1"/>
          </p:cNvSpPr>
          <p:nvPr>
            <p:ph type="title"/>
          </p:nvPr>
        </p:nvSpPr>
        <p:spPr/>
        <p:txBody>
          <a:bodyPr/>
          <a:lstStyle/>
          <a:p>
            <a:r>
              <a:rPr lang="en-IN"/>
              <a:t>Application Solution</a:t>
            </a:r>
          </a:p>
        </p:txBody>
      </p:sp>
      <p:sp>
        <p:nvSpPr>
          <p:cNvPr id="3" name="Content Placeholder 2">
            <a:extLst>
              <a:ext uri="{FF2B5EF4-FFF2-40B4-BE49-F238E27FC236}">
                <a16:creationId xmlns:a16="http://schemas.microsoft.com/office/drawing/2014/main" id="{C075E5E4-EE61-40B0-8EF7-82842F6B79EF}"/>
              </a:ext>
            </a:extLst>
          </p:cNvPr>
          <p:cNvSpPr>
            <a:spLocks noGrp="1"/>
          </p:cNvSpPr>
          <p:nvPr>
            <p:ph sz="half" idx="1"/>
          </p:nvPr>
        </p:nvSpPr>
        <p:spPr>
          <a:xfrm>
            <a:off x="1033948" y="1809871"/>
            <a:ext cx="4878389" cy="3541714"/>
          </a:xfrm>
        </p:spPr>
        <p:txBody>
          <a:bodyPr vert="horz" lIns="91440" tIns="45720" rIns="91440" bIns="45720" rtlCol="0" anchor="t">
            <a:normAutofit/>
          </a:bodyPr>
          <a:lstStyle/>
          <a:p>
            <a:pPr marL="0" indent="0" algn="just">
              <a:buNone/>
            </a:pPr>
            <a:r>
              <a:rPr lang="en-IN" sz="2600" u="sng">
                <a:solidFill>
                  <a:schemeClr val="accent4">
                    <a:lumMod val="50000"/>
                  </a:schemeClr>
                </a:solidFill>
              </a:rPr>
              <a:t>Socket Programming :</a:t>
            </a:r>
            <a:endParaRPr lang="en-US">
              <a:solidFill>
                <a:schemeClr val="accent4">
                  <a:lumMod val="50000"/>
                </a:schemeClr>
              </a:solidFill>
            </a:endParaRPr>
          </a:p>
          <a:p>
            <a:pPr marL="0" indent="0" algn="just">
              <a:buNone/>
            </a:pPr>
            <a:r>
              <a:rPr lang="en-IN" sz="2000" b="0" i="0">
                <a:solidFill>
                  <a:srgbClr val="273239"/>
                </a:solidFill>
                <a:effectLst/>
                <a:latin typeface="Calibri"/>
                <a:cs typeface="Calibri"/>
              </a:rPr>
              <a:t>Socket </a:t>
            </a:r>
            <a:r>
              <a:rPr lang="en-IN" sz="2200" b="0" i="0">
                <a:solidFill>
                  <a:srgbClr val="273239"/>
                </a:solidFill>
                <a:effectLst/>
                <a:latin typeface="Calibri"/>
                <a:cs typeface="Calibri"/>
              </a:rPr>
              <a:t>programming is a way of connecting two nodes on a network </a:t>
            </a:r>
            <a:r>
              <a:rPr lang="en-IN" sz="2000" b="0" i="0">
                <a:solidFill>
                  <a:srgbClr val="273239"/>
                </a:solidFill>
                <a:effectLst/>
                <a:latin typeface="Calibri"/>
                <a:cs typeface="Calibri"/>
              </a:rPr>
              <a:t>to communicate with each other. One socket(node) listens on a particular port at an IP, while the other socket reaches out to the other to form a connection.</a:t>
            </a:r>
            <a:r>
              <a:rPr lang="en-IN" sz="2000">
                <a:solidFill>
                  <a:srgbClr val="273239"/>
                </a:solidFill>
                <a:latin typeface="Calibri"/>
                <a:cs typeface="Calibri"/>
              </a:rPr>
              <a:t> </a:t>
            </a:r>
          </a:p>
        </p:txBody>
      </p:sp>
      <p:pic>
        <p:nvPicPr>
          <p:cNvPr id="6" name="Content Placeholder 5">
            <a:extLst>
              <a:ext uri="{FF2B5EF4-FFF2-40B4-BE49-F238E27FC236}">
                <a16:creationId xmlns:a16="http://schemas.microsoft.com/office/drawing/2014/main" id="{835DF454-C306-4BB0-A0EE-0C8827CE4373}"/>
              </a:ext>
            </a:extLst>
          </p:cNvPr>
          <p:cNvPicPr>
            <a:picLocks noGrp="1" noChangeAspect="1"/>
          </p:cNvPicPr>
          <p:nvPr>
            <p:ph sz="half" idx="2"/>
          </p:nvPr>
        </p:nvPicPr>
        <p:blipFill>
          <a:blip r:embed="rId2"/>
          <a:stretch>
            <a:fillRect/>
          </a:stretch>
        </p:blipFill>
        <p:spPr>
          <a:xfrm>
            <a:off x="6179686" y="813409"/>
            <a:ext cx="4983940" cy="5237652"/>
          </a:xfrm>
        </p:spPr>
      </p:pic>
    </p:spTree>
    <p:extLst>
      <p:ext uri="{BB962C8B-B14F-4D97-AF65-F5344CB8AC3E}">
        <p14:creationId xmlns:p14="http://schemas.microsoft.com/office/powerpoint/2010/main" val="3128282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68D6E-CB78-4D08-A868-18829ACD3B4C}"/>
              </a:ext>
            </a:extLst>
          </p:cNvPr>
          <p:cNvSpPr>
            <a:spLocks noGrp="1"/>
          </p:cNvSpPr>
          <p:nvPr>
            <p:ph type="title"/>
          </p:nvPr>
        </p:nvSpPr>
        <p:spPr>
          <a:xfrm>
            <a:off x="1222407" y="618518"/>
            <a:ext cx="9825003" cy="1478570"/>
          </a:xfrm>
        </p:spPr>
        <p:txBody>
          <a:bodyPr>
            <a:normAutofit/>
          </a:bodyPr>
          <a:lstStyle/>
          <a:p>
            <a:r>
              <a:rPr lang="en-IN" sz="4000" u="sng" cap="none">
                <a:latin typeface="Calibri"/>
                <a:cs typeface="Calibri"/>
              </a:rPr>
              <a:t>Multi-Threading </a:t>
            </a:r>
            <a:r>
              <a:rPr lang="en-IN" sz="4000" cap="none"/>
              <a:t>:</a:t>
            </a:r>
          </a:p>
        </p:txBody>
      </p:sp>
      <p:sp>
        <p:nvSpPr>
          <p:cNvPr id="3" name="Content Placeholder 2">
            <a:extLst>
              <a:ext uri="{FF2B5EF4-FFF2-40B4-BE49-F238E27FC236}">
                <a16:creationId xmlns:a16="http://schemas.microsoft.com/office/drawing/2014/main" id="{3EEDCF26-9CD8-4218-A99F-0ACF5C725C96}"/>
              </a:ext>
            </a:extLst>
          </p:cNvPr>
          <p:cNvSpPr>
            <a:spLocks noGrp="1"/>
          </p:cNvSpPr>
          <p:nvPr>
            <p:ph sz="half" idx="1"/>
          </p:nvPr>
        </p:nvSpPr>
        <p:spPr>
          <a:xfrm>
            <a:off x="1141410" y="1907563"/>
            <a:ext cx="4878389" cy="3541714"/>
          </a:xfrm>
        </p:spPr>
        <p:txBody>
          <a:bodyPr vert="horz" lIns="91440" tIns="45720" rIns="91440" bIns="45720" rtlCol="0" anchor="t">
            <a:normAutofit/>
          </a:bodyPr>
          <a:lstStyle/>
          <a:p>
            <a:pPr algn="just"/>
            <a:r>
              <a:rPr lang="en-IN" sz="2000">
                <a:solidFill>
                  <a:schemeClr val="bg1">
                    <a:lumMod val="95000"/>
                    <a:lumOff val="5000"/>
                  </a:schemeClr>
                </a:solidFill>
                <a:latin typeface="Calibri"/>
                <a:ea typeface="+mj-lt"/>
                <a:cs typeface="+mj-lt"/>
              </a:rPr>
              <a:t>Multi-threading refers to the use of many threads inside a single process.</a:t>
            </a:r>
            <a:endParaRPr lang="en-US" sz="2000">
              <a:solidFill>
                <a:schemeClr val="bg1">
                  <a:lumMod val="95000"/>
                  <a:lumOff val="5000"/>
                </a:schemeClr>
              </a:solidFill>
              <a:latin typeface="Calibri"/>
              <a:cs typeface="Calibri"/>
            </a:endParaRPr>
          </a:p>
          <a:p>
            <a:pPr algn="just"/>
            <a:r>
              <a:rPr lang="en-IN" sz="2000">
                <a:solidFill>
                  <a:schemeClr val="bg1">
                    <a:lumMod val="95000"/>
                    <a:lumOff val="5000"/>
                  </a:schemeClr>
                </a:solidFill>
                <a:latin typeface="Calibri"/>
                <a:ea typeface="+mj-lt"/>
                <a:cs typeface="+mj-lt"/>
              </a:rPr>
              <a:t>Each thread serves a separate function</a:t>
            </a:r>
            <a:r>
              <a:rPr lang="en-US" sz="2000">
                <a:solidFill>
                  <a:schemeClr val="bg1">
                    <a:lumMod val="95000"/>
                    <a:lumOff val="5000"/>
                  </a:schemeClr>
                </a:solidFill>
                <a:latin typeface="Calibri"/>
                <a:ea typeface="+mj-lt"/>
                <a:cs typeface="+mj-lt"/>
              </a:rPr>
              <a:t>.</a:t>
            </a:r>
          </a:p>
          <a:p>
            <a:pPr algn="just"/>
            <a:r>
              <a:rPr lang="en-IN" sz="2000">
                <a:solidFill>
                  <a:schemeClr val="bg1">
                    <a:lumMod val="95000"/>
                    <a:lumOff val="5000"/>
                  </a:schemeClr>
                </a:solidFill>
                <a:latin typeface="Calibri"/>
                <a:ea typeface="+mj-lt"/>
                <a:cs typeface="+mj-lt"/>
              </a:rPr>
              <a:t>It operates concurrently.</a:t>
            </a:r>
          </a:p>
          <a:p>
            <a:pPr algn="just"/>
            <a:r>
              <a:rPr lang="en-IN" sz="2000">
                <a:solidFill>
                  <a:schemeClr val="bg1">
                    <a:lumMod val="95000"/>
                    <a:lumOff val="5000"/>
                  </a:schemeClr>
                </a:solidFill>
                <a:latin typeface="Calibri"/>
                <a:ea typeface="+mj-lt"/>
                <a:cs typeface="+mj-lt"/>
              </a:rPr>
              <a:t>It can handle multiple request from multiple of clients.</a:t>
            </a:r>
            <a:endParaRPr lang="en-IN" sz="2000">
              <a:solidFill>
                <a:schemeClr val="bg1">
                  <a:lumMod val="95000"/>
                  <a:lumOff val="5000"/>
                </a:schemeClr>
              </a:solidFill>
            </a:endParaRPr>
          </a:p>
        </p:txBody>
      </p:sp>
      <p:pic>
        <p:nvPicPr>
          <p:cNvPr id="6" name="Content Placeholder 5">
            <a:extLst>
              <a:ext uri="{FF2B5EF4-FFF2-40B4-BE49-F238E27FC236}">
                <a16:creationId xmlns:a16="http://schemas.microsoft.com/office/drawing/2014/main" id="{F97A0CD2-5927-4FB5-AE07-79820B976113}"/>
              </a:ext>
            </a:extLst>
          </p:cNvPr>
          <p:cNvPicPr>
            <a:picLocks noGrp="1" noChangeAspect="1"/>
          </p:cNvPicPr>
          <p:nvPr>
            <p:ph sz="half" idx="2"/>
          </p:nvPr>
        </p:nvPicPr>
        <p:blipFill>
          <a:blip r:embed="rId2"/>
          <a:stretch>
            <a:fillRect/>
          </a:stretch>
        </p:blipFill>
        <p:spPr>
          <a:xfrm>
            <a:off x="6099909" y="1158631"/>
            <a:ext cx="5390072" cy="4232031"/>
          </a:xfrm>
        </p:spPr>
      </p:pic>
    </p:spTree>
    <p:extLst>
      <p:ext uri="{BB962C8B-B14F-4D97-AF65-F5344CB8AC3E}">
        <p14:creationId xmlns:p14="http://schemas.microsoft.com/office/powerpoint/2010/main" val="1055877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5827B-C3C1-48D6-B22F-E645EBA13518}"/>
              </a:ext>
            </a:extLst>
          </p:cNvPr>
          <p:cNvSpPr>
            <a:spLocks noGrp="1"/>
          </p:cNvSpPr>
          <p:nvPr>
            <p:ph type="title"/>
          </p:nvPr>
        </p:nvSpPr>
        <p:spPr/>
        <p:txBody>
          <a:bodyPr>
            <a:normAutofit/>
          </a:bodyPr>
          <a:lstStyle/>
          <a:p>
            <a:r>
              <a:rPr lang="en-IN" sz="4000"/>
              <a:t>Work-flow:</a:t>
            </a:r>
          </a:p>
        </p:txBody>
      </p:sp>
      <p:sp>
        <p:nvSpPr>
          <p:cNvPr id="3" name="Content Placeholder 2">
            <a:extLst>
              <a:ext uri="{FF2B5EF4-FFF2-40B4-BE49-F238E27FC236}">
                <a16:creationId xmlns:a16="http://schemas.microsoft.com/office/drawing/2014/main" id="{2D7807BA-FE7A-46E6-BFA9-E89F5ED1C024}"/>
              </a:ext>
            </a:extLst>
          </p:cNvPr>
          <p:cNvSpPr>
            <a:spLocks noGrp="1"/>
          </p:cNvSpPr>
          <p:nvPr>
            <p:ph idx="1"/>
          </p:nvPr>
        </p:nvSpPr>
        <p:spPr>
          <a:xfrm>
            <a:off x="1141412" y="1767840"/>
            <a:ext cx="9905999" cy="4023361"/>
          </a:xfrm>
        </p:spPr>
        <p:txBody>
          <a:bodyPr/>
          <a:lstStyle/>
          <a:p>
            <a:pPr marL="0" indent="0">
              <a:buNone/>
            </a:pPr>
            <a:r>
              <a:rPr lang="en-IN"/>
              <a:t>DFD 0 :</a:t>
            </a:r>
          </a:p>
          <a:p>
            <a:pPr marL="0" indent="0">
              <a:buNone/>
            </a:pPr>
            <a:endParaRPr lang="en-IN"/>
          </a:p>
          <a:p>
            <a:pPr marL="0" indent="0">
              <a:buNone/>
            </a:pPr>
            <a:endParaRPr lang="en-IN"/>
          </a:p>
        </p:txBody>
      </p:sp>
      <p:pic>
        <p:nvPicPr>
          <p:cNvPr id="4" name="Picture 5" descr="Diagram&#10;&#10;Description automatically generated">
            <a:extLst>
              <a:ext uri="{FF2B5EF4-FFF2-40B4-BE49-F238E27FC236}">
                <a16:creationId xmlns:a16="http://schemas.microsoft.com/office/drawing/2014/main" id="{C4D85498-A007-D0E0-9F63-B5101971F882}"/>
              </a:ext>
            </a:extLst>
          </p:cNvPr>
          <p:cNvPicPr>
            <a:picLocks noChangeAspect="1"/>
          </p:cNvPicPr>
          <p:nvPr/>
        </p:nvPicPr>
        <p:blipFill>
          <a:blip r:embed="rId2"/>
          <a:stretch>
            <a:fillRect/>
          </a:stretch>
        </p:blipFill>
        <p:spPr>
          <a:xfrm>
            <a:off x="2571602" y="1714264"/>
            <a:ext cx="8418028" cy="4299512"/>
          </a:xfrm>
          <a:prstGeom prst="rect">
            <a:avLst/>
          </a:prstGeom>
        </p:spPr>
      </p:pic>
    </p:spTree>
    <p:extLst>
      <p:ext uri="{BB962C8B-B14F-4D97-AF65-F5344CB8AC3E}">
        <p14:creationId xmlns:p14="http://schemas.microsoft.com/office/powerpoint/2010/main" val="2124257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895BF-81CA-EDEB-25B9-BAD37CF43474}"/>
              </a:ext>
            </a:extLst>
          </p:cNvPr>
          <p:cNvSpPr>
            <a:spLocks noGrp="1"/>
          </p:cNvSpPr>
          <p:nvPr>
            <p:ph type="title"/>
          </p:nvPr>
        </p:nvSpPr>
        <p:spPr>
          <a:xfrm>
            <a:off x="1242266" y="-78832"/>
            <a:ext cx="9905998" cy="1478570"/>
          </a:xfrm>
        </p:spPr>
        <p:txBody>
          <a:bodyPr/>
          <a:lstStyle/>
          <a:p>
            <a:r>
              <a:rPr lang="en-IN">
                <a:ea typeface="+mj-lt"/>
                <a:cs typeface="+mj-lt"/>
              </a:rPr>
              <a:t>DFD 1 :</a:t>
            </a:r>
            <a:endParaRPr lang="en-US"/>
          </a:p>
        </p:txBody>
      </p:sp>
      <p:pic>
        <p:nvPicPr>
          <p:cNvPr id="4" name="Picture 4" descr="Diagram&#10;&#10;Description automatically generated">
            <a:extLst>
              <a:ext uri="{FF2B5EF4-FFF2-40B4-BE49-F238E27FC236}">
                <a16:creationId xmlns:a16="http://schemas.microsoft.com/office/drawing/2014/main" id="{08F52AC1-AEB8-8402-B5B0-42A0FFC33BE2}"/>
              </a:ext>
            </a:extLst>
          </p:cNvPr>
          <p:cNvPicPr>
            <a:picLocks noGrp="1" noChangeAspect="1"/>
          </p:cNvPicPr>
          <p:nvPr>
            <p:ph idx="1"/>
          </p:nvPr>
        </p:nvPicPr>
        <p:blipFill>
          <a:blip r:embed="rId2"/>
          <a:stretch>
            <a:fillRect/>
          </a:stretch>
        </p:blipFill>
        <p:spPr>
          <a:xfrm>
            <a:off x="1478968" y="1036953"/>
            <a:ext cx="9236635" cy="5213976"/>
          </a:xfrm>
        </p:spPr>
      </p:pic>
    </p:spTree>
    <p:extLst>
      <p:ext uri="{BB962C8B-B14F-4D97-AF65-F5344CB8AC3E}">
        <p14:creationId xmlns:p14="http://schemas.microsoft.com/office/powerpoint/2010/main" val="2023492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E62AB-D59C-4A46-BC60-B70561A004A2}"/>
              </a:ext>
            </a:extLst>
          </p:cNvPr>
          <p:cNvSpPr>
            <a:spLocks noGrp="1"/>
          </p:cNvSpPr>
          <p:nvPr>
            <p:ph type="title"/>
          </p:nvPr>
        </p:nvSpPr>
        <p:spPr>
          <a:xfrm>
            <a:off x="1141413" y="303196"/>
            <a:ext cx="9905998" cy="471638"/>
          </a:xfrm>
        </p:spPr>
        <p:txBody>
          <a:bodyPr>
            <a:noAutofit/>
          </a:bodyPr>
          <a:lstStyle/>
          <a:p>
            <a:r>
              <a:rPr lang="en-IN" sz="3200" cap="none">
                <a:latin typeface="TW Cen MT"/>
                <a:cs typeface="Calibri"/>
              </a:rPr>
              <a:t>Flow chart :</a:t>
            </a:r>
          </a:p>
        </p:txBody>
      </p:sp>
      <p:pic>
        <p:nvPicPr>
          <p:cNvPr id="1026" name="Picture 2" descr="image">
            <a:extLst>
              <a:ext uri="{FF2B5EF4-FFF2-40B4-BE49-F238E27FC236}">
                <a16:creationId xmlns:a16="http://schemas.microsoft.com/office/drawing/2014/main" id="{8744A010-958E-48A7-B0ED-9053BB2B35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98800" y="670560"/>
            <a:ext cx="5537200" cy="6075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311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06136-0220-977A-9775-7C211FD05CD0}"/>
              </a:ext>
            </a:extLst>
          </p:cNvPr>
          <p:cNvSpPr>
            <a:spLocks noGrp="1"/>
          </p:cNvSpPr>
          <p:nvPr>
            <p:ph type="title"/>
          </p:nvPr>
        </p:nvSpPr>
        <p:spPr>
          <a:xfrm>
            <a:off x="1146705" y="589281"/>
            <a:ext cx="4872037" cy="593404"/>
          </a:xfrm>
        </p:spPr>
        <p:txBody>
          <a:bodyPr/>
          <a:lstStyle/>
          <a:p>
            <a:r>
              <a:rPr lang="en-US"/>
              <a:t>UT&amp; IT case</a:t>
            </a:r>
          </a:p>
        </p:txBody>
      </p:sp>
      <p:sp>
        <p:nvSpPr>
          <p:cNvPr id="5" name="Text Placeholder 4">
            <a:extLst>
              <a:ext uri="{FF2B5EF4-FFF2-40B4-BE49-F238E27FC236}">
                <a16:creationId xmlns:a16="http://schemas.microsoft.com/office/drawing/2014/main" id="{4AC4340B-DD73-529F-8005-DED231FBA9FB}"/>
              </a:ext>
            </a:extLst>
          </p:cNvPr>
          <p:cNvSpPr>
            <a:spLocks noGrp="1"/>
          </p:cNvSpPr>
          <p:nvPr>
            <p:ph idx="1"/>
          </p:nvPr>
        </p:nvSpPr>
        <p:spPr/>
        <p:txBody>
          <a:bodyPr vert="horz" lIns="91440" tIns="45720" rIns="91440" bIns="45720" rtlCol="0" anchor="b">
            <a:noAutofit/>
          </a:bodyPr>
          <a:lstStyle/>
          <a:p>
            <a:r>
              <a:rPr lang="en-US" sz="1600">
                <a:latin typeface="Calibri"/>
                <a:cs typeface="Calibri"/>
              </a:rPr>
              <a:t>                                                </a:t>
            </a:r>
          </a:p>
        </p:txBody>
      </p:sp>
      <p:sp>
        <p:nvSpPr>
          <p:cNvPr id="7" name="Text Placeholder 6">
            <a:extLst>
              <a:ext uri="{FF2B5EF4-FFF2-40B4-BE49-F238E27FC236}">
                <a16:creationId xmlns:a16="http://schemas.microsoft.com/office/drawing/2014/main" id="{350EBFCC-5AB4-A6EF-E1CA-F3A332CF148E}"/>
              </a:ext>
            </a:extLst>
          </p:cNvPr>
          <p:cNvSpPr>
            <a:spLocks noGrp="1"/>
          </p:cNvSpPr>
          <p:nvPr>
            <p:ph type="body" sz="half" idx="2"/>
          </p:nvPr>
        </p:nvSpPr>
        <p:spPr>
          <a:xfrm>
            <a:off x="7703031" y="2322560"/>
            <a:ext cx="4922837" cy="2637474"/>
          </a:xfrm>
        </p:spPr>
        <p:txBody>
          <a:bodyPr vert="horz" lIns="91440" tIns="45720" rIns="91440" bIns="45720" rtlCol="0" anchor="t">
            <a:noAutofit/>
          </a:bodyPr>
          <a:lstStyle/>
          <a:p>
            <a:pPr marL="342900" indent="-342900">
              <a:buFont typeface="Wingdings" panose="020B0604020202020204" pitchFamily="34" charset="0"/>
              <a:buChar char="§"/>
            </a:pPr>
            <a:r>
              <a:rPr lang="en-US" sz="2000"/>
              <a:t>  User chooses option 1</a:t>
            </a:r>
            <a:endParaRPr lang="en-US"/>
          </a:p>
          <a:p>
            <a:r>
              <a:rPr lang="en-US" sz="2000"/>
              <a:t>PUT success</a:t>
            </a:r>
          </a:p>
          <a:p>
            <a:pPr marL="457200" indent="-457200">
              <a:buFont typeface="Wingdings" panose="020B0604020202020204" pitchFamily="34" charset="0"/>
              <a:buChar char="§"/>
            </a:pPr>
            <a:r>
              <a:rPr lang="en-US" sz="2000"/>
              <a:t>User chooses option 2</a:t>
            </a:r>
          </a:p>
          <a:p>
            <a:r>
              <a:rPr lang="en-US" sz="2000"/>
              <a:t>GET Success</a:t>
            </a:r>
          </a:p>
          <a:p>
            <a:pPr marL="342900" indent="-342900">
              <a:buFont typeface="Wingdings" panose="020B0604020202020204" pitchFamily="34" charset="0"/>
              <a:buChar char="§"/>
            </a:pPr>
            <a:r>
              <a:rPr lang="en-US" sz="2000"/>
              <a:t>  User chooses option 3</a:t>
            </a:r>
          </a:p>
          <a:p>
            <a:r>
              <a:rPr lang="en-US" sz="2000"/>
              <a:t>DELETE Success</a:t>
            </a:r>
          </a:p>
          <a:p>
            <a:endParaRPr lang="en-US"/>
          </a:p>
        </p:txBody>
      </p:sp>
      <p:pic>
        <p:nvPicPr>
          <p:cNvPr id="6" name="Picture 6" descr="Text&#10;&#10;Description automatically generated">
            <a:extLst>
              <a:ext uri="{FF2B5EF4-FFF2-40B4-BE49-F238E27FC236}">
                <a16:creationId xmlns:a16="http://schemas.microsoft.com/office/drawing/2014/main" id="{C7AB1101-A77C-FAC8-E250-DA99E5B5C26B}"/>
              </a:ext>
            </a:extLst>
          </p:cNvPr>
          <p:cNvPicPr>
            <a:picLocks noGrp="1" noChangeAspect="1"/>
          </p:cNvPicPr>
          <p:nvPr>
            <p:ph sz="half" idx="4294967295"/>
          </p:nvPr>
        </p:nvPicPr>
        <p:blipFill>
          <a:blip r:embed="rId2"/>
          <a:stretch>
            <a:fillRect/>
          </a:stretch>
        </p:blipFill>
        <p:spPr>
          <a:xfrm>
            <a:off x="1264529" y="3417644"/>
            <a:ext cx="5321300" cy="1368425"/>
          </a:xfrm>
        </p:spPr>
      </p:pic>
      <p:pic>
        <p:nvPicPr>
          <p:cNvPr id="3" name="Picture 3" descr="Text&#10;&#10;Description automatically generated">
            <a:extLst>
              <a:ext uri="{FF2B5EF4-FFF2-40B4-BE49-F238E27FC236}">
                <a16:creationId xmlns:a16="http://schemas.microsoft.com/office/drawing/2014/main" id="{D546765B-B889-F6D4-F57A-09B52EE41B1E}"/>
              </a:ext>
            </a:extLst>
          </p:cNvPr>
          <p:cNvPicPr>
            <a:picLocks noChangeAspect="1"/>
          </p:cNvPicPr>
          <p:nvPr/>
        </p:nvPicPr>
        <p:blipFill>
          <a:blip r:embed="rId3"/>
          <a:stretch>
            <a:fillRect/>
          </a:stretch>
        </p:blipFill>
        <p:spPr>
          <a:xfrm>
            <a:off x="1264530" y="1231809"/>
            <a:ext cx="5323840" cy="2212326"/>
          </a:xfrm>
          <a:prstGeom prst="rect">
            <a:avLst/>
          </a:prstGeom>
        </p:spPr>
      </p:pic>
      <p:pic>
        <p:nvPicPr>
          <p:cNvPr id="12" name="Picture 14">
            <a:extLst>
              <a:ext uri="{FF2B5EF4-FFF2-40B4-BE49-F238E27FC236}">
                <a16:creationId xmlns:a16="http://schemas.microsoft.com/office/drawing/2014/main" id="{B03B1780-48D4-626B-A2F8-B12FCA1B470B}"/>
              </a:ext>
            </a:extLst>
          </p:cNvPr>
          <p:cNvPicPr>
            <a:picLocks noChangeAspect="1"/>
          </p:cNvPicPr>
          <p:nvPr/>
        </p:nvPicPr>
        <p:blipFill>
          <a:blip r:embed="rId4"/>
          <a:stretch>
            <a:fillRect/>
          </a:stretch>
        </p:blipFill>
        <p:spPr>
          <a:xfrm>
            <a:off x="1284068" y="4794122"/>
            <a:ext cx="5323840" cy="1385337"/>
          </a:xfrm>
          <a:prstGeom prst="rect">
            <a:avLst/>
          </a:prstGeom>
        </p:spPr>
      </p:pic>
      <p:sp>
        <p:nvSpPr>
          <p:cNvPr id="15" name="Arrow: Right 14">
            <a:extLst>
              <a:ext uri="{FF2B5EF4-FFF2-40B4-BE49-F238E27FC236}">
                <a16:creationId xmlns:a16="http://schemas.microsoft.com/office/drawing/2014/main" id="{BD3A8B62-B241-4A19-02D5-4B8DE51A33C9}"/>
              </a:ext>
            </a:extLst>
          </p:cNvPr>
          <p:cNvSpPr/>
          <p:nvPr/>
        </p:nvSpPr>
        <p:spPr>
          <a:xfrm>
            <a:off x="6862102" y="3404641"/>
            <a:ext cx="538480" cy="48768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417074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33AE12DAED7F44F93E25A75E150E8A2" ma:contentTypeVersion="15" ma:contentTypeDescription="Create a new document." ma:contentTypeScope="" ma:versionID="e35b880c32a40a0511a96274c85fa871">
  <xsd:schema xmlns:xsd="http://www.w3.org/2001/XMLSchema" xmlns:xs="http://www.w3.org/2001/XMLSchema" xmlns:p="http://schemas.microsoft.com/office/2006/metadata/properties" xmlns:ns2="195b1728-e40a-4b73-8d35-ba2418e57bd1" xmlns:ns3="ef049ff0-ed6c-414d-8515-ef774b4481c0" targetNamespace="http://schemas.microsoft.com/office/2006/metadata/properties" ma:root="true" ma:fieldsID="588e2ffb47b05500c80185008bd2d66b" ns2:_="" ns3:_="">
    <xsd:import namespace="195b1728-e40a-4b73-8d35-ba2418e57bd1"/>
    <xsd:import namespace="ef049ff0-ed6c-414d-8515-ef774b4481c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LengthInSeconds" minOccurs="0"/>
                <xsd:element ref="ns2:MediaServiceLocation" minOccurs="0"/>
                <xsd:element ref="ns2:MediaServiceGenerationTime" minOccurs="0"/>
                <xsd:element ref="ns2:MediaServiceEventHashCode" minOccurs="0"/>
                <xsd:element ref="ns2:lcf76f155ced4ddcb4097134ff3c332f" minOccurs="0"/>
                <xsd:element ref="ns3:TaxCatchAll"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5b1728-e40a-4b73-8d35-ba2418e57b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Location" ma:index="13" nillable="true" ma:displayName="Location" ma:indexed="true"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dcc8788f-f679-4de9-afe2-1653e9c0f3dd"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f049ff0-ed6c-414d-8515-ef774b4481c0"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078c473-ef8b-4228-aa7f-04a07bc38dad}" ma:internalName="TaxCatchAll" ma:showField="CatchAllData" ma:web="ef049ff0-ed6c-414d-8515-ef774b4481c0">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ef049ff0-ed6c-414d-8515-ef774b4481c0" xsi:nil="true"/>
    <lcf76f155ced4ddcb4097134ff3c332f xmlns="195b1728-e40a-4b73-8d35-ba2418e57bd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1C48981-5636-42C4-B1CA-5C94982CEAB5}">
  <ds:schemaRefs>
    <ds:schemaRef ds:uri="http://schemas.microsoft.com/sharepoint/v3/contenttype/forms"/>
  </ds:schemaRefs>
</ds:datastoreItem>
</file>

<file path=customXml/itemProps2.xml><?xml version="1.0" encoding="utf-8"?>
<ds:datastoreItem xmlns:ds="http://schemas.openxmlformats.org/officeDocument/2006/customXml" ds:itemID="{1E207C94-58C7-4022-95BB-5984C5F57714}">
  <ds:schemaRefs>
    <ds:schemaRef ds:uri="195b1728-e40a-4b73-8d35-ba2418e57bd1"/>
    <ds:schemaRef ds:uri="ef049ff0-ed6c-414d-8515-ef774b4481c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E66F4F9-097C-48A6-947C-7589FD0E25A1}">
  <ds:schemaRefs>
    <ds:schemaRef ds:uri="195b1728-e40a-4b73-8d35-ba2418e57bd1"/>
    <ds:schemaRef ds:uri="ef049ff0-ed6c-414d-8515-ef774b4481c0"/>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TM04033919[[fn=Circuit]]</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Circuit</vt:lpstr>
      <vt:lpstr>Sprint2   DATA BASE SERVER</vt:lpstr>
      <vt:lpstr>                          contents </vt:lpstr>
      <vt:lpstr>Introduction</vt:lpstr>
      <vt:lpstr>Application Solution</vt:lpstr>
      <vt:lpstr>Multi-Threading :</vt:lpstr>
      <vt:lpstr>Work-flow:</vt:lpstr>
      <vt:lpstr>DFD 1 :</vt:lpstr>
      <vt:lpstr>Flow chart :</vt:lpstr>
      <vt:lpstr>UT&amp; IT case</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Sprint2   DATA BASE SERVER</dc:title>
  <dc:creator>Devalla, Vinitha</dc:creator>
  <cp:revision>1</cp:revision>
  <dcterms:created xsi:type="dcterms:W3CDTF">2023-01-14T09:06:08Z</dcterms:created>
  <dcterms:modified xsi:type="dcterms:W3CDTF">2023-01-15T06:53:19Z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0x010100733AE12DAED7F44F93E25A75E150E8A2</vt:lpwstr>
  </property>
  <property fmtid="{D5CDD505-2E9C-101B-9397-08002B2CF9AE}" pid="3" name="MediaServiceImageTags">
    <vt:lpwstr/>
  </property>
</Properties>
</file>