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400" cy="154224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6760" cy="1694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400" cy="145080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360" y="2553840"/>
            <a:ext cx="9071280" cy="162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Verilog Sequential Circuit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4536000"/>
            <a:ext cx="9071280" cy="11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Use of Always In Computational And Sequential Circuit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Edge-triggered circuits are described using a sequential always block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914400" y="2743200"/>
            <a:ext cx="7844040" cy="488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Blocking vs. Non-blocking Assignments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463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Verilog supports two types of assignments within always blocks, with subtly different behaviors.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Blocking assignment: evaluation and assignment are immediate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Nonblocking assignment: all assignments deferred until all right-hand sides have been evaluated (end of simulation timestep)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731520" y="5630040"/>
            <a:ext cx="3911760" cy="15933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4741920" y="5760720"/>
            <a:ext cx="4310280" cy="146268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901440" y="7223760"/>
            <a:ext cx="72363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Sometimes, as above, both produce the same result. Sometimes, not!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Guideline to use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 blocking assignments (=) for combinational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always blocks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 non-blocking assignments (&lt;=)  for sequential always blocks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When modeling both sequential and combinational logic within the same always block, use non-blocking assignments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Do NOT mix blocking with non-blocking assignments in the same always block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Example Combination Circuit (2x1 mux)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617040" y="1828800"/>
            <a:ext cx="2674440" cy="210456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3474720" y="1769040"/>
            <a:ext cx="6583320" cy="540036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504000" y="4023360"/>
            <a:ext cx="2891520" cy="264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GTKWAVE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548640" y="1764000"/>
            <a:ext cx="8960760" cy="454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Example D-Flip-Flop (Sequential Circuit)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82880" y="1609560"/>
            <a:ext cx="3554640" cy="113328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3840480" y="1463040"/>
            <a:ext cx="6126120" cy="603468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3"/>
          <a:stretch/>
        </p:blipFill>
        <p:spPr>
          <a:xfrm>
            <a:off x="82080" y="2743200"/>
            <a:ext cx="3666600" cy="356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504000" y="1693440"/>
            <a:ext cx="9071280" cy="498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Today Lab Assignments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Using always block create 2 to 4 decoder with enable. (using </a:t>
            </a:r>
            <a:r>
              <a:rPr b="1" lang="en-US" sz="3200" spc="-1" strike="noStrike">
                <a:latin typeface="Arial"/>
              </a:rPr>
              <a:t>if else</a:t>
            </a:r>
            <a:r>
              <a:rPr b="0" lang="en-US" sz="3200" spc="-1" strike="noStrike">
                <a:latin typeface="Arial"/>
              </a:rPr>
              <a:t> and </a:t>
            </a:r>
            <a:r>
              <a:rPr b="1" lang="en-US" sz="3200" spc="-1" strike="noStrike">
                <a:latin typeface="Arial"/>
              </a:rPr>
              <a:t>switch and case</a:t>
            </a:r>
            <a:r>
              <a:rPr b="0" lang="en-US" sz="3200" spc="-1" strike="noStrike">
                <a:latin typeface="Arial"/>
              </a:rPr>
              <a:t>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Using always block create the 8x1 mux (using </a:t>
            </a:r>
            <a:r>
              <a:rPr b="1" lang="en-US" sz="3200" spc="-1" strike="noStrike">
                <a:latin typeface="Arial"/>
              </a:rPr>
              <a:t>if else</a:t>
            </a:r>
            <a:r>
              <a:rPr b="0" lang="en-US" sz="3200" spc="-1" strike="noStrike">
                <a:latin typeface="Arial"/>
              </a:rPr>
              <a:t> and </a:t>
            </a:r>
            <a:r>
              <a:rPr b="1" lang="en-US" sz="3200" spc="-1" strike="noStrike">
                <a:latin typeface="Arial"/>
              </a:rPr>
              <a:t>switch and case</a:t>
            </a:r>
            <a:r>
              <a:rPr b="0" lang="en-US" sz="3200" spc="-1" strike="noStrike">
                <a:latin typeface="Arial"/>
              </a:rPr>
              <a:t>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Using always block create 4 to 2 encoder with enable. (using </a:t>
            </a:r>
            <a:r>
              <a:rPr b="1" lang="en-US" sz="3200" spc="-1" strike="noStrike">
                <a:latin typeface="Arial"/>
              </a:rPr>
              <a:t>if else</a:t>
            </a:r>
            <a:r>
              <a:rPr b="0" lang="en-US" sz="3200" spc="-1" strike="noStrike">
                <a:latin typeface="Arial"/>
              </a:rPr>
              <a:t> and </a:t>
            </a:r>
            <a:r>
              <a:rPr b="1" lang="en-US" sz="3200" spc="-1" strike="noStrike">
                <a:latin typeface="Arial"/>
              </a:rPr>
              <a:t>switch and case</a:t>
            </a:r>
            <a:r>
              <a:rPr b="0" lang="en-US" sz="3200" spc="-1" strike="noStrike">
                <a:latin typeface="Arial"/>
              </a:rPr>
              <a:t>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Using always block create the 1x8 dmux (using </a:t>
            </a:r>
            <a:r>
              <a:rPr b="1" lang="en-US" sz="3200" spc="-1" strike="noStrike">
                <a:latin typeface="Arial"/>
              </a:rPr>
              <a:t>if else</a:t>
            </a:r>
            <a:r>
              <a:rPr b="0" lang="en-US" sz="3200" spc="-1" strike="noStrike">
                <a:latin typeface="Arial"/>
              </a:rPr>
              <a:t> and </a:t>
            </a:r>
            <a:r>
              <a:rPr b="1" lang="en-US" sz="3200" spc="-1" strike="noStrike">
                <a:latin typeface="Arial"/>
              </a:rPr>
              <a:t>switch and case</a:t>
            </a:r>
            <a:r>
              <a:rPr b="0" lang="en-US" sz="3200" spc="-1" strike="noStrike">
                <a:latin typeface="Arial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Today Assignments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Parity checker 4x2 if more than one input is 1, the result is a don’t-care.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32-bit Adder, 32-bit Subtracter, 16-bit Multiplier (hint arithmetic operator)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Design 2x1 mux using Conditional Operator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Operators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04000" y="1769040"/>
            <a:ext cx="3976200" cy="41734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4937760" y="1769040"/>
            <a:ext cx="4663080" cy="364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Operators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548640" y="1729800"/>
            <a:ext cx="6766200" cy="457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Operators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504360" y="17694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48640" y="1832760"/>
            <a:ext cx="6766200" cy="432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Operators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48640" y="1834560"/>
            <a:ext cx="7772040" cy="465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Operators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84640" y="1803960"/>
            <a:ext cx="7187400" cy="331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Operators Precedence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709200" y="1778400"/>
            <a:ext cx="8046360" cy="463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40080" y="18288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Conditional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457200" y="2194560"/>
            <a:ext cx="2696040" cy="338292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3409920" y="2200320"/>
            <a:ext cx="2533320" cy="337716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5974200" y="2088000"/>
            <a:ext cx="3900960" cy="358092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731520" y="1665360"/>
            <a:ext cx="1645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Simple if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657600" y="1645920"/>
            <a:ext cx="1645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If else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6309360" y="1645920"/>
            <a:ext cx="20113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Switch and Case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Procedural Blocks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Verilog behavioural code is inside procedure blocks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initial : </a:t>
            </a:r>
            <a:r>
              <a:rPr b="0" lang="en-US" sz="3200" spc="-1" strike="noStrike">
                <a:latin typeface="Arial"/>
              </a:rPr>
              <a:t>initial blocks execute only once at time zero (start execution at time zero).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always : </a:t>
            </a:r>
            <a:r>
              <a:rPr b="0" lang="en-US" sz="3200" spc="-1" strike="noStrike">
                <a:latin typeface="Arial"/>
              </a:rPr>
              <a:t>always blocks loop to execute over and over again; in other words, as the name suggests, it executes always.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LibreOffice/6.1.1.2$Windows_X86_64 LibreOffice_project/5d19a1bfa650b796764388cd8b33a5af1f5baa1b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2018-09-20T09:38:32Z</dcterms:created>
  <dc:creator/>
  <dc:description/>
  <dc:language>en-US</dc:language>
  <cp:lastModifiedBy/>
  <dcterms:modified xsi:type="dcterms:W3CDTF">2018-09-20T13:32:36Z</dcterms:modified>
  <cp:revision>4</cp:revision>
  <dc:subject/>
  <dc:title>Beehive</dc:title>
</cp:coreProperties>
</file>