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263239" cy="727510"/>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V</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i</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i</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t</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:620321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6</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29362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2024-04-04T08:27:00Z</dcterms:created>
  <dcterms:modified xsi:type="dcterms:W3CDTF">2024-04-08T06:06:31Z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3ecdfa47c0bb41ae847d10b6dc0faff2</vt:lpwstr>
  </property>
  <property fmtid="{D5CDD505-2E9C-101B-9397-08002B2CF9AE}" pid="4" name="KSOProductBuildVer">
    <vt:lpwstr>1033-12.2.0.13431</vt:lpwstr>
  </property>
</Properties>
</file>