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38B-5A95-4B82-86FA-FA190E5493EB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DB72-B09F-4342-8F19-8CCAFDA687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86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38B-5A95-4B82-86FA-FA190E5493EB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DB72-B09F-4342-8F19-8CCAFDA687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58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38B-5A95-4B82-86FA-FA190E5493EB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DB72-B09F-4342-8F19-8CCAFDA687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12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38B-5A95-4B82-86FA-FA190E5493EB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DB72-B09F-4342-8F19-8CCAFDA687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04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38B-5A95-4B82-86FA-FA190E5493EB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DB72-B09F-4342-8F19-8CCAFDA687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72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38B-5A95-4B82-86FA-FA190E5493EB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DB72-B09F-4342-8F19-8CCAFDA687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66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38B-5A95-4B82-86FA-FA190E5493EB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DB72-B09F-4342-8F19-8CCAFDA687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24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38B-5A95-4B82-86FA-FA190E5493EB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DB72-B09F-4342-8F19-8CCAFDA687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69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38B-5A95-4B82-86FA-FA190E5493EB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DB72-B09F-4342-8F19-8CCAFDA687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00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38B-5A95-4B82-86FA-FA190E5493EB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DB72-B09F-4342-8F19-8CCAFDA687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81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38B-5A95-4B82-86FA-FA190E5493EB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8DB72-B09F-4342-8F19-8CCAFDA687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20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C338B-5A95-4B82-86FA-FA190E5493EB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8DB72-B09F-4342-8F19-8CCAFDA687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63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2311" y="517481"/>
            <a:ext cx="6905850" cy="1067681"/>
          </a:xfrm>
        </p:spPr>
        <p:txBody>
          <a:bodyPr/>
          <a:lstStyle/>
          <a:p>
            <a:r>
              <a:rPr lang="en-GB" b="1" dirty="0" smtClean="0">
                <a:solidFill>
                  <a:schemeClr val="accent4">
                    <a:lumMod val="50000"/>
                  </a:schemeClr>
                </a:solidFill>
              </a:rPr>
              <a:t>Ada-boost Algorith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84977" y="8044215"/>
            <a:ext cx="7734188" cy="200391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388534" y="1937506"/>
            <a:ext cx="44929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/>
              <a:t>Ensemble method in machine learning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28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/>
              <a:t>Reassign weight to each instance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28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/>
              <a:t>Higher weights for incorrectly classified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28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/>
              <a:t>Reduce bias and variance </a:t>
            </a:r>
            <a:endParaRPr lang="en-GB" sz="2800" b="1" dirty="0"/>
          </a:p>
        </p:txBody>
      </p:sp>
      <p:pic>
        <p:nvPicPr>
          <p:cNvPr id="8" name="Picture 2" descr="https://miro.medium.com/v2/resize:fit:641/1*i_iP1IwWQVfFCt6iCXro6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779" y="2310039"/>
            <a:ext cx="5149032" cy="388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08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>
                <a:solidFill>
                  <a:schemeClr val="accent4">
                    <a:lumMod val="50000"/>
                  </a:schemeClr>
                </a:solidFill>
              </a:rPr>
              <a:t>Graphical Representation of Ada-boost:</a:t>
            </a:r>
            <a:endParaRPr lang="en-GB" sz="3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050" name="Picture 2" descr="Adaboost Algorithm in Machine Learning — Ensemble Techniques | by Bhanwar  Saini | DataDrivenInves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843" y="1690688"/>
            <a:ext cx="5758157" cy="424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1241779" y="2325511"/>
            <a:ext cx="458328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 smtClean="0"/>
              <a:t>Weak Learning (Accuracy around 50%)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 smtClean="0"/>
              <a:t>Decision Tree Stump (Depth =1)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 smtClean="0"/>
              <a:t>Output range is -1 to +1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25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>
                <a:solidFill>
                  <a:schemeClr val="accent4">
                    <a:lumMod val="50000"/>
                  </a:schemeClr>
                </a:solidFill>
              </a:rPr>
              <a:t>Ada-Boost Calculation:</a:t>
            </a:r>
            <a:r>
              <a:rPr lang="en-GB" sz="3200" b="1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GB" sz="3200" b="1" dirty="0">
                <a:solidFill>
                  <a:schemeClr val="accent4">
                    <a:lumMod val="50000"/>
                  </a:schemeClr>
                </a:solidFill>
              </a:rPr>
            </a:br>
            <a:endParaRPr lang="en-GB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8196" name="Picture 4" descr="https://miro.medium.com/v2/resize:fit:641/1*HzSppX9BWDxR0SQLsJlQ1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10" y="1833712"/>
            <a:ext cx="776938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67556" y="179493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28890" y="1825625"/>
            <a:ext cx="158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+mj-lt"/>
              </a:rPr>
              <a:t>Step1:</a:t>
            </a:r>
            <a:endParaRPr lang="en-GB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566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Step-2:</a:t>
            </a:r>
            <a:endParaRPr lang="en-GB" sz="2800" dirty="0"/>
          </a:p>
        </p:txBody>
      </p:sp>
      <p:pic>
        <p:nvPicPr>
          <p:cNvPr id="4" name="Picture 2" descr="https://miro.medium.com/v2/resize:fit:641/1*80mNUyfObbw1pG_1Nj5sy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022" y="1608260"/>
            <a:ext cx="6501190" cy="364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36889" y="5915378"/>
            <a:ext cx="577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Note : Select the best stump by using Gini Index &amp; Entropy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3955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 smtClean="0"/>
              <a:t>Step-3:</a:t>
            </a:r>
            <a:endParaRPr lang="en-GB" sz="2800" dirty="0"/>
          </a:p>
        </p:txBody>
      </p:sp>
      <p:pic>
        <p:nvPicPr>
          <p:cNvPr id="10242" name="Picture 2" descr="https://miro.medium.com/v2/resize:fit:641/1*Phzqb0foi5RrK3--QosXr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06336"/>
            <a:ext cx="776938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65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 smtClean="0"/>
              <a:t>Step-4:</a:t>
            </a:r>
            <a:r>
              <a:rPr lang="en-GB" sz="2800" dirty="0" smtClean="0"/>
              <a:t/>
            </a:r>
            <a:br>
              <a:rPr lang="en-GB" sz="2800" dirty="0" smtClean="0"/>
            </a:br>
            <a:endParaRPr lang="en-GB" sz="2800" dirty="0"/>
          </a:p>
        </p:txBody>
      </p:sp>
      <p:pic>
        <p:nvPicPr>
          <p:cNvPr id="9220" name="Picture 4" descr="https://miro.medium.com/v2/resize:fit:641/1*WNvazwayWfIgF1c6Klkm8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110" y="1174043"/>
            <a:ext cx="7089423" cy="440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36978" y="3476978"/>
            <a:ext cx="1535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886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222" y="530578"/>
            <a:ext cx="10563578" cy="1160110"/>
          </a:xfrm>
        </p:spPr>
        <p:txBody>
          <a:bodyPr>
            <a:normAutofit fontScale="90000"/>
          </a:bodyPr>
          <a:lstStyle/>
          <a:p>
            <a:r>
              <a:rPr lang="en-GB" sz="3100" b="1" dirty="0" smtClean="0"/>
              <a:t/>
            </a:r>
            <a:br>
              <a:rPr lang="en-GB" sz="3100" b="1" dirty="0" smtClean="0"/>
            </a:br>
            <a:r>
              <a:rPr lang="en-GB" sz="3100" b="1" dirty="0"/>
              <a:t>Step-5:</a:t>
            </a:r>
            <a:r>
              <a:rPr lang="en-GB" sz="3100" b="1" dirty="0" smtClean="0"/>
              <a:t/>
            </a:r>
            <a:br>
              <a:rPr lang="en-GB" sz="3100" b="1" dirty="0" smtClean="0"/>
            </a:br>
            <a:endParaRPr lang="en-GB" sz="3100" b="1" dirty="0"/>
          </a:p>
        </p:txBody>
      </p:sp>
      <p:pic>
        <p:nvPicPr>
          <p:cNvPr id="4" name="Picture 6" descr="https://miro.medium.com/v2/resize:fit:643/1*LuOmGfq7Lqxy6SZ1hRtzG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307" y="1467556"/>
            <a:ext cx="7843115" cy="572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16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533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b="1" dirty="0" smtClean="0"/>
              <a:t>Normalization the Data:</a:t>
            </a:r>
            <a:endParaRPr lang="en-GB" sz="2800" b="1" dirty="0"/>
          </a:p>
        </p:txBody>
      </p:sp>
      <p:pic>
        <p:nvPicPr>
          <p:cNvPr id="4" name="Picture 2" descr="https://miro.medium.com/v2/resize:fit:643/1*edAAgbU8doEZU-oDCQCY-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99" y="1690688"/>
            <a:ext cx="7080713" cy="516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11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 smtClean="0"/>
              <a:t>Step-6:</a:t>
            </a:r>
            <a:endParaRPr lang="en-GB" sz="2800" dirty="0"/>
          </a:p>
        </p:txBody>
      </p:sp>
      <p:pic>
        <p:nvPicPr>
          <p:cNvPr id="13314" name="Picture 2" descr="https://miro.medium.com/v2/resize:fit:643/1*t9vWovbfUsikAKkZq6WFm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264" y="1565981"/>
            <a:ext cx="596569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80844" y="5373511"/>
            <a:ext cx="9082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Note: Base </a:t>
            </a:r>
            <a:r>
              <a:rPr lang="en-GB" sz="1200" b="1" dirty="0"/>
              <a:t>on the normalized weight value we will divide the data into some bucket range( 0.12:- 0 to 0.12, 0.18:- 0.12 to 0.19, and so on).</a:t>
            </a:r>
          </a:p>
        </p:txBody>
      </p:sp>
    </p:spTree>
    <p:extLst>
      <p:ext uri="{BB962C8B-B14F-4D97-AF65-F5344CB8AC3E}">
        <p14:creationId xmlns:p14="http://schemas.microsoft.com/office/powerpoint/2010/main" val="260445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2687</TotalTime>
  <Words>122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Ada-boost Algorithm</vt:lpstr>
      <vt:lpstr>Graphical Representation of Ada-boost:</vt:lpstr>
      <vt:lpstr>Ada-Boost Calculation: </vt:lpstr>
      <vt:lpstr>Step-2:</vt:lpstr>
      <vt:lpstr>Step-3:</vt:lpstr>
      <vt:lpstr>Step-4: </vt:lpstr>
      <vt:lpstr> Step-5: </vt:lpstr>
      <vt:lpstr>Normalization the Data:</vt:lpstr>
      <vt:lpstr>Step-6: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Ada-boost Algorithm</dc:title>
  <dc:creator>user</dc:creator>
  <cp:lastModifiedBy>user</cp:lastModifiedBy>
  <cp:revision>16</cp:revision>
  <dcterms:created xsi:type="dcterms:W3CDTF">2024-03-04T05:25:44Z</dcterms:created>
  <dcterms:modified xsi:type="dcterms:W3CDTF">2024-03-06T02:13:06Z</dcterms:modified>
</cp:coreProperties>
</file>