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AECB-A361-46DD-87E7-F08E1EEE07E7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A0E0-8894-437D-826E-A5646C0D8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1206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solidFill>
                  <a:srgbClr val="002060"/>
                </a:solidFill>
              </a:rPr>
              <a:t>Light GBM Algorithm</a:t>
            </a:r>
            <a:endParaRPr lang="en-GB" sz="80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2522" y="2766645"/>
            <a:ext cx="736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</a:rPr>
              <a:t>LightGBM</a:t>
            </a:r>
            <a:r>
              <a:rPr lang="en-GB" sz="2000" b="1" dirty="0">
                <a:solidFill>
                  <a:srgbClr val="C00000"/>
                </a:solidFill>
              </a:rPr>
              <a:t> stands for lightweight gradient boosting machines.</a:t>
            </a:r>
          </a:p>
        </p:txBody>
      </p:sp>
    </p:spTree>
    <p:extLst>
      <p:ext uri="{BB962C8B-B14F-4D97-AF65-F5344CB8AC3E}">
        <p14:creationId xmlns:p14="http://schemas.microsoft.com/office/powerpoint/2010/main" val="13596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sz="4900" b="1" dirty="0" smtClean="0">
                <a:solidFill>
                  <a:srgbClr val="C00000"/>
                </a:solidFill>
              </a:rPr>
              <a:t>why </a:t>
            </a:r>
            <a:r>
              <a:rPr lang="en-GB" sz="4900" b="1" dirty="0">
                <a:solidFill>
                  <a:srgbClr val="C00000"/>
                </a:solidFill>
              </a:rPr>
              <a:t>Light GBM?</a:t>
            </a:r>
            <a:br>
              <a:rPr lang="en-GB" sz="4900" b="1" dirty="0">
                <a:solidFill>
                  <a:srgbClr val="C00000"/>
                </a:solidFill>
              </a:rPr>
            </a:br>
            <a:r>
              <a:rPr lang="en-GB" sz="4900" b="1" dirty="0" smtClean="0">
                <a:solidFill>
                  <a:srgbClr val="C00000"/>
                </a:solidFill>
              </a:rPr>
              <a:t/>
            </a:r>
            <a:br>
              <a:rPr lang="en-GB" sz="4900" b="1" dirty="0" smtClean="0">
                <a:solidFill>
                  <a:srgbClr val="C00000"/>
                </a:solidFill>
              </a:rPr>
            </a:br>
            <a:endParaRPr lang="en-GB" sz="4900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46636" y="2848707"/>
            <a:ext cx="3722077" cy="2227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Distributed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5753" y="1239470"/>
            <a:ext cx="4149969" cy="2113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4000" b="1" dirty="0" smtClean="0">
                <a:solidFill>
                  <a:schemeClr val="tx1"/>
                </a:solidFill>
              </a:rPr>
              <a:t>Fast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5753" y="4349262"/>
            <a:ext cx="4501661" cy="2368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performance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9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sz="4900" b="1" dirty="0" smtClean="0">
                <a:solidFill>
                  <a:srgbClr val="C00000"/>
                </a:solidFill>
              </a:rPr>
              <a:t>Difference in </a:t>
            </a:r>
            <a:r>
              <a:rPr lang="en-GB" sz="4900" b="1" dirty="0" err="1" smtClean="0">
                <a:solidFill>
                  <a:srgbClr val="C00000"/>
                </a:solidFill>
              </a:rPr>
              <a:t>LightGBM</a:t>
            </a:r>
            <a:r>
              <a:rPr lang="en-GB" sz="4900" b="1" dirty="0" smtClean="0">
                <a:solidFill>
                  <a:srgbClr val="C00000"/>
                </a:solidFill>
              </a:rPr>
              <a:t> and </a:t>
            </a:r>
            <a:r>
              <a:rPr lang="en-GB" sz="4900" b="1" dirty="0" err="1" smtClean="0">
                <a:solidFill>
                  <a:srgbClr val="C00000"/>
                </a:solidFill>
              </a:rPr>
              <a:t>XGBoost</a:t>
            </a:r>
            <a:r>
              <a:rPr lang="en-GB" sz="4900" b="1" dirty="0" smtClean="0">
                <a:solidFill>
                  <a:srgbClr val="C00000"/>
                </a:solidFill>
              </a:rPr>
              <a:t>:</a:t>
            </a:r>
            <a:br>
              <a:rPr lang="en-GB" sz="4900" b="1" dirty="0" smtClean="0">
                <a:solidFill>
                  <a:srgbClr val="C00000"/>
                </a:solidFill>
              </a:rPr>
            </a:br>
            <a:endParaRPr lang="en-GB" sz="49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rohitgr7.github.io/content/images/2019/03/Screenshot-from-2019-03-27-23-09-47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52" y="2024917"/>
            <a:ext cx="9222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7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i="0" dirty="0" smtClean="0">
                <a:solidFill>
                  <a:srgbClr val="C00000"/>
                </a:solidFill>
                <a:effectLst/>
                <a:latin typeface="-apple-system"/>
              </a:rPr>
              <a:t>Installation and Implementation:</a:t>
            </a:r>
            <a:endParaRPr lang="en-GB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4220307" y="3915507"/>
            <a:ext cx="3552091" cy="7385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538045" y="3377797"/>
            <a:ext cx="6318739" cy="152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 install </a:t>
            </a:r>
            <a:r>
              <a:rPr lang="en-GB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lightgbm</a:t>
            </a:r>
            <a:endParaRPr lang="en-GB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Example of Light GBM: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Energies | Free Full-Text | An Improved LightGBM Algorithm for Online Fault  Detection of Wind Turbine Gearbox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754"/>
            <a:ext cx="10515600" cy="40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3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Advantages of </a:t>
            </a:r>
            <a:r>
              <a:rPr lang="en-GB" b="1" dirty="0" err="1" smtClean="0">
                <a:solidFill>
                  <a:srgbClr val="C00000"/>
                </a:solidFill>
              </a:rPr>
              <a:t>LightBGM</a:t>
            </a:r>
            <a:r>
              <a:rPr lang="en-GB" b="1" dirty="0" smtClean="0">
                <a:solidFill>
                  <a:srgbClr val="C00000"/>
                </a:solidFill>
              </a:rPr>
              <a:t> Model: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GB" b="1" dirty="0"/>
          </a:p>
          <a:p>
            <a:pPr fontAlgn="base"/>
            <a:r>
              <a:rPr lang="en-GB" dirty="0" err="1"/>
              <a:t>LightBGM</a:t>
            </a:r>
            <a:r>
              <a:rPr lang="en-GB" dirty="0"/>
              <a:t> Algorithm has faster speed and higher accuracy </a:t>
            </a:r>
          </a:p>
          <a:p>
            <a:pPr fontAlgn="base"/>
            <a:r>
              <a:rPr lang="en-GB" dirty="0"/>
              <a:t>It has lower Memory usage</a:t>
            </a:r>
          </a:p>
          <a:p>
            <a:pPr fontAlgn="base"/>
            <a:r>
              <a:rPr lang="en-GB" dirty="0"/>
              <a:t>It has better accuracy </a:t>
            </a:r>
          </a:p>
          <a:p>
            <a:pPr fontAlgn="base"/>
            <a:r>
              <a:rPr lang="en-GB" dirty="0"/>
              <a:t>It supports parallel and distributed GPU learning </a:t>
            </a:r>
          </a:p>
          <a:p>
            <a:pPr fontAlgn="base"/>
            <a:r>
              <a:rPr lang="en-GB" dirty="0"/>
              <a:t>It is capable of handling large scale data  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Light GBM Algorithm</vt:lpstr>
      <vt:lpstr>  why Light GBM?  </vt:lpstr>
      <vt:lpstr>  Difference in LightGBM and XGBoost: </vt:lpstr>
      <vt:lpstr>Installation and Implementation:</vt:lpstr>
      <vt:lpstr>Example of Light GBM:</vt:lpstr>
      <vt:lpstr>Advantages of LightBGM Model: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GBM Algorithm</dc:title>
  <dc:creator>user</dc:creator>
  <cp:lastModifiedBy>user</cp:lastModifiedBy>
  <cp:revision>6</cp:revision>
  <dcterms:created xsi:type="dcterms:W3CDTF">2024-03-15T11:03:05Z</dcterms:created>
  <dcterms:modified xsi:type="dcterms:W3CDTF">2024-03-15T13:16:12Z</dcterms:modified>
</cp:coreProperties>
</file>