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4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8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2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2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75D7-261F-41B8-971C-1FE85ED18A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2F13-CB4D-4D61-97F3-BCDBE74B8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222" y="428979"/>
            <a:ext cx="10430933" cy="1219200"/>
          </a:xfrm>
        </p:spPr>
        <p:txBody>
          <a:bodyPr>
            <a:noAutofit/>
          </a:bodyPr>
          <a:lstStyle/>
          <a:p>
            <a:r>
              <a:rPr lang="en-GB" sz="7200" b="1" dirty="0" err="1" smtClean="0">
                <a:solidFill>
                  <a:srgbClr val="FF0000"/>
                </a:solidFill>
              </a:rPr>
              <a:t>XGBoost</a:t>
            </a:r>
            <a:endParaRPr lang="en-GB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1761068"/>
            <a:ext cx="7845778" cy="587022"/>
          </a:xfrm>
        </p:spPr>
        <p:txBody>
          <a:bodyPr>
            <a:normAutofit/>
          </a:bodyPr>
          <a:lstStyle/>
          <a:p>
            <a:r>
              <a:rPr lang="en-GB" sz="2800" b="1" dirty="0" err="1" smtClean="0">
                <a:solidFill>
                  <a:srgbClr val="0070C0"/>
                </a:solidFill>
              </a:rPr>
              <a:t>XGBoost</a:t>
            </a:r>
            <a:r>
              <a:rPr lang="en-GB" sz="2800" b="1" dirty="0" smtClean="0">
                <a:solidFill>
                  <a:srgbClr val="0070C0"/>
                </a:solidFill>
              </a:rPr>
              <a:t> stands for </a:t>
            </a:r>
            <a:r>
              <a:rPr lang="en-GB" sz="2800" b="1" dirty="0" err="1" smtClean="0">
                <a:solidFill>
                  <a:srgbClr val="0070C0"/>
                </a:solidFill>
              </a:rPr>
              <a:t>eXtreme</a:t>
            </a:r>
            <a:r>
              <a:rPr lang="en-GB" sz="2800" b="1" dirty="0" smtClean="0">
                <a:solidFill>
                  <a:srgbClr val="0070C0"/>
                </a:solidFill>
              </a:rPr>
              <a:t> Gradient Boosting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337" y="2596445"/>
            <a:ext cx="9446485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b="1" dirty="0"/>
              <a:t>Additive tree model: add new trees that complement the already-built ones  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b="1" dirty="0"/>
              <a:t>Response is t</a:t>
            </a:r>
            <a:r>
              <a:rPr lang="en-US" altLang="zh-CN" b="1" dirty="0"/>
              <a:t>he </a:t>
            </a:r>
            <a:r>
              <a:rPr lang="en-US" b="1" dirty="0"/>
              <a:t>optimal linear combination of all decision trees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b="1" dirty="0"/>
              <a:t>Popular in </a:t>
            </a:r>
            <a:r>
              <a:rPr lang="en-US" b="1" dirty="0" err="1"/>
              <a:t>Kaggle</a:t>
            </a:r>
            <a:r>
              <a:rPr lang="en-US" b="1" dirty="0"/>
              <a:t> competitions for efficiency and accuracy 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endParaRPr lang="en-US" b="1" dirty="0"/>
          </a:p>
          <a:p>
            <a:endParaRPr lang="en-GB" b="1" dirty="0"/>
          </a:p>
        </p:txBody>
      </p:sp>
      <p:pic>
        <p:nvPicPr>
          <p:cNvPr id="6" name="Picture 5" descr="201312041733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45" y="3984978"/>
            <a:ext cx="6033911" cy="252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Why Use </a:t>
            </a:r>
            <a:r>
              <a:rPr lang="en-GB" sz="4000" b="1" dirty="0" err="1" smtClean="0">
                <a:solidFill>
                  <a:srgbClr val="0070C0"/>
                </a:solidFill>
              </a:rPr>
              <a:t>XGBoost</a:t>
            </a:r>
            <a:r>
              <a:rPr lang="en-GB" sz="4000" b="1" dirty="0" smtClean="0">
                <a:solidFill>
                  <a:srgbClr val="0070C0"/>
                </a:solidFill>
              </a:rPr>
              <a:t>?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077154" y="2063221"/>
            <a:ext cx="4301067" cy="1662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Execution Speed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7998" y="4100866"/>
            <a:ext cx="4301067" cy="1662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Model Performance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2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Features of </a:t>
            </a:r>
            <a:r>
              <a:rPr lang="en-GB" b="1" dirty="0" err="1" smtClean="0">
                <a:solidFill>
                  <a:srgbClr val="0070C0"/>
                </a:solidFill>
              </a:rPr>
              <a:t>Xgboost</a:t>
            </a:r>
            <a:r>
              <a:rPr lang="en-GB" b="1" dirty="0" smtClean="0">
                <a:solidFill>
                  <a:srgbClr val="0070C0"/>
                </a:solidFill>
              </a:rPr>
              <a:t>: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2" y="1866381"/>
            <a:ext cx="8274755" cy="4118134"/>
          </a:xfrm>
        </p:spPr>
      </p:pic>
    </p:spTree>
    <p:extLst>
      <p:ext uri="{BB962C8B-B14F-4D97-AF65-F5344CB8AC3E}">
        <p14:creationId xmlns:p14="http://schemas.microsoft.com/office/powerpoint/2010/main" val="1965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How </a:t>
            </a:r>
            <a:r>
              <a:rPr lang="en-GB" b="1" dirty="0" err="1" smtClean="0">
                <a:solidFill>
                  <a:srgbClr val="0070C0"/>
                </a:solidFill>
              </a:rPr>
              <a:t>XGBoost</a:t>
            </a:r>
            <a:r>
              <a:rPr lang="en-GB" b="1" dirty="0" smtClean="0">
                <a:solidFill>
                  <a:srgbClr val="0070C0"/>
                </a:solidFill>
              </a:rPr>
              <a:t> works: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462567"/>
            <a:ext cx="8297333" cy="5395433"/>
          </a:xfrm>
        </p:spPr>
      </p:pic>
    </p:spTree>
    <p:extLst>
      <p:ext uri="{BB962C8B-B14F-4D97-AF65-F5344CB8AC3E}">
        <p14:creationId xmlns:p14="http://schemas.microsoft.com/office/powerpoint/2010/main" val="16955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0070C0"/>
                </a:solidFill>
              </a:rPr>
              <a:t>Mathametical</a:t>
            </a:r>
            <a:r>
              <a:rPr lang="en-GB" b="1" dirty="0" smtClean="0">
                <a:solidFill>
                  <a:srgbClr val="0070C0"/>
                </a:solidFill>
              </a:rPr>
              <a:t> Calculation: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8" y="1453282"/>
            <a:ext cx="8398934" cy="5288125"/>
          </a:xfrm>
        </p:spPr>
      </p:pic>
    </p:spTree>
    <p:extLst>
      <p:ext uri="{BB962C8B-B14F-4D97-AF65-F5344CB8AC3E}">
        <p14:creationId xmlns:p14="http://schemas.microsoft.com/office/powerpoint/2010/main" val="27079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XGBoost</vt:lpstr>
      <vt:lpstr>Why Use XGBoost?</vt:lpstr>
      <vt:lpstr>Features of Xgboost:</vt:lpstr>
      <vt:lpstr>How XGBoost works:</vt:lpstr>
      <vt:lpstr>Mathametical Calculation: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user</dc:creator>
  <cp:lastModifiedBy>user</cp:lastModifiedBy>
  <cp:revision>6</cp:revision>
  <dcterms:created xsi:type="dcterms:W3CDTF">2024-03-15T09:01:55Z</dcterms:created>
  <dcterms:modified xsi:type="dcterms:W3CDTF">2024-03-15T09:58:10Z</dcterms:modified>
</cp:coreProperties>
</file>