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BD26-2BCD-8893-CF05-170DEA825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315616"/>
            <a:ext cx="8361229" cy="3872204"/>
          </a:xfrm>
        </p:spPr>
        <p:txBody>
          <a:bodyPr/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COMPUTATIONAL</a:t>
            </a:r>
            <a:br>
              <a:rPr lang="en-IN" dirty="0"/>
            </a:br>
            <a:r>
              <a:rPr lang="en-IN" dirty="0"/>
              <a:t>PHYSICS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5EA66-6A09-DFC4-5AF9-247F4DBCD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638939"/>
            <a:ext cx="8361229" cy="2015412"/>
          </a:xfrm>
        </p:spPr>
        <p:txBody>
          <a:bodyPr/>
          <a:lstStyle/>
          <a:p>
            <a:r>
              <a:rPr lang="en-IN" sz="2400" dirty="0"/>
              <a:t>BY:</a:t>
            </a:r>
          </a:p>
          <a:p>
            <a:pPr algn="l"/>
            <a:r>
              <a:rPr lang="en-IN" sz="2400"/>
              <a:t>                              V BALADITYA                     AIE22064</a:t>
            </a:r>
            <a:endParaRPr lang="en-IN" sz="2400" dirty="0"/>
          </a:p>
          <a:p>
            <a:pPr algn="l"/>
            <a:r>
              <a:rPr lang="en-IN" sz="2400" dirty="0"/>
              <a:t>                              VINITHA CHOWDARY A      AIE22066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52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99A50-DF73-64F4-8106-34B6D52FAF7F}"/>
              </a:ext>
            </a:extLst>
          </p:cNvPr>
          <p:cNvSpPr txBox="1"/>
          <p:nvPr/>
        </p:nvSpPr>
        <p:spPr>
          <a:xfrm>
            <a:off x="951722" y="270588"/>
            <a:ext cx="111127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QUESTION 1:</a:t>
            </a:r>
          </a:p>
          <a:p>
            <a:r>
              <a:rPr lang="en-IN" sz="2000" dirty="0"/>
              <a:t>              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A pyramid shaped metal container weighing 3500 N is held by three ropes suspended from a crane.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We find the tension in the three ropes AB, AC and AD.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We also find the moment of force about the point A</a:t>
            </a:r>
          </a:p>
          <a:p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EACE53-31CE-9C2D-852C-2750FBCD6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69" y="3275045"/>
            <a:ext cx="9788652" cy="294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8A4C7-7514-2D76-C0DC-30001D56B166}"/>
              </a:ext>
            </a:extLst>
          </p:cNvPr>
          <p:cNvSpPr txBox="1"/>
          <p:nvPr/>
        </p:nvSpPr>
        <p:spPr>
          <a:xfrm>
            <a:off x="811763" y="214604"/>
            <a:ext cx="111687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Assuming the co-ordinates of A(0,0,14) , B(5,-6,0) , C(-3,-3,0) , D(2,6,0)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Finding the unit vectors along AB , AC , AD using the co-ordinates of A , B , C and D.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Finding the tension in the three strings using inverse of a matrix.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Finding the momentum using the resultant tension vector and the OA.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5804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7865D0-E83C-8323-7711-4F4574A3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1978090"/>
            <a:ext cx="9983756" cy="4279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308F9D-9427-C7F0-A82B-A101B3E1DEC5}"/>
              </a:ext>
            </a:extLst>
          </p:cNvPr>
          <p:cNvSpPr txBox="1"/>
          <p:nvPr/>
        </p:nvSpPr>
        <p:spPr>
          <a:xfrm>
            <a:off x="1110343" y="522514"/>
            <a:ext cx="998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QUESTION 2:</a:t>
            </a:r>
          </a:p>
        </p:txBody>
      </p:sp>
    </p:spTree>
    <p:extLst>
      <p:ext uri="{BB962C8B-B14F-4D97-AF65-F5344CB8AC3E}">
        <p14:creationId xmlns:p14="http://schemas.microsoft.com/office/powerpoint/2010/main" val="182057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8FB7F1-6022-86B3-4371-9182A7BD43A4}"/>
              </a:ext>
            </a:extLst>
          </p:cNvPr>
          <p:cNvSpPr txBox="1"/>
          <p:nvPr/>
        </p:nvSpPr>
        <p:spPr>
          <a:xfrm>
            <a:off x="1007706" y="438539"/>
            <a:ext cx="10776857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A target is revolving with a constant speed around an arrow , the arrow needs to hit the target.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The target starts its rotation when the “start” command and the target stops its rotation by the “stop” command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The arrow is shot with the help of “shoot” button.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To reset the position of the arrow the “reset” command is used.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When the arrow enters the range of the target: “HIT!!” gets displayed.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The user has to reset the position of the arrow after one trial.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04489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{947332CF-0D92-4355-BC07-E1790A8CEE88}tf10001105</Template>
  <TotalTime>32</TotalTime>
  <Words>247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Franklin Gothic Book</vt:lpstr>
      <vt:lpstr>Wingdings</vt:lpstr>
      <vt:lpstr>Crop</vt:lpstr>
      <vt:lpstr>    COMPUTATIONAL PHYSICS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</dc:title>
  <dc:creator>Vinitha Chowdary</dc:creator>
  <cp:lastModifiedBy>Vinitha Chowdary</cp:lastModifiedBy>
  <cp:revision>4</cp:revision>
  <dcterms:created xsi:type="dcterms:W3CDTF">2023-01-09T17:54:27Z</dcterms:created>
  <dcterms:modified xsi:type="dcterms:W3CDTF">2023-01-10T02:55:12Z</dcterms:modified>
</cp:coreProperties>
</file>