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9"/>
  </p:notesMasterIdLst>
  <p:sldIdLst>
    <p:sldId id="256" r:id="rId2"/>
    <p:sldId id="258" r:id="rId3"/>
    <p:sldId id="260" r:id="rId4"/>
    <p:sldId id="348" r:id="rId5"/>
    <p:sldId id="276" r:id="rId6"/>
    <p:sldId id="349" r:id="rId7"/>
    <p:sldId id="264" r:id="rId8"/>
  </p:sldIdLst>
  <p:sldSz cx="9144000" cy="5143500" type="screen16x9"/>
  <p:notesSz cx="6858000" cy="9144000"/>
  <p:embeddedFontLst>
    <p:embeddedFont>
      <p:font typeface="Alata" panose="020B0604020202020204" charset="0"/>
      <p:regular r:id="rId10"/>
    </p:embeddedFont>
    <p:embeddedFont>
      <p:font typeface="Montserrat" panose="00000500000000000000" pitchFamily="2" charset="0"/>
      <p:regular r:id="rId11"/>
      <p:bold r:id="rId12"/>
      <p:italic r:id="rId13"/>
      <p:boldItalic r:id="rId14"/>
    </p:embeddedFont>
    <p:embeddedFont>
      <p:font typeface="Roboto Condensed Light" panose="02000000000000000000" pitchFamily="2" charset="0"/>
      <p:regular r:id="rId15"/>
      <p: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99F40E-E3A9-4355-98D8-BA5D12A85F36}">
  <a:tblStyle styleId="{C999F40E-E3A9-4355-98D8-BA5D12A85F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d960996673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d960996673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d960996673_0_5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d960996673_0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d96099667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d96099667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0538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8"/>
        <p:cNvGrpSpPr/>
        <p:nvPr/>
      </p:nvGrpSpPr>
      <p:grpSpPr>
        <a:xfrm>
          <a:off x="0" y="0"/>
          <a:ext cx="0" cy="0"/>
          <a:chOff x="0" y="0"/>
          <a:chExt cx="0" cy="0"/>
        </a:xfrm>
      </p:grpSpPr>
      <p:sp>
        <p:nvSpPr>
          <p:cNvPr id="1579" name="Google Shape;1579;g10e9b220ed9_0_6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0" name="Google Shape;1580;g10e9b220ed9_0_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8"/>
        <p:cNvGrpSpPr/>
        <p:nvPr/>
      </p:nvGrpSpPr>
      <p:grpSpPr>
        <a:xfrm>
          <a:off x="0" y="0"/>
          <a:ext cx="0" cy="0"/>
          <a:chOff x="0" y="0"/>
          <a:chExt cx="0" cy="0"/>
        </a:xfrm>
      </p:grpSpPr>
      <p:sp>
        <p:nvSpPr>
          <p:cNvPr id="1579" name="Google Shape;1579;g10e9b220ed9_0_6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0" name="Google Shape;1580;g10e9b220ed9_0_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0286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108e19db5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108e19db5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4300" y="951300"/>
            <a:ext cx="4328700" cy="2397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9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4300" y="3623525"/>
            <a:ext cx="2680800" cy="726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grpSp>
        <p:nvGrpSpPr>
          <p:cNvPr id="17" name="Google Shape;17;p4"/>
          <p:cNvGrpSpPr/>
          <p:nvPr/>
        </p:nvGrpSpPr>
        <p:grpSpPr>
          <a:xfrm>
            <a:off x="-25" y="0"/>
            <a:ext cx="9144020" cy="342900"/>
            <a:chOff x="-25" y="0"/>
            <a:chExt cx="9144020" cy="342900"/>
          </a:xfrm>
        </p:grpSpPr>
        <p:sp>
          <p:nvSpPr>
            <p:cNvPr id="18" name="Google Shape;18;p4"/>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4"/>
            <p:cNvGrpSpPr/>
            <p:nvPr/>
          </p:nvGrpSpPr>
          <p:grpSpPr>
            <a:xfrm>
              <a:off x="215975" y="111150"/>
              <a:ext cx="642950" cy="120600"/>
              <a:chOff x="215975" y="152625"/>
              <a:chExt cx="642950" cy="120600"/>
            </a:xfrm>
          </p:grpSpPr>
          <p:sp>
            <p:nvSpPr>
              <p:cNvPr id="20" name="Google Shape;20;p4"/>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 name="Google Shape;23;p4"/>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Font typeface="Anaheim"/>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4" name="Google Shape;24;p4"/>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5" name="Google Shape;25;p4"/>
          <p:cNvGrpSpPr/>
          <p:nvPr/>
        </p:nvGrpSpPr>
        <p:grpSpPr>
          <a:xfrm>
            <a:off x="66650" y="204750"/>
            <a:ext cx="9077378" cy="4938900"/>
            <a:chOff x="104750" y="204750"/>
            <a:chExt cx="9077378" cy="4938900"/>
          </a:xfrm>
        </p:grpSpPr>
        <p:grpSp>
          <p:nvGrpSpPr>
            <p:cNvPr id="26" name="Google Shape;26;p4"/>
            <p:cNvGrpSpPr/>
            <p:nvPr/>
          </p:nvGrpSpPr>
          <p:grpSpPr>
            <a:xfrm>
              <a:off x="104750" y="206700"/>
              <a:ext cx="9077378" cy="342900"/>
              <a:chOff x="-25" y="0"/>
              <a:chExt cx="9182983" cy="342900"/>
            </a:xfrm>
          </p:grpSpPr>
          <p:sp>
            <p:nvSpPr>
              <p:cNvPr id="27" name="Google Shape;27;p4"/>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4"/>
              <p:cNvGrpSpPr/>
              <p:nvPr/>
            </p:nvGrpSpPr>
            <p:grpSpPr>
              <a:xfrm>
                <a:off x="215975" y="111150"/>
                <a:ext cx="642950" cy="120600"/>
                <a:chOff x="215975" y="152625"/>
                <a:chExt cx="642950" cy="120600"/>
              </a:xfrm>
            </p:grpSpPr>
            <p:sp>
              <p:nvSpPr>
                <p:cNvPr id="29" name="Google Shape;29;p4"/>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2" name="Google Shape;32;p4"/>
            <p:cNvCxnSpPr/>
            <p:nvPr/>
          </p:nvCxnSpPr>
          <p:spPr>
            <a:xfrm>
              <a:off x="104775" y="204750"/>
              <a:ext cx="0" cy="49389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4189800" y="1398513"/>
            <a:ext cx="4239900" cy="848700"/>
          </a:xfrm>
          <a:prstGeom prst="rect">
            <a:avLst/>
          </a:prstGeom>
        </p:spPr>
        <p:txBody>
          <a:bodyPr spcFirstLastPara="1" wrap="square" lIns="91425" tIns="91425" rIns="91425" bIns="91425" anchor="b" anchorCtr="0">
            <a:noAutofit/>
          </a:bodyPr>
          <a:lstStyle>
            <a:lvl1pPr lvl="0" algn="r">
              <a:spcBef>
                <a:spcPts val="0"/>
              </a:spcBef>
              <a:spcAft>
                <a:spcPts val="0"/>
              </a:spcAft>
              <a:buSzPts val="4200"/>
              <a:buNone/>
              <a:defRPr sz="3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3" name="Google Shape;53;p9"/>
          <p:cNvSpPr txBox="1">
            <a:spLocks noGrp="1"/>
          </p:cNvSpPr>
          <p:nvPr>
            <p:ph type="subTitle" idx="1"/>
          </p:nvPr>
        </p:nvSpPr>
        <p:spPr>
          <a:xfrm>
            <a:off x="5016225" y="2368275"/>
            <a:ext cx="3422400" cy="1491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grpSp>
        <p:nvGrpSpPr>
          <p:cNvPr id="54" name="Google Shape;54;p9"/>
          <p:cNvGrpSpPr/>
          <p:nvPr/>
        </p:nvGrpSpPr>
        <p:grpSpPr>
          <a:xfrm>
            <a:off x="-25" y="0"/>
            <a:ext cx="9144020" cy="342900"/>
            <a:chOff x="-25" y="0"/>
            <a:chExt cx="9144020" cy="342900"/>
          </a:xfrm>
        </p:grpSpPr>
        <p:sp>
          <p:nvSpPr>
            <p:cNvPr id="55" name="Google Shape;55;p9"/>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9"/>
            <p:cNvGrpSpPr/>
            <p:nvPr/>
          </p:nvGrpSpPr>
          <p:grpSpPr>
            <a:xfrm>
              <a:off x="215975" y="111150"/>
              <a:ext cx="642950" cy="120600"/>
              <a:chOff x="215975" y="152625"/>
              <a:chExt cx="642950" cy="120600"/>
            </a:xfrm>
          </p:grpSpPr>
          <p:sp>
            <p:nvSpPr>
              <p:cNvPr id="57" name="Google Shape;57;p9"/>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 name="Google Shape;60;p9"/>
          <p:cNvGrpSpPr/>
          <p:nvPr/>
        </p:nvGrpSpPr>
        <p:grpSpPr>
          <a:xfrm>
            <a:off x="66650" y="204750"/>
            <a:ext cx="9077378" cy="4938900"/>
            <a:chOff x="104750" y="204750"/>
            <a:chExt cx="9077378" cy="4938900"/>
          </a:xfrm>
        </p:grpSpPr>
        <p:grpSp>
          <p:nvGrpSpPr>
            <p:cNvPr id="61" name="Google Shape;61;p9"/>
            <p:cNvGrpSpPr/>
            <p:nvPr/>
          </p:nvGrpSpPr>
          <p:grpSpPr>
            <a:xfrm>
              <a:off x="104750" y="206700"/>
              <a:ext cx="9077378" cy="342900"/>
              <a:chOff x="-25" y="0"/>
              <a:chExt cx="9182983" cy="342900"/>
            </a:xfrm>
          </p:grpSpPr>
          <p:sp>
            <p:nvSpPr>
              <p:cNvPr id="62" name="Google Shape;62;p9"/>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215975" y="111150"/>
                <a:ext cx="642950" cy="120600"/>
                <a:chOff x="215975" y="152625"/>
                <a:chExt cx="642950" cy="120600"/>
              </a:xfrm>
            </p:grpSpPr>
            <p:sp>
              <p:nvSpPr>
                <p:cNvPr id="64" name="Google Shape;64;p9"/>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7" name="Google Shape;67;p9"/>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
        <p:nvSpPr>
          <p:cNvPr id="74" name="Google Shape;7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7" name="Google Shape;87;p16"/>
          <p:cNvSpPr txBox="1">
            <a:spLocks noGrp="1"/>
          </p:cNvSpPr>
          <p:nvPr>
            <p:ph type="title" idx="2"/>
          </p:nvPr>
        </p:nvSpPr>
        <p:spPr>
          <a:xfrm>
            <a:off x="1662000" y="1536850"/>
            <a:ext cx="26670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8" name="Google Shape;88;p16"/>
          <p:cNvSpPr txBox="1">
            <a:spLocks noGrp="1"/>
          </p:cNvSpPr>
          <p:nvPr>
            <p:ph type="title" idx="3" hasCustomPrompt="1"/>
          </p:nvPr>
        </p:nvSpPr>
        <p:spPr>
          <a:xfrm>
            <a:off x="766875" y="15869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9" name="Google Shape;89;p16"/>
          <p:cNvSpPr txBox="1">
            <a:spLocks noGrp="1"/>
          </p:cNvSpPr>
          <p:nvPr>
            <p:ph type="subTitle" idx="1"/>
          </p:nvPr>
        </p:nvSpPr>
        <p:spPr>
          <a:xfrm>
            <a:off x="1662000" y="1933575"/>
            <a:ext cx="2276700" cy="584400"/>
          </a:xfrm>
          <a:prstGeom prst="rect">
            <a:avLst/>
          </a:prstGeom>
        </p:spPr>
        <p:txBody>
          <a:bodyPr spcFirstLastPara="1" wrap="square" lIns="91425" tIns="91425" rIns="91425" bIns="91425" anchor="t" anchorCtr="0">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a:endParaRPr/>
          </a:p>
        </p:txBody>
      </p:sp>
      <p:sp>
        <p:nvSpPr>
          <p:cNvPr id="90" name="Google Shape;90;p16"/>
          <p:cNvSpPr txBox="1">
            <a:spLocks noGrp="1"/>
          </p:cNvSpPr>
          <p:nvPr>
            <p:ph type="title" idx="4"/>
          </p:nvPr>
        </p:nvSpPr>
        <p:spPr>
          <a:xfrm>
            <a:off x="1662000" y="3098950"/>
            <a:ext cx="26670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1" name="Google Shape;91;p16"/>
          <p:cNvSpPr txBox="1">
            <a:spLocks noGrp="1"/>
          </p:cNvSpPr>
          <p:nvPr>
            <p:ph type="title" idx="5" hasCustomPrompt="1"/>
          </p:nvPr>
        </p:nvSpPr>
        <p:spPr>
          <a:xfrm>
            <a:off x="766725" y="31490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92" name="Google Shape;92;p16"/>
          <p:cNvSpPr txBox="1">
            <a:spLocks noGrp="1"/>
          </p:cNvSpPr>
          <p:nvPr>
            <p:ph type="subTitle" idx="6"/>
          </p:nvPr>
        </p:nvSpPr>
        <p:spPr>
          <a:xfrm>
            <a:off x="1662000" y="34956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93" name="Google Shape;93;p16"/>
          <p:cNvSpPr txBox="1">
            <a:spLocks noGrp="1"/>
          </p:cNvSpPr>
          <p:nvPr>
            <p:ph type="title" idx="7"/>
          </p:nvPr>
        </p:nvSpPr>
        <p:spPr>
          <a:xfrm>
            <a:off x="5652975" y="1536850"/>
            <a:ext cx="27243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4" name="Google Shape;94;p16"/>
          <p:cNvSpPr txBox="1">
            <a:spLocks noGrp="1"/>
          </p:cNvSpPr>
          <p:nvPr>
            <p:ph type="title" idx="8" hasCustomPrompt="1"/>
          </p:nvPr>
        </p:nvSpPr>
        <p:spPr>
          <a:xfrm>
            <a:off x="4757625" y="15869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95" name="Google Shape;95;p16"/>
          <p:cNvSpPr txBox="1">
            <a:spLocks noGrp="1"/>
          </p:cNvSpPr>
          <p:nvPr>
            <p:ph type="subTitle" idx="9"/>
          </p:nvPr>
        </p:nvSpPr>
        <p:spPr>
          <a:xfrm>
            <a:off x="5652975" y="19335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96" name="Google Shape;96;p16"/>
          <p:cNvSpPr txBox="1">
            <a:spLocks noGrp="1"/>
          </p:cNvSpPr>
          <p:nvPr>
            <p:ph type="title" idx="13"/>
          </p:nvPr>
        </p:nvSpPr>
        <p:spPr>
          <a:xfrm>
            <a:off x="5652975" y="3098950"/>
            <a:ext cx="27243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7" name="Google Shape;97;p16"/>
          <p:cNvSpPr txBox="1">
            <a:spLocks noGrp="1"/>
          </p:cNvSpPr>
          <p:nvPr>
            <p:ph type="title" idx="14" hasCustomPrompt="1"/>
          </p:nvPr>
        </p:nvSpPr>
        <p:spPr>
          <a:xfrm>
            <a:off x="4757700" y="31490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98" name="Google Shape;98;p16"/>
          <p:cNvSpPr txBox="1">
            <a:spLocks noGrp="1"/>
          </p:cNvSpPr>
          <p:nvPr>
            <p:ph type="subTitle" idx="15"/>
          </p:nvPr>
        </p:nvSpPr>
        <p:spPr>
          <a:xfrm>
            <a:off x="5652975" y="34956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1398400" y="1481175"/>
            <a:ext cx="68076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1" name="Google Shape;121;p18"/>
          <p:cNvSpPr txBox="1">
            <a:spLocks noGrp="1"/>
          </p:cNvSpPr>
          <p:nvPr>
            <p:ph type="title" idx="2"/>
          </p:nvPr>
        </p:nvSpPr>
        <p:spPr>
          <a:xfrm>
            <a:off x="1398392" y="3060850"/>
            <a:ext cx="19023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2" name="Google Shape;122;p18"/>
          <p:cNvSpPr txBox="1">
            <a:spLocks noGrp="1"/>
          </p:cNvSpPr>
          <p:nvPr>
            <p:ph type="subTitle" idx="1"/>
          </p:nvPr>
        </p:nvSpPr>
        <p:spPr>
          <a:xfrm>
            <a:off x="1398400" y="3457575"/>
            <a:ext cx="1902300" cy="99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23" name="Google Shape;123;p18"/>
          <p:cNvSpPr txBox="1">
            <a:spLocks noGrp="1"/>
          </p:cNvSpPr>
          <p:nvPr>
            <p:ph type="title" idx="3"/>
          </p:nvPr>
        </p:nvSpPr>
        <p:spPr>
          <a:xfrm>
            <a:off x="3812892" y="3060850"/>
            <a:ext cx="19023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4" name="Google Shape;124;p18"/>
          <p:cNvSpPr txBox="1">
            <a:spLocks noGrp="1"/>
          </p:cNvSpPr>
          <p:nvPr>
            <p:ph type="subTitle" idx="4"/>
          </p:nvPr>
        </p:nvSpPr>
        <p:spPr>
          <a:xfrm>
            <a:off x="3812900" y="3457575"/>
            <a:ext cx="1902300" cy="99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25" name="Google Shape;125;p18"/>
          <p:cNvSpPr txBox="1">
            <a:spLocks noGrp="1"/>
          </p:cNvSpPr>
          <p:nvPr>
            <p:ph type="title" idx="5"/>
          </p:nvPr>
        </p:nvSpPr>
        <p:spPr>
          <a:xfrm>
            <a:off x="6227442" y="3060850"/>
            <a:ext cx="19023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6" name="Google Shape;126;p18"/>
          <p:cNvSpPr txBox="1">
            <a:spLocks noGrp="1"/>
          </p:cNvSpPr>
          <p:nvPr>
            <p:ph type="subTitle" idx="6"/>
          </p:nvPr>
        </p:nvSpPr>
        <p:spPr>
          <a:xfrm>
            <a:off x="6227450" y="3457575"/>
            <a:ext cx="1902300" cy="99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2">
  <p:cSld name="CUSTOM_30">
    <p:spTree>
      <p:nvGrpSpPr>
        <p:cNvPr id="1" name="Shape 508"/>
        <p:cNvGrpSpPr/>
        <p:nvPr/>
      </p:nvGrpSpPr>
      <p:grpSpPr>
        <a:xfrm>
          <a:off x="0" y="0"/>
          <a:ext cx="0" cy="0"/>
          <a:chOff x="0" y="0"/>
          <a:chExt cx="0" cy="0"/>
        </a:xfrm>
      </p:grpSpPr>
      <p:sp>
        <p:nvSpPr>
          <p:cNvPr id="509" name="Google Shape;509;p48"/>
          <p:cNvSpPr txBox="1">
            <a:spLocks noGrp="1"/>
          </p:cNvSpPr>
          <p:nvPr>
            <p:ph type="ctrTitle"/>
          </p:nvPr>
        </p:nvSpPr>
        <p:spPr>
          <a:xfrm>
            <a:off x="2712200" y="1485885"/>
            <a:ext cx="3946200" cy="19968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542"/>
        <p:cNvGrpSpPr/>
        <p:nvPr/>
      </p:nvGrpSpPr>
      <p:grpSpPr>
        <a:xfrm>
          <a:off x="0" y="0"/>
          <a:ext cx="0" cy="0"/>
          <a:chOff x="0" y="0"/>
          <a:chExt cx="0" cy="0"/>
        </a:xfrm>
      </p:grpSpPr>
      <p:grpSp>
        <p:nvGrpSpPr>
          <p:cNvPr id="543" name="Google Shape;543;p51"/>
          <p:cNvGrpSpPr/>
          <p:nvPr/>
        </p:nvGrpSpPr>
        <p:grpSpPr>
          <a:xfrm>
            <a:off x="-25" y="0"/>
            <a:ext cx="9144020" cy="342900"/>
            <a:chOff x="-25" y="0"/>
            <a:chExt cx="9144020" cy="342900"/>
          </a:xfrm>
        </p:grpSpPr>
        <p:sp>
          <p:nvSpPr>
            <p:cNvPr id="544" name="Google Shape;544;p5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5" name="Google Shape;545;p51"/>
            <p:cNvGrpSpPr/>
            <p:nvPr/>
          </p:nvGrpSpPr>
          <p:grpSpPr>
            <a:xfrm>
              <a:off x="215975" y="111150"/>
              <a:ext cx="642950" cy="120600"/>
              <a:chOff x="215975" y="152625"/>
              <a:chExt cx="642950" cy="120600"/>
            </a:xfrm>
          </p:grpSpPr>
          <p:sp>
            <p:nvSpPr>
              <p:cNvPr id="546" name="Google Shape;546;p51"/>
              <p:cNvSpPr/>
              <p:nvPr/>
            </p:nvSpPr>
            <p:spPr>
              <a:xfrm>
                <a:off x="215975"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1"/>
              <p:cNvSpPr/>
              <p:nvPr/>
            </p:nvSpPr>
            <p:spPr>
              <a:xfrm>
                <a:off x="477150"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1"/>
              <p:cNvSpPr/>
              <p:nvPr/>
            </p:nvSpPr>
            <p:spPr>
              <a:xfrm>
                <a:off x="738325"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6_1">
    <p:spTree>
      <p:nvGrpSpPr>
        <p:cNvPr id="1" name="Shape 549"/>
        <p:cNvGrpSpPr/>
        <p:nvPr/>
      </p:nvGrpSpPr>
      <p:grpSpPr>
        <a:xfrm>
          <a:off x="0" y="0"/>
          <a:ext cx="0" cy="0"/>
          <a:chOff x="0" y="0"/>
          <a:chExt cx="0" cy="0"/>
        </a:xfrm>
      </p:grpSpPr>
      <p:grpSp>
        <p:nvGrpSpPr>
          <p:cNvPr id="550" name="Google Shape;550;p52"/>
          <p:cNvGrpSpPr/>
          <p:nvPr/>
        </p:nvGrpSpPr>
        <p:grpSpPr>
          <a:xfrm>
            <a:off x="-25" y="0"/>
            <a:ext cx="9144020" cy="342900"/>
            <a:chOff x="-25" y="0"/>
            <a:chExt cx="9144020" cy="342900"/>
          </a:xfrm>
        </p:grpSpPr>
        <p:sp>
          <p:nvSpPr>
            <p:cNvPr id="551" name="Google Shape;551;p52"/>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2" name="Google Shape;552;p52"/>
            <p:cNvGrpSpPr/>
            <p:nvPr/>
          </p:nvGrpSpPr>
          <p:grpSpPr>
            <a:xfrm>
              <a:off x="215975" y="111150"/>
              <a:ext cx="642950" cy="120600"/>
              <a:chOff x="215975" y="152625"/>
              <a:chExt cx="642950" cy="120600"/>
            </a:xfrm>
          </p:grpSpPr>
          <p:sp>
            <p:nvSpPr>
              <p:cNvPr id="553" name="Google Shape;553;p52"/>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2"/>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2"/>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6" name="Google Shape;556;p52"/>
          <p:cNvGrpSpPr/>
          <p:nvPr/>
        </p:nvGrpSpPr>
        <p:grpSpPr>
          <a:xfrm>
            <a:off x="66650" y="204750"/>
            <a:ext cx="9077378" cy="4938900"/>
            <a:chOff x="104750" y="204750"/>
            <a:chExt cx="9077378" cy="4938900"/>
          </a:xfrm>
        </p:grpSpPr>
        <p:grpSp>
          <p:nvGrpSpPr>
            <p:cNvPr id="557" name="Google Shape;557;p52"/>
            <p:cNvGrpSpPr/>
            <p:nvPr/>
          </p:nvGrpSpPr>
          <p:grpSpPr>
            <a:xfrm>
              <a:off x="104750" y="206700"/>
              <a:ext cx="9077378" cy="342900"/>
              <a:chOff x="-25" y="0"/>
              <a:chExt cx="9182983" cy="342900"/>
            </a:xfrm>
          </p:grpSpPr>
          <p:sp>
            <p:nvSpPr>
              <p:cNvPr id="558" name="Google Shape;558;p52"/>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9" name="Google Shape;559;p52"/>
              <p:cNvGrpSpPr/>
              <p:nvPr/>
            </p:nvGrpSpPr>
            <p:grpSpPr>
              <a:xfrm>
                <a:off x="215975" y="111150"/>
                <a:ext cx="642950" cy="120600"/>
                <a:chOff x="215975" y="152625"/>
                <a:chExt cx="642950" cy="120600"/>
              </a:xfrm>
            </p:grpSpPr>
            <p:sp>
              <p:nvSpPr>
                <p:cNvPr id="560" name="Google Shape;560;p52"/>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2"/>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2"/>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563" name="Google Shape;563;p52"/>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grpSp>
        <p:nvGrpSpPr>
          <p:cNvPr id="564" name="Google Shape;564;p52"/>
          <p:cNvGrpSpPr/>
          <p:nvPr/>
        </p:nvGrpSpPr>
        <p:grpSpPr>
          <a:xfrm>
            <a:off x="157050" y="405675"/>
            <a:ext cx="8986935" cy="4747800"/>
            <a:chOff x="104746" y="204750"/>
            <a:chExt cx="8986935" cy="4747800"/>
          </a:xfrm>
        </p:grpSpPr>
        <p:grpSp>
          <p:nvGrpSpPr>
            <p:cNvPr id="565" name="Google Shape;565;p52"/>
            <p:cNvGrpSpPr/>
            <p:nvPr/>
          </p:nvGrpSpPr>
          <p:grpSpPr>
            <a:xfrm>
              <a:off x="104746" y="206700"/>
              <a:ext cx="8986935" cy="342900"/>
              <a:chOff x="-29" y="0"/>
              <a:chExt cx="9091487" cy="342900"/>
            </a:xfrm>
          </p:grpSpPr>
          <p:sp>
            <p:nvSpPr>
              <p:cNvPr id="566" name="Google Shape;566;p52"/>
              <p:cNvSpPr/>
              <p:nvPr/>
            </p:nvSpPr>
            <p:spPr>
              <a:xfrm>
                <a:off x="-29" y="0"/>
                <a:ext cx="9091487"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52"/>
              <p:cNvGrpSpPr/>
              <p:nvPr/>
            </p:nvGrpSpPr>
            <p:grpSpPr>
              <a:xfrm>
                <a:off x="215975" y="111150"/>
                <a:ext cx="642950" cy="120600"/>
                <a:chOff x="215975" y="152625"/>
                <a:chExt cx="642950" cy="120600"/>
              </a:xfrm>
            </p:grpSpPr>
            <p:sp>
              <p:nvSpPr>
                <p:cNvPr id="568" name="Google Shape;568;p52"/>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2"/>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2"/>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571" name="Google Shape;571;p52"/>
            <p:cNvCxnSpPr/>
            <p:nvPr/>
          </p:nvCxnSpPr>
          <p:spPr>
            <a:xfrm>
              <a:off x="104775" y="204750"/>
              <a:ext cx="0" cy="47478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1pPr>
            <a:lvl2pPr marL="914400" lvl="1"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2pPr>
            <a:lvl3pPr marL="1371600" lvl="2"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3pPr>
            <a:lvl4pPr marL="1828800" lvl="3"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4pPr>
            <a:lvl5pPr marL="2286000" lvl="4"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5pPr>
            <a:lvl6pPr marL="2743200" lvl="5"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6pPr>
            <a:lvl7pPr marL="3200400" lvl="6"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7pPr>
            <a:lvl8pPr marL="3657600" lvl="7"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8pPr>
            <a:lvl9pPr marL="4114800" lvl="8"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62" r:id="rId5"/>
    <p:sldLayoutId id="2147483664" r:id="rId6"/>
    <p:sldLayoutId id="2147483694" r:id="rId7"/>
    <p:sldLayoutId id="2147483697" r:id="rId8"/>
    <p:sldLayoutId id="214748369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58"/>
          <p:cNvSpPr/>
          <p:nvPr/>
        </p:nvSpPr>
        <p:spPr>
          <a:xfrm>
            <a:off x="7714524" y="1026253"/>
            <a:ext cx="665140" cy="661214"/>
          </a:xfrm>
          <a:custGeom>
            <a:avLst/>
            <a:gdLst/>
            <a:ahLst/>
            <a:cxnLst/>
            <a:rect l="l" t="t" r="r" b="b"/>
            <a:pathLst>
              <a:path w="9148" h="9094" extrusionOk="0">
                <a:moveTo>
                  <a:pt x="4561" y="2153"/>
                </a:moveTo>
                <a:cubicBezTo>
                  <a:pt x="4628" y="2153"/>
                  <a:pt x="4697" y="2157"/>
                  <a:pt x="4770" y="2164"/>
                </a:cubicBezTo>
                <a:cubicBezTo>
                  <a:pt x="4799" y="2164"/>
                  <a:pt x="4828" y="2164"/>
                  <a:pt x="4871" y="2179"/>
                </a:cubicBezTo>
                <a:lnTo>
                  <a:pt x="4972" y="2193"/>
                </a:lnTo>
                <a:cubicBezTo>
                  <a:pt x="5001" y="2193"/>
                  <a:pt x="5030" y="2193"/>
                  <a:pt x="5074" y="2208"/>
                </a:cubicBezTo>
                <a:cubicBezTo>
                  <a:pt x="5146" y="2222"/>
                  <a:pt x="5233" y="2251"/>
                  <a:pt x="5320" y="2280"/>
                </a:cubicBezTo>
                <a:lnTo>
                  <a:pt x="5393" y="2295"/>
                </a:lnTo>
                <a:cubicBezTo>
                  <a:pt x="5494" y="2338"/>
                  <a:pt x="5610" y="2382"/>
                  <a:pt x="5712" y="2440"/>
                </a:cubicBezTo>
                <a:cubicBezTo>
                  <a:pt x="5755" y="2469"/>
                  <a:pt x="5784" y="2483"/>
                  <a:pt x="5813" y="2498"/>
                </a:cubicBezTo>
                <a:cubicBezTo>
                  <a:pt x="5842" y="2527"/>
                  <a:pt x="5886" y="2541"/>
                  <a:pt x="5915" y="2570"/>
                </a:cubicBezTo>
                <a:lnTo>
                  <a:pt x="6002" y="2628"/>
                </a:lnTo>
                <a:lnTo>
                  <a:pt x="6016" y="2643"/>
                </a:lnTo>
                <a:cubicBezTo>
                  <a:pt x="6045" y="2657"/>
                  <a:pt x="6074" y="2686"/>
                  <a:pt x="6103" y="2715"/>
                </a:cubicBezTo>
                <a:cubicBezTo>
                  <a:pt x="6132" y="2730"/>
                  <a:pt x="6161" y="2759"/>
                  <a:pt x="6190" y="2788"/>
                </a:cubicBezTo>
                <a:cubicBezTo>
                  <a:pt x="6248" y="2845"/>
                  <a:pt x="6306" y="2903"/>
                  <a:pt x="6364" y="2961"/>
                </a:cubicBezTo>
                <a:cubicBezTo>
                  <a:pt x="6379" y="2990"/>
                  <a:pt x="6408" y="3005"/>
                  <a:pt x="6422" y="3034"/>
                </a:cubicBezTo>
                <a:cubicBezTo>
                  <a:pt x="6466" y="3077"/>
                  <a:pt x="6495" y="3121"/>
                  <a:pt x="6524" y="3164"/>
                </a:cubicBezTo>
                <a:lnTo>
                  <a:pt x="6567" y="3222"/>
                </a:lnTo>
                <a:cubicBezTo>
                  <a:pt x="6625" y="3309"/>
                  <a:pt x="6668" y="3382"/>
                  <a:pt x="6712" y="3469"/>
                </a:cubicBezTo>
                <a:cubicBezTo>
                  <a:pt x="6726" y="3498"/>
                  <a:pt x="6741" y="3527"/>
                  <a:pt x="6755" y="3556"/>
                </a:cubicBezTo>
                <a:lnTo>
                  <a:pt x="6770" y="3570"/>
                </a:lnTo>
                <a:cubicBezTo>
                  <a:pt x="6784" y="3614"/>
                  <a:pt x="6799" y="3643"/>
                  <a:pt x="6813" y="3686"/>
                </a:cubicBezTo>
                <a:lnTo>
                  <a:pt x="6813" y="3701"/>
                </a:lnTo>
                <a:cubicBezTo>
                  <a:pt x="6828" y="3730"/>
                  <a:pt x="6828" y="3759"/>
                  <a:pt x="6842" y="3788"/>
                </a:cubicBezTo>
                <a:cubicBezTo>
                  <a:pt x="6857" y="3802"/>
                  <a:pt x="6857" y="3817"/>
                  <a:pt x="6857" y="3846"/>
                </a:cubicBezTo>
                <a:cubicBezTo>
                  <a:pt x="6886" y="3918"/>
                  <a:pt x="6900" y="3991"/>
                  <a:pt x="6929" y="4078"/>
                </a:cubicBezTo>
                <a:cubicBezTo>
                  <a:pt x="6929" y="4107"/>
                  <a:pt x="6929" y="4121"/>
                  <a:pt x="6944" y="4150"/>
                </a:cubicBezTo>
                <a:cubicBezTo>
                  <a:pt x="6944" y="4208"/>
                  <a:pt x="6958" y="4266"/>
                  <a:pt x="6973" y="4324"/>
                </a:cubicBezTo>
                <a:cubicBezTo>
                  <a:pt x="6973" y="4382"/>
                  <a:pt x="6973" y="4498"/>
                  <a:pt x="6973" y="4585"/>
                </a:cubicBezTo>
                <a:cubicBezTo>
                  <a:pt x="6973" y="4657"/>
                  <a:pt x="6987" y="4701"/>
                  <a:pt x="6987" y="4788"/>
                </a:cubicBezTo>
                <a:cubicBezTo>
                  <a:pt x="6987" y="4788"/>
                  <a:pt x="6987" y="4802"/>
                  <a:pt x="6987" y="4802"/>
                </a:cubicBezTo>
                <a:lnTo>
                  <a:pt x="6973" y="4933"/>
                </a:lnTo>
                <a:cubicBezTo>
                  <a:pt x="6973" y="4976"/>
                  <a:pt x="6958" y="5005"/>
                  <a:pt x="6944" y="5049"/>
                </a:cubicBezTo>
                <a:cubicBezTo>
                  <a:pt x="6929" y="5136"/>
                  <a:pt x="6900" y="5208"/>
                  <a:pt x="6871" y="5295"/>
                </a:cubicBezTo>
                <a:cubicBezTo>
                  <a:pt x="6857" y="5339"/>
                  <a:pt x="6842" y="5382"/>
                  <a:pt x="6828" y="5426"/>
                </a:cubicBezTo>
                <a:cubicBezTo>
                  <a:pt x="6813" y="5484"/>
                  <a:pt x="6799" y="5513"/>
                  <a:pt x="6770" y="5556"/>
                </a:cubicBezTo>
                <a:lnTo>
                  <a:pt x="6726" y="5643"/>
                </a:lnTo>
                <a:cubicBezTo>
                  <a:pt x="6697" y="5716"/>
                  <a:pt x="6639" y="5788"/>
                  <a:pt x="6596" y="5861"/>
                </a:cubicBezTo>
                <a:lnTo>
                  <a:pt x="6553" y="5919"/>
                </a:lnTo>
                <a:cubicBezTo>
                  <a:pt x="6553" y="5933"/>
                  <a:pt x="6553" y="5948"/>
                  <a:pt x="6538" y="5948"/>
                </a:cubicBezTo>
                <a:lnTo>
                  <a:pt x="6495" y="6020"/>
                </a:lnTo>
                <a:lnTo>
                  <a:pt x="6422" y="6093"/>
                </a:lnTo>
                <a:cubicBezTo>
                  <a:pt x="6379" y="6151"/>
                  <a:pt x="6335" y="6194"/>
                  <a:pt x="6292" y="6237"/>
                </a:cubicBezTo>
                <a:cubicBezTo>
                  <a:pt x="6263" y="6266"/>
                  <a:pt x="6248" y="6281"/>
                  <a:pt x="6219" y="6310"/>
                </a:cubicBezTo>
                <a:lnTo>
                  <a:pt x="6161" y="6368"/>
                </a:lnTo>
                <a:lnTo>
                  <a:pt x="6060" y="6440"/>
                </a:lnTo>
                <a:cubicBezTo>
                  <a:pt x="5973" y="6513"/>
                  <a:pt x="5900" y="6571"/>
                  <a:pt x="5813" y="6614"/>
                </a:cubicBezTo>
                <a:lnTo>
                  <a:pt x="5726" y="6672"/>
                </a:lnTo>
                <a:lnTo>
                  <a:pt x="5625" y="6716"/>
                </a:lnTo>
                <a:lnTo>
                  <a:pt x="5538" y="6759"/>
                </a:lnTo>
                <a:lnTo>
                  <a:pt x="5378" y="6817"/>
                </a:lnTo>
                <a:cubicBezTo>
                  <a:pt x="5349" y="6832"/>
                  <a:pt x="5306" y="6846"/>
                  <a:pt x="5277" y="6846"/>
                </a:cubicBezTo>
                <a:cubicBezTo>
                  <a:pt x="5219" y="6875"/>
                  <a:pt x="5146" y="6890"/>
                  <a:pt x="5088" y="6904"/>
                </a:cubicBezTo>
                <a:cubicBezTo>
                  <a:pt x="5045" y="6904"/>
                  <a:pt x="5016" y="6919"/>
                  <a:pt x="4987" y="6919"/>
                </a:cubicBezTo>
                <a:cubicBezTo>
                  <a:pt x="4944" y="6933"/>
                  <a:pt x="4915" y="6933"/>
                  <a:pt x="4886" y="6933"/>
                </a:cubicBezTo>
                <a:cubicBezTo>
                  <a:pt x="4763" y="6944"/>
                  <a:pt x="4640" y="6954"/>
                  <a:pt x="4517" y="6954"/>
                </a:cubicBezTo>
                <a:cubicBezTo>
                  <a:pt x="4466" y="6954"/>
                  <a:pt x="4415" y="6952"/>
                  <a:pt x="4364" y="6948"/>
                </a:cubicBezTo>
                <a:cubicBezTo>
                  <a:pt x="4335" y="6948"/>
                  <a:pt x="4306" y="6933"/>
                  <a:pt x="4277" y="6933"/>
                </a:cubicBezTo>
                <a:cubicBezTo>
                  <a:pt x="4233" y="6933"/>
                  <a:pt x="4204" y="6933"/>
                  <a:pt x="4175" y="6919"/>
                </a:cubicBezTo>
                <a:cubicBezTo>
                  <a:pt x="4132" y="6919"/>
                  <a:pt x="4103" y="6904"/>
                  <a:pt x="4074" y="6904"/>
                </a:cubicBezTo>
                <a:cubicBezTo>
                  <a:pt x="3958" y="6875"/>
                  <a:pt x="3842" y="6846"/>
                  <a:pt x="3726" y="6803"/>
                </a:cubicBezTo>
                <a:cubicBezTo>
                  <a:pt x="3697" y="6788"/>
                  <a:pt x="3668" y="6788"/>
                  <a:pt x="3624" y="6774"/>
                </a:cubicBezTo>
                <a:lnTo>
                  <a:pt x="3523" y="6730"/>
                </a:lnTo>
                <a:lnTo>
                  <a:pt x="3508" y="6730"/>
                </a:lnTo>
                <a:cubicBezTo>
                  <a:pt x="3479" y="6716"/>
                  <a:pt x="3450" y="6701"/>
                  <a:pt x="3407" y="6687"/>
                </a:cubicBezTo>
                <a:cubicBezTo>
                  <a:pt x="3349" y="6643"/>
                  <a:pt x="3277" y="6600"/>
                  <a:pt x="3219" y="6556"/>
                </a:cubicBezTo>
                <a:cubicBezTo>
                  <a:pt x="3175" y="6542"/>
                  <a:pt x="3146" y="6527"/>
                  <a:pt x="3117" y="6498"/>
                </a:cubicBezTo>
                <a:lnTo>
                  <a:pt x="3045" y="6440"/>
                </a:lnTo>
                <a:cubicBezTo>
                  <a:pt x="3001" y="6411"/>
                  <a:pt x="2972" y="6368"/>
                  <a:pt x="2929" y="6339"/>
                </a:cubicBezTo>
                <a:cubicBezTo>
                  <a:pt x="2900" y="6310"/>
                  <a:pt x="2871" y="6281"/>
                  <a:pt x="2827" y="6237"/>
                </a:cubicBezTo>
                <a:lnTo>
                  <a:pt x="2755" y="6151"/>
                </a:lnTo>
                <a:cubicBezTo>
                  <a:pt x="2653" y="6049"/>
                  <a:pt x="2581" y="5933"/>
                  <a:pt x="2494" y="5817"/>
                </a:cubicBezTo>
                <a:cubicBezTo>
                  <a:pt x="2479" y="5774"/>
                  <a:pt x="2465" y="5745"/>
                  <a:pt x="2436" y="5716"/>
                </a:cubicBezTo>
                <a:cubicBezTo>
                  <a:pt x="2421" y="5672"/>
                  <a:pt x="2392" y="5629"/>
                  <a:pt x="2378" y="5600"/>
                </a:cubicBezTo>
                <a:cubicBezTo>
                  <a:pt x="2363" y="5556"/>
                  <a:pt x="2363" y="5556"/>
                  <a:pt x="2349" y="5527"/>
                </a:cubicBezTo>
                <a:cubicBezTo>
                  <a:pt x="2349" y="5513"/>
                  <a:pt x="2334" y="5498"/>
                  <a:pt x="2334" y="5484"/>
                </a:cubicBezTo>
                <a:cubicBezTo>
                  <a:pt x="2334" y="5469"/>
                  <a:pt x="2320" y="5440"/>
                  <a:pt x="2305" y="5426"/>
                </a:cubicBezTo>
                <a:cubicBezTo>
                  <a:pt x="2305" y="5397"/>
                  <a:pt x="2291" y="5368"/>
                  <a:pt x="2276" y="5339"/>
                </a:cubicBezTo>
                <a:cubicBezTo>
                  <a:pt x="2276" y="5339"/>
                  <a:pt x="2276" y="5324"/>
                  <a:pt x="2276" y="5310"/>
                </a:cubicBezTo>
                <a:cubicBezTo>
                  <a:pt x="2262" y="5281"/>
                  <a:pt x="2247" y="5252"/>
                  <a:pt x="2247" y="5223"/>
                </a:cubicBezTo>
                <a:cubicBezTo>
                  <a:pt x="2233" y="5165"/>
                  <a:pt x="2218" y="5121"/>
                  <a:pt x="2204" y="5063"/>
                </a:cubicBezTo>
                <a:cubicBezTo>
                  <a:pt x="2204" y="5034"/>
                  <a:pt x="2189" y="5005"/>
                  <a:pt x="2189" y="4976"/>
                </a:cubicBezTo>
                <a:cubicBezTo>
                  <a:pt x="2175" y="4918"/>
                  <a:pt x="2160" y="4860"/>
                  <a:pt x="2160" y="4802"/>
                </a:cubicBezTo>
                <a:cubicBezTo>
                  <a:pt x="2160" y="4730"/>
                  <a:pt x="2146" y="4643"/>
                  <a:pt x="2146" y="4556"/>
                </a:cubicBezTo>
                <a:cubicBezTo>
                  <a:pt x="2146" y="4484"/>
                  <a:pt x="2160" y="4397"/>
                  <a:pt x="2160" y="4310"/>
                </a:cubicBezTo>
                <a:cubicBezTo>
                  <a:pt x="2160" y="4310"/>
                  <a:pt x="2160" y="4295"/>
                  <a:pt x="2160" y="4295"/>
                </a:cubicBezTo>
                <a:cubicBezTo>
                  <a:pt x="2160" y="4252"/>
                  <a:pt x="2175" y="4208"/>
                  <a:pt x="2175" y="4179"/>
                </a:cubicBezTo>
                <a:cubicBezTo>
                  <a:pt x="2189" y="4136"/>
                  <a:pt x="2189" y="4092"/>
                  <a:pt x="2204" y="4049"/>
                </a:cubicBezTo>
                <a:cubicBezTo>
                  <a:pt x="2218" y="3962"/>
                  <a:pt x="2247" y="3889"/>
                  <a:pt x="2262" y="3802"/>
                </a:cubicBezTo>
                <a:lnTo>
                  <a:pt x="2305" y="3715"/>
                </a:lnTo>
                <a:cubicBezTo>
                  <a:pt x="2305" y="3686"/>
                  <a:pt x="2320" y="3657"/>
                  <a:pt x="2334" y="3643"/>
                </a:cubicBezTo>
                <a:cubicBezTo>
                  <a:pt x="2334" y="3614"/>
                  <a:pt x="2349" y="3599"/>
                  <a:pt x="2349" y="3585"/>
                </a:cubicBezTo>
                <a:cubicBezTo>
                  <a:pt x="2363" y="3570"/>
                  <a:pt x="2378" y="3541"/>
                  <a:pt x="2378" y="3527"/>
                </a:cubicBezTo>
                <a:cubicBezTo>
                  <a:pt x="2407" y="3454"/>
                  <a:pt x="2450" y="3396"/>
                  <a:pt x="2479" y="3338"/>
                </a:cubicBezTo>
                <a:lnTo>
                  <a:pt x="2537" y="3251"/>
                </a:lnTo>
                <a:lnTo>
                  <a:pt x="2581" y="3179"/>
                </a:lnTo>
                <a:cubicBezTo>
                  <a:pt x="2610" y="3135"/>
                  <a:pt x="2639" y="3106"/>
                  <a:pt x="2668" y="3077"/>
                </a:cubicBezTo>
                <a:cubicBezTo>
                  <a:pt x="2697" y="3034"/>
                  <a:pt x="2711" y="3005"/>
                  <a:pt x="2740" y="2976"/>
                </a:cubicBezTo>
                <a:cubicBezTo>
                  <a:pt x="2769" y="2947"/>
                  <a:pt x="2798" y="2918"/>
                  <a:pt x="2827" y="2874"/>
                </a:cubicBezTo>
                <a:cubicBezTo>
                  <a:pt x="2987" y="2730"/>
                  <a:pt x="3146" y="2599"/>
                  <a:pt x="3334" y="2483"/>
                </a:cubicBezTo>
                <a:lnTo>
                  <a:pt x="3421" y="2440"/>
                </a:lnTo>
                <a:lnTo>
                  <a:pt x="3508" y="2396"/>
                </a:lnTo>
                <a:lnTo>
                  <a:pt x="3610" y="2353"/>
                </a:lnTo>
                <a:cubicBezTo>
                  <a:pt x="3653" y="2324"/>
                  <a:pt x="3711" y="2309"/>
                  <a:pt x="3769" y="2280"/>
                </a:cubicBezTo>
                <a:cubicBezTo>
                  <a:pt x="3798" y="2266"/>
                  <a:pt x="3827" y="2266"/>
                  <a:pt x="3856" y="2251"/>
                </a:cubicBezTo>
                <a:lnTo>
                  <a:pt x="3958" y="2222"/>
                </a:lnTo>
                <a:cubicBezTo>
                  <a:pt x="4016" y="2208"/>
                  <a:pt x="4088" y="2193"/>
                  <a:pt x="4161" y="2193"/>
                </a:cubicBezTo>
                <a:lnTo>
                  <a:pt x="4262" y="2179"/>
                </a:lnTo>
                <a:lnTo>
                  <a:pt x="4364" y="2164"/>
                </a:lnTo>
                <a:cubicBezTo>
                  <a:pt x="4429" y="2157"/>
                  <a:pt x="4494" y="2153"/>
                  <a:pt x="4561" y="2153"/>
                </a:cubicBezTo>
                <a:close/>
                <a:moveTo>
                  <a:pt x="4588" y="1"/>
                </a:moveTo>
                <a:cubicBezTo>
                  <a:pt x="4422" y="1"/>
                  <a:pt x="4255" y="12"/>
                  <a:pt x="4088" y="33"/>
                </a:cubicBezTo>
                <a:cubicBezTo>
                  <a:pt x="3827" y="62"/>
                  <a:pt x="3624" y="309"/>
                  <a:pt x="3653" y="570"/>
                </a:cubicBezTo>
                <a:lnTo>
                  <a:pt x="3653" y="613"/>
                </a:lnTo>
                <a:cubicBezTo>
                  <a:pt x="3653" y="642"/>
                  <a:pt x="3653" y="657"/>
                  <a:pt x="3653" y="686"/>
                </a:cubicBezTo>
                <a:cubicBezTo>
                  <a:pt x="3653" y="874"/>
                  <a:pt x="3552" y="1048"/>
                  <a:pt x="3378" y="1135"/>
                </a:cubicBezTo>
                <a:lnTo>
                  <a:pt x="3334" y="1149"/>
                </a:lnTo>
                <a:lnTo>
                  <a:pt x="3190" y="1207"/>
                </a:lnTo>
                <a:lnTo>
                  <a:pt x="3059" y="1265"/>
                </a:lnTo>
                <a:lnTo>
                  <a:pt x="3030" y="1280"/>
                </a:lnTo>
                <a:cubicBezTo>
                  <a:pt x="2964" y="1306"/>
                  <a:pt x="2895" y="1319"/>
                  <a:pt x="2827" y="1319"/>
                </a:cubicBezTo>
                <a:cubicBezTo>
                  <a:pt x="2673" y="1319"/>
                  <a:pt x="2526" y="1252"/>
                  <a:pt x="2436" y="1121"/>
                </a:cubicBezTo>
                <a:cubicBezTo>
                  <a:pt x="2336" y="985"/>
                  <a:pt x="2185" y="917"/>
                  <a:pt x="2030" y="917"/>
                </a:cubicBezTo>
                <a:cubicBezTo>
                  <a:pt x="1937" y="917"/>
                  <a:pt x="1841" y="941"/>
                  <a:pt x="1754" y="990"/>
                </a:cubicBezTo>
                <a:lnTo>
                  <a:pt x="1711" y="1019"/>
                </a:lnTo>
                <a:cubicBezTo>
                  <a:pt x="1465" y="1222"/>
                  <a:pt x="1233" y="1454"/>
                  <a:pt x="1030" y="1715"/>
                </a:cubicBezTo>
                <a:cubicBezTo>
                  <a:pt x="928" y="1845"/>
                  <a:pt x="885" y="2005"/>
                  <a:pt x="943" y="2164"/>
                </a:cubicBezTo>
                <a:cubicBezTo>
                  <a:pt x="957" y="2208"/>
                  <a:pt x="972" y="2251"/>
                  <a:pt x="1001" y="2295"/>
                </a:cubicBezTo>
                <a:cubicBezTo>
                  <a:pt x="1015" y="2324"/>
                  <a:pt x="1044" y="2367"/>
                  <a:pt x="1073" y="2382"/>
                </a:cubicBezTo>
                <a:lnTo>
                  <a:pt x="1117" y="2425"/>
                </a:lnTo>
                <a:cubicBezTo>
                  <a:pt x="1305" y="2570"/>
                  <a:pt x="1378" y="2817"/>
                  <a:pt x="1276" y="3034"/>
                </a:cubicBezTo>
                <a:cubicBezTo>
                  <a:pt x="1233" y="3135"/>
                  <a:pt x="1189" y="3237"/>
                  <a:pt x="1146" y="3338"/>
                </a:cubicBezTo>
                <a:cubicBezTo>
                  <a:pt x="1131" y="3396"/>
                  <a:pt x="1102" y="3454"/>
                  <a:pt x="1059" y="3498"/>
                </a:cubicBezTo>
                <a:cubicBezTo>
                  <a:pt x="1030" y="3527"/>
                  <a:pt x="1001" y="3541"/>
                  <a:pt x="972" y="3570"/>
                </a:cubicBezTo>
                <a:cubicBezTo>
                  <a:pt x="943" y="3585"/>
                  <a:pt x="899" y="3599"/>
                  <a:pt x="870" y="3614"/>
                </a:cubicBezTo>
                <a:cubicBezTo>
                  <a:pt x="841" y="3628"/>
                  <a:pt x="827" y="3643"/>
                  <a:pt x="798" y="3643"/>
                </a:cubicBezTo>
                <a:cubicBezTo>
                  <a:pt x="769" y="3650"/>
                  <a:pt x="740" y="3654"/>
                  <a:pt x="711" y="3654"/>
                </a:cubicBezTo>
                <a:cubicBezTo>
                  <a:pt x="682" y="3654"/>
                  <a:pt x="653" y="3650"/>
                  <a:pt x="624" y="3643"/>
                </a:cubicBezTo>
                <a:lnTo>
                  <a:pt x="450" y="3643"/>
                </a:lnTo>
                <a:cubicBezTo>
                  <a:pt x="232" y="3686"/>
                  <a:pt x="73" y="3860"/>
                  <a:pt x="44" y="4078"/>
                </a:cubicBezTo>
                <a:cubicBezTo>
                  <a:pt x="0" y="4397"/>
                  <a:pt x="0" y="4730"/>
                  <a:pt x="44" y="5049"/>
                </a:cubicBezTo>
                <a:cubicBezTo>
                  <a:pt x="70" y="5305"/>
                  <a:pt x="277" y="5494"/>
                  <a:pt x="525" y="5494"/>
                </a:cubicBezTo>
                <a:cubicBezTo>
                  <a:pt x="557" y="5494"/>
                  <a:pt x="590" y="5490"/>
                  <a:pt x="624" y="5484"/>
                </a:cubicBezTo>
                <a:lnTo>
                  <a:pt x="696" y="5484"/>
                </a:lnTo>
                <a:cubicBezTo>
                  <a:pt x="798" y="5484"/>
                  <a:pt x="885" y="5527"/>
                  <a:pt x="972" y="5571"/>
                </a:cubicBezTo>
                <a:cubicBezTo>
                  <a:pt x="1001" y="5585"/>
                  <a:pt x="1015" y="5614"/>
                  <a:pt x="1030" y="5629"/>
                </a:cubicBezTo>
                <a:cubicBezTo>
                  <a:pt x="1088" y="5672"/>
                  <a:pt x="1131" y="5730"/>
                  <a:pt x="1160" y="5803"/>
                </a:cubicBezTo>
                <a:cubicBezTo>
                  <a:pt x="1189" y="5904"/>
                  <a:pt x="1233" y="6006"/>
                  <a:pt x="1276" y="6107"/>
                </a:cubicBezTo>
                <a:cubicBezTo>
                  <a:pt x="1378" y="6310"/>
                  <a:pt x="1320" y="6527"/>
                  <a:pt x="1175" y="6672"/>
                </a:cubicBezTo>
                <a:lnTo>
                  <a:pt x="1117" y="6716"/>
                </a:lnTo>
                <a:cubicBezTo>
                  <a:pt x="1073" y="6745"/>
                  <a:pt x="1030" y="6788"/>
                  <a:pt x="1001" y="6846"/>
                </a:cubicBezTo>
                <a:cubicBezTo>
                  <a:pt x="972" y="6875"/>
                  <a:pt x="957" y="6919"/>
                  <a:pt x="943" y="6977"/>
                </a:cubicBezTo>
                <a:cubicBezTo>
                  <a:pt x="943" y="6991"/>
                  <a:pt x="943" y="7006"/>
                  <a:pt x="928" y="7020"/>
                </a:cubicBezTo>
                <a:lnTo>
                  <a:pt x="928" y="7064"/>
                </a:lnTo>
                <a:cubicBezTo>
                  <a:pt x="928" y="7078"/>
                  <a:pt x="928" y="7093"/>
                  <a:pt x="928" y="7107"/>
                </a:cubicBezTo>
                <a:lnTo>
                  <a:pt x="928" y="7122"/>
                </a:lnTo>
                <a:lnTo>
                  <a:pt x="928" y="7194"/>
                </a:lnTo>
                <a:cubicBezTo>
                  <a:pt x="943" y="7223"/>
                  <a:pt x="943" y="7238"/>
                  <a:pt x="957" y="7267"/>
                </a:cubicBezTo>
                <a:cubicBezTo>
                  <a:pt x="957" y="7267"/>
                  <a:pt x="957" y="7281"/>
                  <a:pt x="957" y="7281"/>
                </a:cubicBezTo>
                <a:cubicBezTo>
                  <a:pt x="972" y="7296"/>
                  <a:pt x="972" y="7325"/>
                  <a:pt x="986" y="7339"/>
                </a:cubicBezTo>
                <a:lnTo>
                  <a:pt x="986" y="7354"/>
                </a:lnTo>
                <a:cubicBezTo>
                  <a:pt x="1001" y="7368"/>
                  <a:pt x="1001" y="7383"/>
                  <a:pt x="1015" y="7397"/>
                </a:cubicBezTo>
                <a:cubicBezTo>
                  <a:pt x="1218" y="7658"/>
                  <a:pt x="1450" y="7890"/>
                  <a:pt x="1711" y="8093"/>
                </a:cubicBezTo>
                <a:cubicBezTo>
                  <a:pt x="1796" y="8166"/>
                  <a:pt x="1901" y="8198"/>
                  <a:pt x="2001" y="8198"/>
                </a:cubicBezTo>
                <a:cubicBezTo>
                  <a:pt x="2021" y="8198"/>
                  <a:pt x="2040" y="8197"/>
                  <a:pt x="2059" y="8194"/>
                </a:cubicBezTo>
                <a:cubicBezTo>
                  <a:pt x="2102" y="8194"/>
                  <a:pt x="2146" y="8180"/>
                  <a:pt x="2189" y="8165"/>
                </a:cubicBezTo>
                <a:cubicBezTo>
                  <a:pt x="2291" y="8136"/>
                  <a:pt x="2363" y="8078"/>
                  <a:pt x="2421" y="8006"/>
                </a:cubicBezTo>
                <a:lnTo>
                  <a:pt x="2465" y="7948"/>
                </a:lnTo>
                <a:cubicBezTo>
                  <a:pt x="2523" y="7905"/>
                  <a:pt x="2581" y="7861"/>
                  <a:pt x="2653" y="7832"/>
                </a:cubicBezTo>
                <a:lnTo>
                  <a:pt x="2827" y="7789"/>
                </a:lnTo>
                <a:cubicBezTo>
                  <a:pt x="2900" y="7803"/>
                  <a:pt x="2972" y="7818"/>
                  <a:pt x="3030" y="7847"/>
                </a:cubicBezTo>
                <a:cubicBezTo>
                  <a:pt x="3132" y="7890"/>
                  <a:pt x="3233" y="7933"/>
                  <a:pt x="3334" y="7962"/>
                </a:cubicBezTo>
                <a:cubicBezTo>
                  <a:pt x="3421" y="8006"/>
                  <a:pt x="3508" y="8064"/>
                  <a:pt x="3566" y="8151"/>
                </a:cubicBezTo>
                <a:cubicBezTo>
                  <a:pt x="3581" y="8180"/>
                  <a:pt x="3610" y="8209"/>
                  <a:pt x="3610" y="8252"/>
                </a:cubicBezTo>
                <a:cubicBezTo>
                  <a:pt x="3653" y="8325"/>
                  <a:pt x="3653" y="8412"/>
                  <a:pt x="3639" y="8499"/>
                </a:cubicBezTo>
                <a:cubicBezTo>
                  <a:pt x="3610" y="8760"/>
                  <a:pt x="3769" y="9006"/>
                  <a:pt x="4030" y="9064"/>
                </a:cubicBezTo>
                <a:lnTo>
                  <a:pt x="4074" y="9064"/>
                </a:lnTo>
                <a:cubicBezTo>
                  <a:pt x="4248" y="9079"/>
                  <a:pt x="4407" y="9093"/>
                  <a:pt x="4567" y="9093"/>
                </a:cubicBezTo>
                <a:cubicBezTo>
                  <a:pt x="4726" y="9093"/>
                  <a:pt x="4900" y="9079"/>
                  <a:pt x="5059" y="9064"/>
                </a:cubicBezTo>
                <a:cubicBezTo>
                  <a:pt x="5175" y="9050"/>
                  <a:pt x="5277" y="9006"/>
                  <a:pt x="5364" y="8919"/>
                </a:cubicBezTo>
                <a:cubicBezTo>
                  <a:pt x="5393" y="8876"/>
                  <a:pt x="5422" y="8847"/>
                  <a:pt x="5436" y="8803"/>
                </a:cubicBezTo>
                <a:cubicBezTo>
                  <a:pt x="5451" y="8789"/>
                  <a:pt x="5465" y="8774"/>
                  <a:pt x="5465" y="8745"/>
                </a:cubicBezTo>
                <a:cubicBezTo>
                  <a:pt x="5494" y="8673"/>
                  <a:pt x="5509" y="8586"/>
                  <a:pt x="5494" y="8499"/>
                </a:cubicBezTo>
                <a:cubicBezTo>
                  <a:pt x="5494" y="8470"/>
                  <a:pt x="5494" y="8441"/>
                  <a:pt x="5494" y="8426"/>
                </a:cubicBezTo>
                <a:cubicBezTo>
                  <a:pt x="5494" y="8209"/>
                  <a:pt x="5625" y="8020"/>
                  <a:pt x="5813" y="7948"/>
                </a:cubicBezTo>
                <a:cubicBezTo>
                  <a:pt x="5915" y="7919"/>
                  <a:pt x="6016" y="7876"/>
                  <a:pt x="6118" y="7832"/>
                </a:cubicBezTo>
                <a:cubicBezTo>
                  <a:pt x="6183" y="7796"/>
                  <a:pt x="6255" y="7778"/>
                  <a:pt x="6328" y="7778"/>
                </a:cubicBezTo>
                <a:cubicBezTo>
                  <a:pt x="6400" y="7778"/>
                  <a:pt x="6473" y="7796"/>
                  <a:pt x="6538" y="7832"/>
                </a:cubicBezTo>
                <a:cubicBezTo>
                  <a:pt x="6582" y="7847"/>
                  <a:pt x="6611" y="7876"/>
                  <a:pt x="6639" y="7890"/>
                </a:cubicBezTo>
                <a:cubicBezTo>
                  <a:pt x="6654" y="7905"/>
                  <a:pt x="6668" y="7919"/>
                  <a:pt x="6683" y="7933"/>
                </a:cubicBezTo>
                <a:cubicBezTo>
                  <a:pt x="6697" y="7948"/>
                  <a:pt x="6712" y="7962"/>
                  <a:pt x="6726" y="7977"/>
                </a:cubicBezTo>
                <a:cubicBezTo>
                  <a:pt x="6817" y="8113"/>
                  <a:pt x="6964" y="8181"/>
                  <a:pt x="7119" y="8181"/>
                </a:cubicBezTo>
                <a:cubicBezTo>
                  <a:pt x="7211" y="8181"/>
                  <a:pt x="7306" y="8156"/>
                  <a:pt x="7393" y="8107"/>
                </a:cubicBezTo>
                <a:lnTo>
                  <a:pt x="7437" y="8078"/>
                </a:lnTo>
                <a:cubicBezTo>
                  <a:pt x="7553" y="7977"/>
                  <a:pt x="7683" y="7861"/>
                  <a:pt x="7799" y="7745"/>
                </a:cubicBezTo>
                <a:cubicBezTo>
                  <a:pt x="7915" y="7629"/>
                  <a:pt x="8017" y="7513"/>
                  <a:pt x="8118" y="7383"/>
                </a:cubicBezTo>
                <a:cubicBezTo>
                  <a:pt x="8220" y="7252"/>
                  <a:pt x="8249" y="7093"/>
                  <a:pt x="8205" y="6933"/>
                </a:cubicBezTo>
                <a:cubicBezTo>
                  <a:pt x="8205" y="6904"/>
                  <a:pt x="8191" y="6890"/>
                  <a:pt x="8176" y="6861"/>
                </a:cubicBezTo>
                <a:cubicBezTo>
                  <a:pt x="8176" y="6846"/>
                  <a:pt x="8162" y="6817"/>
                  <a:pt x="8147" y="6803"/>
                </a:cubicBezTo>
                <a:cubicBezTo>
                  <a:pt x="8133" y="6774"/>
                  <a:pt x="8104" y="6745"/>
                  <a:pt x="8075" y="6716"/>
                </a:cubicBezTo>
                <a:lnTo>
                  <a:pt x="8031" y="6672"/>
                </a:lnTo>
                <a:cubicBezTo>
                  <a:pt x="8017" y="6658"/>
                  <a:pt x="8002" y="6658"/>
                  <a:pt x="7988" y="6643"/>
                </a:cubicBezTo>
                <a:cubicBezTo>
                  <a:pt x="7828" y="6498"/>
                  <a:pt x="7785" y="6266"/>
                  <a:pt x="7872" y="6078"/>
                </a:cubicBezTo>
                <a:cubicBezTo>
                  <a:pt x="7915" y="5977"/>
                  <a:pt x="7959" y="5875"/>
                  <a:pt x="8002" y="5774"/>
                </a:cubicBezTo>
                <a:cubicBezTo>
                  <a:pt x="8065" y="5571"/>
                  <a:pt x="8250" y="5446"/>
                  <a:pt x="8449" y="5446"/>
                </a:cubicBezTo>
                <a:cubicBezTo>
                  <a:pt x="8479" y="5446"/>
                  <a:pt x="8509" y="5449"/>
                  <a:pt x="8538" y="5455"/>
                </a:cubicBezTo>
                <a:cubicBezTo>
                  <a:pt x="8558" y="5457"/>
                  <a:pt x="8578" y="5458"/>
                  <a:pt x="8598" y="5458"/>
                </a:cubicBezTo>
                <a:cubicBezTo>
                  <a:pt x="8694" y="5458"/>
                  <a:pt x="8788" y="5430"/>
                  <a:pt x="8872" y="5382"/>
                </a:cubicBezTo>
                <a:cubicBezTo>
                  <a:pt x="8901" y="5368"/>
                  <a:pt x="8915" y="5353"/>
                  <a:pt x="8944" y="5339"/>
                </a:cubicBezTo>
                <a:lnTo>
                  <a:pt x="8973" y="5295"/>
                </a:lnTo>
                <a:cubicBezTo>
                  <a:pt x="8988" y="5295"/>
                  <a:pt x="8988" y="5281"/>
                  <a:pt x="9002" y="5266"/>
                </a:cubicBezTo>
                <a:cubicBezTo>
                  <a:pt x="9060" y="5194"/>
                  <a:pt x="9104" y="5107"/>
                  <a:pt x="9104" y="5020"/>
                </a:cubicBezTo>
                <a:cubicBezTo>
                  <a:pt x="9147" y="4686"/>
                  <a:pt x="9147" y="4368"/>
                  <a:pt x="9104" y="4034"/>
                </a:cubicBezTo>
                <a:lnTo>
                  <a:pt x="9104" y="4063"/>
                </a:lnTo>
                <a:cubicBezTo>
                  <a:pt x="9104" y="4020"/>
                  <a:pt x="9089" y="3962"/>
                  <a:pt x="9075" y="3918"/>
                </a:cubicBezTo>
                <a:cubicBezTo>
                  <a:pt x="9060" y="3889"/>
                  <a:pt x="9046" y="3875"/>
                  <a:pt x="9031" y="3846"/>
                </a:cubicBezTo>
                <a:cubicBezTo>
                  <a:pt x="9017" y="3817"/>
                  <a:pt x="9002" y="3802"/>
                  <a:pt x="8973" y="3773"/>
                </a:cubicBezTo>
                <a:lnTo>
                  <a:pt x="8944" y="3744"/>
                </a:lnTo>
                <a:cubicBezTo>
                  <a:pt x="8930" y="3730"/>
                  <a:pt x="8915" y="3730"/>
                  <a:pt x="8915" y="3715"/>
                </a:cubicBezTo>
                <a:lnTo>
                  <a:pt x="8857" y="3686"/>
                </a:lnTo>
                <a:cubicBezTo>
                  <a:pt x="8828" y="3657"/>
                  <a:pt x="8785" y="3643"/>
                  <a:pt x="8741" y="3643"/>
                </a:cubicBezTo>
                <a:lnTo>
                  <a:pt x="8712" y="3628"/>
                </a:lnTo>
                <a:cubicBezTo>
                  <a:pt x="8683" y="3621"/>
                  <a:pt x="8654" y="3617"/>
                  <a:pt x="8625" y="3617"/>
                </a:cubicBezTo>
                <a:cubicBezTo>
                  <a:pt x="8596" y="3617"/>
                  <a:pt x="8567" y="3621"/>
                  <a:pt x="8538" y="3628"/>
                </a:cubicBezTo>
                <a:lnTo>
                  <a:pt x="8422" y="3628"/>
                </a:lnTo>
                <a:cubicBezTo>
                  <a:pt x="8335" y="3614"/>
                  <a:pt x="8249" y="3585"/>
                  <a:pt x="8176" y="3541"/>
                </a:cubicBezTo>
                <a:lnTo>
                  <a:pt x="8133" y="3512"/>
                </a:lnTo>
                <a:cubicBezTo>
                  <a:pt x="8118" y="3498"/>
                  <a:pt x="8104" y="3483"/>
                  <a:pt x="8104" y="3469"/>
                </a:cubicBezTo>
                <a:cubicBezTo>
                  <a:pt x="8075" y="3454"/>
                  <a:pt x="8060" y="3425"/>
                  <a:pt x="8046" y="3411"/>
                </a:cubicBezTo>
                <a:lnTo>
                  <a:pt x="8017" y="3353"/>
                </a:lnTo>
                <a:cubicBezTo>
                  <a:pt x="8002" y="3338"/>
                  <a:pt x="8002" y="3324"/>
                  <a:pt x="8002" y="3309"/>
                </a:cubicBezTo>
                <a:cubicBezTo>
                  <a:pt x="8002" y="3295"/>
                  <a:pt x="7988" y="3295"/>
                  <a:pt x="7988" y="3280"/>
                </a:cubicBezTo>
                <a:cubicBezTo>
                  <a:pt x="7959" y="3179"/>
                  <a:pt x="7915" y="3092"/>
                  <a:pt x="7872" y="3005"/>
                </a:cubicBezTo>
                <a:cubicBezTo>
                  <a:pt x="7872" y="2990"/>
                  <a:pt x="7857" y="2976"/>
                  <a:pt x="7857" y="2961"/>
                </a:cubicBezTo>
                <a:cubicBezTo>
                  <a:pt x="7828" y="2889"/>
                  <a:pt x="7828" y="2817"/>
                  <a:pt x="7828" y="2744"/>
                </a:cubicBezTo>
                <a:cubicBezTo>
                  <a:pt x="7843" y="2701"/>
                  <a:pt x="7857" y="2643"/>
                  <a:pt x="7886" y="2585"/>
                </a:cubicBezTo>
                <a:cubicBezTo>
                  <a:pt x="7901" y="2527"/>
                  <a:pt x="7930" y="2469"/>
                  <a:pt x="7973" y="2425"/>
                </a:cubicBezTo>
                <a:cubicBezTo>
                  <a:pt x="7988" y="2411"/>
                  <a:pt x="8002" y="2396"/>
                  <a:pt x="8017" y="2396"/>
                </a:cubicBezTo>
                <a:lnTo>
                  <a:pt x="8031" y="2396"/>
                </a:lnTo>
                <a:lnTo>
                  <a:pt x="8075" y="2353"/>
                </a:lnTo>
                <a:cubicBezTo>
                  <a:pt x="8118" y="2324"/>
                  <a:pt x="8147" y="2280"/>
                  <a:pt x="8176" y="2237"/>
                </a:cubicBezTo>
                <a:cubicBezTo>
                  <a:pt x="8176" y="2208"/>
                  <a:pt x="8191" y="2193"/>
                  <a:pt x="8205" y="2164"/>
                </a:cubicBezTo>
                <a:cubicBezTo>
                  <a:pt x="8205" y="2150"/>
                  <a:pt x="8220" y="2121"/>
                  <a:pt x="8220" y="2092"/>
                </a:cubicBezTo>
                <a:cubicBezTo>
                  <a:pt x="8249" y="1947"/>
                  <a:pt x="8220" y="1802"/>
                  <a:pt x="8133" y="1686"/>
                </a:cubicBezTo>
                <a:cubicBezTo>
                  <a:pt x="8017" y="1555"/>
                  <a:pt x="7915" y="1439"/>
                  <a:pt x="7799" y="1323"/>
                </a:cubicBezTo>
                <a:cubicBezTo>
                  <a:pt x="7683" y="1207"/>
                  <a:pt x="7567" y="1092"/>
                  <a:pt x="7437" y="990"/>
                </a:cubicBezTo>
                <a:cubicBezTo>
                  <a:pt x="7352" y="926"/>
                  <a:pt x="7244" y="886"/>
                  <a:pt x="7135" y="886"/>
                </a:cubicBezTo>
                <a:cubicBezTo>
                  <a:pt x="7095" y="886"/>
                  <a:pt x="7055" y="891"/>
                  <a:pt x="7016" y="903"/>
                </a:cubicBezTo>
                <a:lnTo>
                  <a:pt x="6958" y="918"/>
                </a:lnTo>
                <a:cubicBezTo>
                  <a:pt x="6886" y="947"/>
                  <a:pt x="6828" y="990"/>
                  <a:pt x="6770" y="1048"/>
                </a:cubicBezTo>
                <a:cubicBezTo>
                  <a:pt x="6755" y="1063"/>
                  <a:pt x="6741" y="1077"/>
                  <a:pt x="6726" y="1092"/>
                </a:cubicBezTo>
                <a:cubicBezTo>
                  <a:pt x="6668" y="1178"/>
                  <a:pt x="6596" y="1236"/>
                  <a:pt x="6509" y="1265"/>
                </a:cubicBezTo>
                <a:cubicBezTo>
                  <a:pt x="6466" y="1280"/>
                  <a:pt x="6437" y="1294"/>
                  <a:pt x="6408" y="1294"/>
                </a:cubicBezTo>
                <a:lnTo>
                  <a:pt x="6263" y="1294"/>
                </a:lnTo>
                <a:cubicBezTo>
                  <a:pt x="6234" y="1294"/>
                  <a:pt x="6205" y="1280"/>
                  <a:pt x="6190" y="1280"/>
                </a:cubicBezTo>
                <a:lnTo>
                  <a:pt x="6132" y="1251"/>
                </a:lnTo>
                <a:lnTo>
                  <a:pt x="6074" y="1222"/>
                </a:lnTo>
                <a:cubicBezTo>
                  <a:pt x="6045" y="1207"/>
                  <a:pt x="6016" y="1193"/>
                  <a:pt x="5987" y="1193"/>
                </a:cubicBezTo>
                <a:cubicBezTo>
                  <a:pt x="5944" y="1178"/>
                  <a:pt x="5871" y="1149"/>
                  <a:pt x="5828" y="1121"/>
                </a:cubicBezTo>
                <a:cubicBezTo>
                  <a:pt x="5625" y="1048"/>
                  <a:pt x="5494" y="845"/>
                  <a:pt x="5509" y="628"/>
                </a:cubicBezTo>
                <a:lnTo>
                  <a:pt x="5509" y="599"/>
                </a:lnTo>
                <a:cubicBezTo>
                  <a:pt x="5552" y="338"/>
                  <a:pt x="5378" y="106"/>
                  <a:pt x="5132" y="48"/>
                </a:cubicBezTo>
                <a:cubicBezTo>
                  <a:pt x="5117" y="33"/>
                  <a:pt x="5103" y="33"/>
                  <a:pt x="5088" y="33"/>
                </a:cubicBezTo>
                <a:cubicBezTo>
                  <a:pt x="4922" y="12"/>
                  <a:pt x="4755" y="1"/>
                  <a:pt x="45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8"/>
          <p:cNvSpPr/>
          <p:nvPr/>
        </p:nvSpPr>
        <p:spPr>
          <a:xfrm>
            <a:off x="4922456" y="945869"/>
            <a:ext cx="3889011" cy="3214402"/>
          </a:xfrm>
          <a:custGeom>
            <a:avLst/>
            <a:gdLst/>
            <a:ahLst/>
            <a:cxnLst/>
            <a:rect l="l" t="t" r="r" b="b"/>
            <a:pathLst>
              <a:path w="42729" h="35317" extrusionOk="0">
                <a:moveTo>
                  <a:pt x="19690" y="1"/>
                </a:moveTo>
                <a:cubicBezTo>
                  <a:pt x="18145" y="1"/>
                  <a:pt x="16885" y="1260"/>
                  <a:pt x="16885" y="2834"/>
                </a:cubicBezTo>
                <a:lnTo>
                  <a:pt x="16885" y="6898"/>
                </a:lnTo>
                <a:cubicBezTo>
                  <a:pt x="16885" y="7356"/>
                  <a:pt x="16513" y="7728"/>
                  <a:pt x="16084" y="7728"/>
                </a:cubicBezTo>
                <a:cubicBezTo>
                  <a:pt x="15626" y="7728"/>
                  <a:pt x="15283" y="7356"/>
                  <a:pt x="15283" y="6898"/>
                </a:cubicBezTo>
                <a:lnTo>
                  <a:pt x="15283" y="6383"/>
                </a:lnTo>
                <a:cubicBezTo>
                  <a:pt x="15283" y="4837"/>
                  <a:pt x="14024" y="3607"/>
                  <a:pt x="12507" y="3607"/>
                </a:cubicBezTo>
                <a:cubicBezTo>
                  <a:pt x="10961" y="3607"/>
                  <a:pt x="9702" y="4837"/>
                  <a:pt x="9702" y="6383"/>
                </a:cubicBezTo>
                <a:lnTo>
                  <a:pt x="9702" y="16800"/>
                </a:lnTo>
                <a:cubicBezTo>
                  <a:pt x="9702" y="17201"/>
                  <a:pt x="9387" y="17515"/>
                  <a:pt x="8987" y="17515"/>
                </a:cubicBezTo>
                <a:cubicBezTo>
                  <a:pt x="8615" y="17515"/>
                  <a:pt x="8271" y="17201"/>
                  <a:pt x="8271" y="16800"/>
                </a:cubicBezTo>
                <a:lnTo>
                  <a:pt x="8271" y="16113"/>
                </a:lnTo>
                <a:cubicBezTo>
                  <a:pt x="8271" y="15026"/>
                  <a:pt x="7413" y="14138"/>
                  <a:pt x="6325" y="14138"/>
                </a:cubicBezTo>
                <a:cubicBezTo>
                  <a:pt x="5237" y="14138"/>
                  <a:pt x="4350" y="15026"/>
                  <a:pt x="4379" y="16113"/>
                </a:cubicBezTo>
                <a:lnTo>
                  <a:pt x="4379" y="22467"/>
                </a:lnTo>
                <a:cubicBezTo>
                  <a:pt x="4379" y="22839"/>
                  <a:pt x="4035" y="23182"/>
                  <a:pt x="3663" y="23182"/>
                </a:cubicBezTo>
                <a:cubicBezTo>
                  <a:pt x="3263" y="23182"/>
                  <a:pt x="2948" y="22839"/>
                  <a:pt x="2948" y="22467"/>
                </a:cubicBezTo>
                <a:cubicBezTo>
                  <a:pt x="2948" y="21637"/>
                  <a:pt x="2261" y="20978"/>
                  <a:pt x="1460" y="20978"/>
                </a:cubicBezTo>
                <a:cubicBezTo>
                  <a:pt x="658" y="20978"/>
                  <a:pt x="0" y="21637"/>
                  <a:pt x="0" y="22467"/>
                </a:cubicBezTo>
                <a:lnTo>
                  <a:pt x="0" y="35317"/>
                </a:lnTo>
                <a:lnTo>
                  <a:pt x="42729" y="35317"/>
                </a:lnTo>
                <a:lnTo>
                  <a:pt x="42729" y="22839"/>
                </a:lnTo>
                <a:cubicBezTo>
                  <a:pt x="42729" y="21808"/>
                  <a:pt x="41899" y="20978"/>
                  <a:pt x="40897" y="20978"/>
                </a:cubicBezTo>
                <a:cubicBezTo>
                  <a:pt x="39867" y="20978"/>
                  <a:pt x="39037" y="21808"/>
                  <a:pt x="39037" y="22839"/>
                </a:cubicBezTo>
                <a:lnTo>
                  <a:pt x="39037" y="23497"/>
                </a:lnTo>
                <a:cubicBezTo>
                  <a:pt x="39037" y="23955"/>
                  <a:pt x="38665" y="24298"/>
                  <a:pt x="38235" y="24298"/>
                </a:cubicBezTo>
                <a:cubicBezTo>
                  <a:pt x="37806" y="24298"/>
                  <a:pt x="37434" y="23955"/>
                  <a:pt x="37434" y="23497"/>
                </a:cubicBezTo>
                <a:lnTo>
                  <a:pt x="37434" y="10990"/>
                </a:lnTo>
                <a:cubicBezTo>
                  <a:pt x="37434" y="9702"/>
                  <a:pt x="36375" y="8644"/>
                  <a:pt x="35087" y="8644"/>
                </a:cubicBezTo>
                <a:cubicBezTo>
                  <a:pt x="33799" y="8644"/>
                  <a:pt x="32741" y="9702"/>
                  <a:pt x="32741" y="10990"/>
                </a:cubicBezTo>
                <a:lnTo>
                  <a:pt x="32741" y="11763"/>
                </a:lnTo>
                <a:cubicBezTo>
                  <a:pt x="32741" y="12479"/>
                  <a:pt x="32168" y="13022"/>
                  <a:pt x="31481" y="13022"/>
                </a:cubicBezTo>
                <a:cubicBezTo>
                  <a:pt x="30766" y="13022"/>
                  <a:pt x="30222" y="12479"/>
                  <a:pt x="30222" y="11763"/>
                </a:cubicBezTo>
                <a:lnTo>
                  <a:pt x="30222" y="5324"/>
                </a:lnTo>
                <a:cubicBezTo>
                  <a:pt x="30222" y="3807"/>
                  <a:pt x="28963" y="2548"/>
                  <a:pt x="27446" y="2548"/>
                </a:cubicBezTo>
                <a:cubicBezTo>
                  <a:pt x="25901" y="2548"/>
                  <a:pt x="24641" y="3807"/>
                  <a:pt x="24641" y="5324"/>
                </a:cubicBezTo>
                <a:lnTo>
                  <a:pt x="24641" y="5696"/>
                </a:lnTo>
                <a:cubicBezTo>
                  <a:pt x="24641" y="6268"/>
                  <a:pt x="24155" y="6755"/>
                  <a:pt x="23582" y="6755"/>
                </a:cubicBezTo>
                <a:cubicBezTo>
                  <a:pt x="22981" y="6755"/>
                  <a:pt x="22495" y="6268"/>
                  <a:pt x="22495" y="5696"/>
                </a:cubicBezTo>
                <a:lnTo>
                  <a:pt x="22495" y="2834"/>
                </a:lnTo>
                <a:cubicBezTo>
                  <a:pt x="22495" y="1260"/>
                  <a:pt x="21236" y="1"/>
                  <a:pt x="196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8"/>
          <p:cNvSpPr/>
          <p:nvPr/>
        </p:nvSpPr>
        <p:spPr>
          <a:xfrm>
            <a:off x="4789572" y="4295636"/>
            <a:ext cx="4081782" cy="88649"/>
          </a:xfrm>
          <a:custGeom>
            <a:avLst/>
            <a:gdLst/>
            <a:ahLst/>
            <a:cxnLst/>
            <a:rect l="l" t="t" r="r" b="b"/>
            <a:pathLst>
              <a:path w="44847" h="974" extrusionOk="0">
                <a:moveTo>
                  <a:pt x="659" y="1"/>
                </a:moveTo>
                <a:cubicBezTo>
                  <a:pt x="1" y="1"/>
                  <a:pt x="1" y="974"/>
                  <a:pt x="659" y="974"/>
                </a:cubicBezTo>
                <a:lnTo>
                  <a:pt x="44360" y="974"/>
                </a:lnTo>
                <a:cubicBezTo>
                  <a:pt x="44618" y="974"/>
                  <a:pt x="44847" y="745"/>
                  <a:pt x="44847" y="487"/>
                </a:cubicBezTo>
                <a:cubicBezTo>
                  <a:pt x="44847" y="201"/>
                  <a:pt x="44618" y="1"/>
                  <a:pt x="443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8"/>
          <p:cNvSpPr/>
          <p:nvPr/>
        </p:nvSpPr>
        <p:spPr>
          <a:xfrm>
            <a:off x="4789572" y="4295636"/>
            <a:ext cx="1784363" cy="91289"/>
          </a:xfrm>
          <a:custGeom>
            <a:avLst/>
            <a:gdLst/>
            <a:ahLst/>
            <a:cxnLst/>
            <a:rect l="l" t="t" r="r" b="b"/>
            <a:pathLst>
              <a:path w="19605" h="1003" extrusionOk="0">
                <a:moveTo>
                  <a:pt x="659" y="1"/>
                </a:moveTo>
                <a:cubicBezTo>
                  <a:pt x="1" y="1"/>
                  <a:pt x="1" y="1003"/>
                  <a:pt x="659" y="1003"/>
                </a:cubicBezTo>
                <a:lnTo>
                  <a:pt x="19605" y="1003"/>
                </a:lnTo>
                <a:lnTo>
                  <a:pt x="196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8"/>
          <p:cNvSpPr/>
          <p:nvPr/>
        </p:nvSpPr>
        <p:spPr>
          <a:xfrm>
            <a:off x="6474927" y="4250128"/>
            <a:ext cx="195411" cy="177845"/>
          </a:xfrm>
          <a:custGeom>
            <a:avLst/>
            <a:gdLst/>
            <a:ahLst/>
            <a:cxnLst/>
            <a:rect l="l" t="t" r="r" b="b"/>
            <a:pathLst>
              <a:path w="2147" h="1954" extrusionOk="0">
                <a:moveTo>
                  <a:pt x="1073" y="0"/>
                </a:moveTo>
                <a:cubicBezTo>
                  <a:pt x="823" y="0"/>
                  <a:pt x="573" y="100"/>
                  <a:pt x="372" y="301"/>
                </a:cubicBezTo>
                <a:cubicBezTo>
                  <a:pt x="0" y="673"/>
                  <a:pt x="0" y="1302"/>
                  <a:pt x="372" y="1674"/>
                </a:cubicBezTo>
                <a:cubicBezTo>
                  <a:pt x="573" y="1860"/>
                  <a:pt x="823" y="1953"/>
                  <a:pt x="1073" y="1953"/>
                </a:cubicBezTo>
                <a:cubicBezTo>
                  <a:pt x="1324" y="1953"/>
                  <a:pt x="1574" y="1860"/>
                  <a:pt x="1775" y="1674"/>
                </a:cubicBezTo>
                <a:cubicBezTo>
                  <a:pt x="2147" y="1302"/>
                  <a:pt x="2147" y="673"/>
                  <a:pt x="1775" y="301"/>
                </a:cubicBezTo>
                <a:cubicBezTo>
                  <a:pt x="1574" y="100"/>
                  <a:pt x="1324" y="0"/>
                  <a:pt x="1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8"/>
          <p:cNvSpPr/>
          <p:nvPr/>
        </p:nvSpPr>
        <p:spPr>
          <a:xfrm>
            <a:off x="7842452" y="2205081"/>
            <a:ext cx="1380618" cy="1955200"/>
          </a:xfrm>
          <a:custGeom>
            <a:avLst/>
            <a:gdLst/>
            <a:ahLst/>
            <a:cxnLst/>
            <a:rect l="l" t="t" r="r" b="b"/>
            <a:pathLst>
              <a:path w="15169" h="21482" extrusionOk="0">
                <a:moveTo>
                  <a:pt x="5892" y="0"/>
                </a:moveTo>
                <a:cubicBezTo>
                  <a:pt x="1137" y="0"/>
                  <a:pt x="0" y="21482"/>
                  <a:pt x="0" y="21482"/>
                </a:cubicBezTo>
                <a:lnTo>
                  <a:pt x="8701" y="21482"/>
                </a:lnTo>
                <a:cubicBezTo>
                  <a:pt x="8701" y="21482"/>
                  <a:pt x="15168" y="2364"/>
                  <a:pt x="12020" y="1706"/>
                </a:cubicBezTo>
                <a:cubicBezTo>
                  <a:pt x="11914" y="1683"/>
                  <a:pt x="11808" y="1672"/>
                  <a:pt x="11704" y="1672"/>
                </a:cubicBezTo>
                <a:cubicBezTo>
                  <a:pt x="8733" y="1672"/>
                  <a:pt x="6560" y="10641"/>
                  <a:pt x="6443" y="10641"/>
                </a:cubicBezTo>
                <a:cubicBezTo>
                  <a:pt x="6442" y="10641"/>
                  <a:pt x="6440" y="10639"/>
                  <a:pt x="6440" y="10635"/>
                </a:cubicBezTo>
                <a:cubicBezTo>
                  <a:pt x="6382" y="10320"/>
                  <a:pt x="9216" y="447"/>
                  <a:pt x="6125" y="17"/>
                </a:cubicBezTo>
                <a:cubicBezTo>
                  <a:pt x="6046" y="6"/>
                  <a:pt x="5969" y="0"/>
                  <a:pt x="58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8"/>
          <p:cNvSpPr/>
          <p:nvPr/>
        </p:nvSpPr>
        <p:spPr>
          <a:xfrm>
            <a:off x="5552746" y="1893987"/>
            <a:ext cx="2761235" cy="1792191"/>
          </a:xfrm>
          <a:custGeom>
            <a:avLst/>
            <a:gdLst/>
            <a:ahLst/>
            <a:cxnLst/>
            <a:rect l="l" t="t" r="r" b="b"/>
            <a:pathLst>
              <a:path w="30338" h="19691" extrusionOk="0">
                <a:moveTo>
                  <a:pt x="3292" y="1"/>
                </a:moveTo>
                <a:cubicBezTo>
                  <a:pt x="1461" y="1"/>
                  <a:pt x="1" y="1461"/>
                  <a:pt x="1" y="3264"/>
                </a:cubicBezTo>
                <a:lnTo>
                  <a:pt x="1" y="16400"/>
                </a:lnTo>
                <a:cubicBezTo>
                  <a:pt x="1" y="18203"/>
                  <a:pt x="1461" y="19691"/>
                  <a:pt x="3292" y="19691"/>
                </a:cubicBezTo>
                <a:lnTo>
                  <a:pt x="27075" y="19691"/>
                </a:lnTo>
                <a:cubicBezTo>
                  <a:pt x="28878" y="19691"/>
                  <a:pt x="30337" y="18203"/>
                  <a:pt x="30337" y="16400"/>
                </a:cubicBezTo>
                <a:lnTo>
                  <a:pt x="30337" y="3264"/>
                </a:lnTo>
                <a:cubicBezTo>
                  <a:pt x="30337" y="1461"/>
                  <a:pt x="28878" y="1"/>
                  <a:pt x="27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8"/>
          <p:cNvSpPr/>
          <p:nvPr/>
        </p:nvSpPr>
        <p:spPr>
          <a:xfrm>
            <a:off x="5672615" y="1998201"/>
            <a:ext cx="2524139" cy="1443145"/>
          </a:xfrm>
          <a:custGeom>
            <a:avLst/>
            <a:gdLst/>
            <a:ahLst/>
            <a:cxnLst/>
            <a:rect l="l" t="t" r="r" b="b"/>
            <a:pathLst>
              <a:path w="27733" h="15856" extrusionOk="0">
                <a:moveTo>
                  <a:pt x="0" y="1"/>
                </a:moveTo>
                <a:lnTo>
                  <a:pt x="0" y="15856"/>
                </a:lnTo>
                <a:lnTo>
                  <a:pt x="27732" y="15856"/>
                </a:lnTo>
                <a:lnTo>
                  <a:pt x="277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8"/>
          <p:cNvSpPr/>
          <p:nvPr/>
        </p:nvSpPr>
        <p:spPr>
          <a:xfrm>
            <a:off x="6430602" y="3686100"/>
            <a:ext cx="1005542" cy="291887"/>
          </a:xfrm>
          <a:custGeom>
            <a:avLst/>
            <a:gdLst/>
            <a:ahLst/>
            <a:cxnLst/>
            <a:rect l="l" t="t" r="r" b="b"/>
            <a:pathLst>
              <a:path w="11048" h="3207" extrusionOk="0">
                <a:moveTo>
                  <a:pt x="1" y="1"/>
                </a:moveTo>
                <a:lnTo>
                  <a:pt x="1" y="3206"/>
                </a:lnTo>
                <a:lnTo>
                  <a:pt x="11048" y="3206"/>
                </a:lnTo>
                <a:lnTo>
                  <a:pt x="11048" y="1"/>
                </a:lnTo>
                <a:close/>
              </a:path>
            </a:pathLst>
          </a:custGeom>
          <a:solidFill>
            <a:srgbClr val="E3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8"/>
          <p:cNvSpPr/>
          <p:nvPr/>
        </p:nvSpPr>
        <p:spPr>
          <a:xfrm>
            <a:off x="6144081" y="3957055"/>
            <a:ext cx="1578577" cy="203238"/>
          </a:xfrm>
          <a:custGeom>
            <a:avLst/>
            <a:gdLst/>
            <a:ahLst/>
            <a:cxnLst/>
            <a:rect l="l" t="t" r="r" b="b"/>
            <a:pathLst>
              <a:path w="17344" h="2233" extrusionOk="0">
                <a:moveTo>
                  <a:pt x="2261" y="0"/>
                </a:moveTo>
                <a:cubicBezTo>
                  <a:pt x="1031" y="0"/>
                  <a:pt x="1" y="1002"/>
                  <a:pt x="29" y="2233"/>
                </a:cubicBezTo>
                <a:lnTo>
                  <a:pt x="17344" y="2233"/>
                </a:lnTo>
                <a:cubicBezTo>
                  <a:pt x="17344" y="1002"/>
                  <a:pt x="16342" y="0"/>
                  <a:pt x="151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8"/>
          <p:cNvSpPr/>
          <p:nvPr/>
        </p:nvSpPr>
        <p:spPr>
          <a:xfrm>
            <a:off x="6248295" y="3631399"/>
            <a:ext cx="1383257" cy="106943"/>
          </a:xfrm>
          <a:custGeom>
            <a:avLst/>
            <a:gdLst/>
            <a:ahLst/>
            <a:cxnLst/>
            <a:rect l="l" t="t" r="r" b="b"/>
            <a:pathLst>
              <a:path w="15198" h="1175" extrusionOk="0">
                <a:moveTo>
                  <a:pt x="716" y="1"/>
                </a:moveTo>
                <a:cubicBezTo>
                  <a:pt x="0" y="58"/>
                  <a:pt x="0" y="1117"/>
                  <a:pt x="716" y="1174"/>
                </a:cubicBezTo>
                <a:lnTo>
                  <a:pt x="14482" y="1174"/>
                </a:lnTo>
                <a:cubicBezTo>
                  <a:pt x="15197" y="1117"/>
                  <a:pt x="15197" y="58"/>
                  <a:pt x="14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8"/>
          <p:cNvSpPr/>
          <p:nvPr/>
        </p:nvSpPr>
        <p:spPr>
          <a:xfrm>
            <a:off x="5302723" y="3798141"/>
            <a:ext cx="664324" cy="362152"/>
          </a:xfrm>
          <a:custGeom>
            <a:avLst/>
            <a:gdLst/>
            <a:ahLst/>
            <a:cxnLst/>
            <a:rect l="l" t="t" r="r" b="b"/>
            <a:pathLst>
              <a:path w="7299" h="3979" extrusionOk="0">
                <a:moveTo>
                  <a:pt x="1031" y="1"/>
                </a:moveTo>
                <a:cubicBezTo>
                  <a:pt x="487" y="1"/>
                  <a:pt x="1" y="458"/>
                  <a:pt x="1" y="1031"/>
                </a:cubicBezTo>
                <a:cubicBezTo>
                  <a:pt x="1" y="2662"/>
                  <a:pt x="1346" y="3979"/>
                  <a:pt x="2977" y="3979"/>
                </a:cubicBezTo>
                <a:lnTo>
                  <a:pt x="4322" y="3979"/>
                </a:lnTo>
                <a:cubicBezTo>
                  <a:pt x="5982" y="3979"/>
                  <a:pt x="7298" y="2662"/>
                  <a:pt x="7298" y="1031"/>
                </a:cubicBezTo>
                <a:cubicBezTo>
                  <a:pt x="7298" y="458"/>
                  <a:pt x="6841" y="1"/>
                  <a:pt x="6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8"/>
          <p:cNvSpPr/>
          <p:nvPr/>
        </p:nvSpPr>
        <p:spPr>
          <a:xfrm>
            <a:off x="5237647" y="3256138"/>
            <a:ext cx="802304" cy="542090"/>
          </a:xfrm>
          <a:custGeom>
            <a:avLst/>
            <a:gdLst/>
            <a:ahLst/>
            <a:cxnLst/>
            <a:rect l="l" t="t" r="r" b="b"/>
            <a:pathLst>
              <a:path w="8815" h="5956" extrusionOk="0">
                <a:moveTo>
                  <a:pt x="4624" y="1"/>
                </a:moveTo>
                <a:cubicBezTo>
                  <a:pt x="4609" y="1"/>
                  <a:pt x="4594" y="2"/>
                  <a:pt x="4579" y="3"/>
                </a:cubicBezTo>
                <a:cubicBezTo>
                  <a:pt x="3492" y="60"/>
                  <a:pt x="3492" y="2951"/>
                  <a:pt x="3492" y="2951"/>
                </a:cubicBezTo>
                <a:cubicBezTo>
                  <a:pt x="3492" y="2951"/>
                  <a:pt x="2695" y="1756"/>
                  <a:pt x="2081" y="1756"/>
                </a:cubicBezTo>
                <a:cubicBezTo>
                  <a:pt x="1923" y="1756"/>
                  <a:pt x="1777" y="1835"/>
                  <a:pt x="1660" y="2035"/>
                </a:cubicBezTo>
                <a:cubicBezTo>
                  <a:pt x="1240" y="2714"/>
                  <a:pt x="1630" y="3394"/>
                  <a:pt x="1904" y="3742"/>
                </a:cubicBezTo>
                <a:lnTo>
                  <a:pt x="1904" y="3742"/>
                </a:lnTo>
                <a:cubicBezTo>
                  <a:pt x="1716" y="3560"/>
                  <a:pt x="1428" y="3341"/>
                  <a:pt x="1125" y="3341"/>
                </a:cubicBezTo>
                <a:cubicBezTo>
                  <a:pt x="959" y="3341"/>
                  <a:pt x="789" y="3407"/>
                  <a:pt x="630" y="3580"/>
                </a:cubicBezTo>
                <a:cubicBezTo>
                  <a:pt x="0" y="4296"/>
                  <a:pt x="2375" y="5927"/>
                  <a:pt x="2375" y="5927"/>
                </a:cubicBezTo>
                <a:lnTo>
                  <a:pt x="5924" y="5956"/>
                </a:lnTo>
                <a:cubicBezTo>
                  <a:pt x="5924" y="5956"/>
                  <a:pt x="8815" y="3552"/>
                  <a:pt x="8099" y="3094"/>
                </a:cubicBezTo>
                <a:cubicBezTo>
                  <a:pt x="7981" y="3013"/>
                  <a:pt x="7858" y="2980"/>
                  <a:pt x="7734" y="2980"/>
                </a:cubicBezTo>
                <a:cubicBezTo>
                  <a:pt x="7106" y="2980"/>
                  <a:pt x="6468" y="3838"/>
                  <a:pt x="6468" y="3838"/>
                </a:cubicBezTo>
                <a:cubicBezTo>
                  <a:pt x="6468" y="3838"/>
                  <a:pt x="8357" y="1262"/>
                  <a:pt x="7241" y="1062"/>
                </a:cubicBezTo>
                <a:cubicBezTo>
                  <a:pt x="7183" y="1050"/>
                  <a:pt x="7125" y="1044"/>
                  <a:pt x="7069" y="1044"/>
                </a:cubicBezTo>
                <a:cubicBezTo>
                  <a:pt x="6038" y="1044"/>
                  <a:pt x="5266" y="2922"/>
                  <a:pt x="5266" y="2922"/>
                </a:cubicBezTo>
                <a:cubicBezTo>
                  <a:pt x="5266" y="2922"/>
                  <a:pt x="5655" y="1"/>
                  <a:pt x="4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8"/>
          <p:cNvSpPr/>
          <p:nvPr/>
        </p:nvSpPr>
        <p:spPr>
          <a:xfrm>
            <a:off x="4714028" y="4132990"/>
            <a:ext cx="4217305" cy="55702"/>
          </a:xfrm>
          <a:custGeom>
            <a:avLst/>
            <a:gdLst/>
            <a:ahLst/>
            <a:cxnLst/>
            <a:rect l="l" t="t" r="r" b="b"/>
            <a:pathLst>
              <a:path w="46336" h="612" extrusionOk="0">
                <a:moveTo>
                  <a:pt x="1060" y="1"/>
                </a:moveTo>
                <a:cubicBezTo>
                  <a:pt x="859" y="1"/>
                  <a:pt x="659" y="4"/>
                  <a:pt x="459" y="13"/>
                </a:cubicBezTo>
                <a:lnTo>
                  <a:pt x="401" y="13"/>
                </a:lnTo>
                <a:cubicBezTo>
                  <a:pt x="1" y="13"/>
                  <a:pt x="1" y="586"/>
                  <a:pt x="401" y="586"/>
                </a:cubicBezTo>
                <a:lnTo>
                  <a:pt x="44103" y="586"/>
                </a:lnTo>
                <a:cubicBezTo>
                  <a:pt x="44484" y="586"/>
                  <a:pt x="44879" y="611"/>
                  <a:pt x="45277" y="611"/>
                </a:cubicBezTo>
                <a:cubicBezTo>
                  <a:pt x="45477" y="611"/>
                  <a:pt x="45677" y="605"/>
                  <a:pt x="45877" y="586"/>
                </a:cubicBezTo>
                <a:lnTo>
                  <a:pt x="45963" y="586"/>
                </a:lnTo>
                <a:cubicBezTo>
                  <a:pt x="46335" y="586"/>
                  <a:pt x="46335" y="13"/>
                  <a:pt x="45963" y="13"/>
                </a:cubicBezTo>
                <a:lnTo>
                  <a:pt x="2262" y="13"/>
                </a:lnTo>
                <a:cubicBezTo>
                  <a:pt x="1861" y="13"/>
                  <a:pt x="1460" y="1"/>
                  <a:pt x="1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0" name="Google Shape;600;p58"/>
          <p:cNvGrpSpPr/>
          <p:nvPr/>
        </p:nvGrpSpPr>
        <p:grpSpPr>
          <a:xfrm>
            <a:off x="6151871" y="2100503"/>
            <a:ext cx="1578639" cy="1284706"/>
            <a:chOff x="2357113" y="709250"/>
            <a:chExt cx="2171252" cy="1766978"/>
          </a:xfrm>
        </p:grpSpPr>
        <p:sp>
          <p:nvSpPr>
            <p:cNvPr id="601" name="Google Shape;601;p58"/>
            <p:cNvSpPr/>
            <p:nvPr/>
          </p:nvSpPr>
          <p:spPr>
            <a:xfrm>
              <a:off x="3734270" y="747515"/>
              <a:ext cx="491253" cy="292716"/>
            </a:xfrm>
            <a:custGeom>
              <a:avLst/>
              <a:gdLst/>
              <a:ahLst/>
              <a:cxnLst/>
              <a:rect l="l" t="t" r="r" b="b"/>
              <a:pathLst>
                <a:path w="11246" h="6701" extrusionOk="0">
                  <a:moveTo>
                    <a:pt x="7977" y="2830"/>
                  </a:moveTo>
                  <a:cubicBezTo>
                    <a:pt x="9146" y="3597"/>
                    <a:pt x="10917" y="4272"/>
                    <a:pt x="11190" y="5787"/>
                  </a:cubicBezTo>
                  <a:cubicBezTo>
                    <a:pt x="11245" y="6079"/>
                    <a:pt x="11209" y="6390"/>
                    <a:pt x="11117" y="6700"/>
                  </a:cubicBezTo>
                  <a:cubicBezTo>
                    <a:pt x="7485" y="4875"/>
                    <a:pt x="3706" y="3159"/>
                    <a:pt x="0" y="1406"/>
                  </a:cubicBezTo>
                  <a:cubicBezTo>
                    <a:pt x="164" y="968"/>
                    <a:pt x="511" y="639"/>
                    <a:pt x="931" y="493"/>
                  </a:cubicBezTo>
                  <a:cubicBezTo>
                    <a:pt x="2209" y="0"/>
                    <a:pt x="3907" y="968"/>
                    <a:pt x="4911" y="1333"/>
                  </a:cubicBezTo>
                  <a:cubicBezTo>
                    <a:pt x="5257" y="767"/>
                    <a:pt x="5714" y="329"/>
                    <a:pt x="6499" y="329"/>
                  </a:cubicBezTo>
                  <a:cubicBezTo>
                    <a:pt x="7722" y="366"/>
                    <a:pt x="8525" y="1570"/>
                    <a:pt x="7977" y="28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8"/>
            <p:cNvSpPr/>
            <p:nvPr/>
          </p:nvSpPr>
          <p:spPr>
            <a:xfrm>
              <a:off x="3960717" y="796963"/>
              <a:ext cx="124451" cy="106891"/>
            </a:xfrm>
            <a:custGeom>
              <a:avLst/>
              <a:gdLst/>
              <a:ahLst/>
              <a:cxnLst/>
              <a:rect l="l" t="t" r="r" b="b"/>
              <a:pathLst>
                <a:path w="2849" h="2447" extrusionOk="0">
                  <a:moveTo>
                    <a:pt x="1516" y="19"/>
                  </a:moveTo>
                  <a:cubicBezTo>
                    <a:pt x="2848" y="55"/>
                    <a:pt x="2319" y="2446"/>
                    <a:pt x="1004" y="1935"/>
                  </a:cubicBezTo>
                  <a:cubicBezTo>
                    <a:pt x="0" y="1552"/>
                    <a:pt x="585" y="0"/>
                    <a:pt x="151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8"/>
            <p:cNvSpPr/>
            <p:nvPr/>
          </p:nvSpPr>
          <p:spPr>
            <a:xfrm>
              <a:off x="3015791" y="723578"/>
              <a:ext cx="1337296" cy="1547059"/>
            </a:xfrm>
            <a:custGeom>
              <a:avLst/>
              <a:gdLst/>
              <a:ahLst/>
              <a:cxnLst/>
              <a:rect l="l" t="t" r="r" b="b"/>
              <a:pathLst>
                <a:path w="30614" h="35416" extrusionOk="0">
                  <a:moveTo>
                    <a:pt x="9274" y="4948"/>
                  </a:moveTo>
                  <a:cubicBezTo>
                    <a:pt x="9456" y="4473"/>
                    <a:pt x="9767" y="3761"/>
                    <a:pt x="10095" y="3068"/>
                  </a:cubicBezTo>
                  <a:cubicBezTo>
                    <a:pt x="10771" y="1644"/>
                    <a:pt x="11337" y="1"/>
                    <a:pt x="12614" y="56"/>
                  </a:cubicBezTo>
                  <a:cubicBezTo>
                    <a:pt x="13235" y="92"/>
                    <a:pt x="14075" y="402"/>
                    <a:pt x="14896" y="731"/>
                  </a:cubicBezTo>
                  <a:cubicBezTo>
                    <a:pt x="15718" y="1041"/>
                    <a:pt x="16466" y="1461"/>
                    <a:pt x="17215" y="1808"/>
                  </a:cubicBezTo>
                  <a:cubicBezTo>
                    <a:pt x="20482" y="3378"/>
                    <a:pt x="22837" y="4820"/>
                    <a:pt x="26233" y="6317"/>
                  </a:cubicBezTo>
                  <a:cubicBezTo>
                    <a:pt x="26981" y="6646"/>
                    <a:pt x="27748" y="7047"/>
                    <a:pt x="28478" y="7431"/>
                  </a:cubicBezTo>
                  <a:cubicBezTo>
                    <a:pt x="29482" y="7978"/>
                    <a:pt x="30559" y="8471"/>
                    <a:pt x="30596" y="9347"/>
                  </a:cubicBezTo>
                  <a:cubicBezTo>
                    <a:pt x="30614" y="9767"/>
                    <a:pt x="30267" y="10333"/>
                    <a:pt x="30048" y="10917"/>
                  </a:cubicBezTo>
                  <a:cubicBezTo>
                    <a:pt x="29811" y="11501"/>
                    <a:pt x="29500" y="12031"/>
                    <a:pt x="29281" y="12506"/>
                  </a:cubicBezTo>
                  <a:cubicBezTo>
                    <a:pt x="28734" y="13637"/>
                    <a:pt x="28223" y="14678"/>
                    <a:pt x="27766" y="15645"/>
                  </a:cubicBezTo>
                  <a:cubicBezTo>
                    <a:pt x="26653" y="17964"/>
                    <a:pt x="25813" y="19990"/>
                    <a:pt x="24845" y="22199"/>
                  </a:cubicBezTo>
                  <a:cubicBezTo>
                    <a:pt x="23933" y="24298"/>
                    <a:pt x="23056" y="26562"/>
                    <a:pt x="22016" y="28771"/>
                  </a:cubicBezTo>
                  <a:cubicBezTo>
                    <a:pt x="21121" y="30651"/>
                    <a:pt x="20263" y="33353"/>
                    <a:pt x="18876" y="34503"/>
                  </a:cubicBezTo>
                  <a:cubicBezTo>
                    <a:pt x="17762" y="35416"/>
                    <a:pt x="16247" y="34850"/>
                    <a:pt x="14458" y="34138"/>
                  </a:cubicBezTo>
                  <a:cubicBezTo>
                    <a:pt x="10935" y="32732"/>
                    <a:pt x="7886" y="31016"/>
                    <a:pt x="4637" y="29483"/>
                  </a:cubicBezTo>
                  <a:cubicBezTo>
                    <a:pt x="3870" y="29118"/>
                    <a:pt x="2958" y="28734"/>
                    <a:pt x="2154" y="28333"/>
                  </a:cubicBezTo>
                  <a:cubicBezTo>
                    <a:pt x="1223" y="27876"/>
                    <a:pt x="329" y="27347"/>
                    <a:pt x="164" y="26781"/>
                  </a:cubicBezTo>
                  <a:cubicBezTo>
                    <a:pt x="0" y="26233"/>
                    <a:pt x="457" y="25138"/>
                    <a:pt x="876" y="24207"/>
                  </a:cubicBezTo>
                  <a:cubicBezTo>
                    <a:pt x="1296" y="23221"/>
                    <a:pt x="1753" y="22308"/>
                    <a:pt x="2136" y="21487"/>
                  </a:cubicBezTo>
                  <a:cubicBezTo>
                    <a:pt x="4637" y="16138"/>
                    <a:pt x="6882" y="10406"/>
                    <a:pt x="9256" y="5003"/>
                  </a:cubicBezTo>
                  <a:cubicBezTo>
                    <a:pt x="9256" y="4984"/>
                    <a:pt x="9274" y="4966"/>
                    <a:pt x="9274" y="494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8"/>
            <p:cNvSpPr/>
            <p:nvPr/>
          </p:nvSpPr>
          <p:spPr>
            <a:xfrm>
              <a:off x="3142556" y="1637446"/>
              <a:ext cx="52681" cy="77362"/>
            </a:xfrm>
            <a:custGeom>
              <a:avLst/>
              <a:gdLst/>
              <a:ahLst/>
              <a:cxnLst/>
              <a:rect l="l" t="t" r="r" b="b"/>
              <a:pathLst>
                <a:path w="1206" h="1771" extrusionOk="0">
                  <a:moveTo>
                    <a:pt x="1206" y="128"/>
                  </a:moveTo>
                  <a:cubicBezTo>
                    <a:pt x="1206" y="420"/>
                    <a:pt x="950" y="876"/>
                    <a:pt x="658" y="1296"/>
                  </a:cubicBezTo>
                  <a:cubicBezTo>
                    <a:pt x="548" y="1479"/>
                    <a:pt x="348" y="1771"/>
                    <a:pt x="165" y="1680"/>
                  </a:cubicBezTo>
                  <a:cubicBezTo>
                    <a:pt x="1" y="1588"/>
                    <a:pt x="129" y="1205"/>
                    <a:pt x="202" y="1077"/>
                  </a:cubicBezTo>
                  <a:cubicBezTo>
                    <a:pt x="384" y="676"/>
                    <a:pt x="640" y="310"/>
                    <a:pt x="968" y="18"/>
                  </a:cubicBezTo>
                  <a:cubicBezTo>
                    <a:pt x="1060" y="0"/>
                    <a:pt x="1151" y="55"/>
                    <a:pt x="1206" y="1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8"/>
            <p:cNvSpPr/>
            <p:nvPr/>
          </p:nvSpPr>
          <p:spPr>
            <a:xfrm>
              <a:off x="3168896" y="1703624"/>
              <a:ext cx="42285" cy="50279"/>
            </a:xfrm>
            <a:custGeom>
              <a:avLst/>
              <a:gdLst/>
              <a:ahLst/>
              <a:cxnLst/>
              <a:rect l="l" t="t" r="r" b="b"/>
              <a:pathLst>
                <a:path w="968" h="1151" extrusionOk="0">
                  <a:moveTo>
                    <a:pt x="493" y="37"/>
                  </a:moveTo>
                  <a:cubicBezTo>
                    <a:pt x="968" y="165"/>
                    <a:pt x="493" y="1150"/>
                    <a:pt x="146" y="931"/>
                  </a:cubicBezTo>
                  <a:cubicBezTo>
                    <a:pt x="0" y="822"/>
                    <a:pt x="55" y="274"/>
                    <a:pt x="237" y="92"/>
                  </a:cubicBezTo>
                  <a:cubicBezTo>
                    <a:pt x="311" y="19"/>
                    <a:pt x="402" y="0"/>
                    <a:pt x="493"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8"/>
            <p:cNvSpPr/>
            <p:nvPr/>
          </p:nvSpPr>
          <p:spPr>
            <a:xfrm>
              <a:off x="3103504" y="1804092"/>
              <a:ext cx="27127" cy="50279"/>
            </a:xfrm>
            <a:custGeom>
              <a:avLst/>
              <a:gdLst/>
              <a:ahLst/>
              <a:cxnLst/>
              <a:rect l="l" t="t" r="r" b="b"/>
              <a:pathLst>
                <a:path w="621" h="1151" extrusionOk="0">
                  <a:moveTo>
                    <a:pt x="384" y="37"/>
                  </a:moveTo>
                  <a:cubicBezTo>
                    <a:pt x="566" y="73"/>
                    <a:pt x="621" y="329"/>
                    <a:pt x="566" y="566"/>
                  </a:cubicBezTo>
                  <a:cubicBezTo>
                    <a:pt x="548" y="767"/>
                    <a:pt x="384" y="1150"/>
                    <a:pt x="183" y="1041"/>
                  </a:cubicBezTo>
                  <a:cubicBezTo>
                    <a:pt x="55" y="931"/>
                    <a:pt x="0" y="749"/>
                    <a:pt x="37" y="585"/>
                  </a:cubicBezTo>
                  <a:cubicBezTo>
                    <a:pt x="73" y="329"/>
                    <a:pt x="165" y="0"/>
                    <a:pt x="384"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8"/>
            <p:cNvSpPr/>
            <p:nvPr/>
          </p:nvSpPr>
          <p:spPr>
            <a:xfrm>
              <a:off x="3179249" y="887865"/>
              <a:ext cx="1011163" cy="1217693"/>
            </a:xfrm>
            <a:custGeom>
              <a:avLst/>
              <a:gdLst/>
              <a:ahLst/>
              <a:cxnLst/>
              <a:rect l="l" t="t" r="r" b="b"/>
              <a:pathLst>
                <a:path w="23148" h="27876" extrusionOk="0">
                  <a:moveTo>
                    <a:pt x="7485" y="3962"/>
                  </a:moveTo>
                  <a:cubicBezTo>
                    <a:pt x="7631" y="3597"/>
                    <a:pt x="7887" y="3012"/>
                    <a:pt x="8161" y="2465"/>
                  </a:cubicBezTo>
                  <a:cubicBezTo>
                    <a:pt x="8690" y="1315"/>
                    <a:pt x="9146" y="0"/>
                    <a:pt x="10096" y="0"/>
                  </a:cubicBezTo>
                  <a:cubicBezTo>
                    <a:pt x="10570" y="0"/>
                    <a:pt x="11173" y="219"/>
                    <a:pt x="11757" y="457"/>
                  </a:cubicBezTo>
                  <a:cubicBezTo>
                    <a:pt x="12359" y="676"/>
                    <a:pt x="12907" y="986"/>
                    <a:pt x="13454" y="1260"/>
                  </a:cubicBezTo>
                  <a:cubicBezTo>
                    <a:pt x="15828" y="2392"/>
                    <a:pt x="17544" y="3469"/>
                    <a:pt x="20008" y="4564"/>
                  </a:cubicBezTo>
                  <a:cubicBezTo>
                    <a:pt x="20556" y="4801"/>
                    <a:pt x="21103" y="5093"/>
                    <a:pt x="21633" y="5386"/>
                  </a:cubicBezTo>
                  <a:cubicBezTo>
                    <a:pt x="22381" y="5787"/>
                    <a:pt x="23148" y="6134"/>
                    <a:pt x="23148" y="6846"/>
                  </a:cubicBezTo>
                  <a:cubicBezTo>
                    <a:pt x="23148" y="7175"/>
                    <a:pt x="22874" y="7631"/>
                    <a:pt x="22692" y="8106"/>
                  </a:cubicBezTo>
                  <a:cubicBezTo>
                    <a:pt x="22509" y="8580"/>
                    <a:pt x="22272" y="9000"/>
                    <a:pt x="22089" y="9383"/>
                  </a:cubicBezTo>
                  <a:cubicBezTo>
                    <a:pt x="21651" y="10296"/>
                    <a:pt x="21249" y="11136"/>
                    <a:pt x="20866" y="11921"/>
                  </a:cubicBezTo>
                  <a:cubicBezTo>
                    <a:pt x="19990" y="13783"/>
                    <a:pt x="19314" y="15426"/>
                    <a:pt x="18529" y="17197"/>
                  </a:cubicBezTo>
                  <a:cubicBezTo>
                    <a:pt x="17781" y="18894"/>
                    <a:pt x="17087" y="20720"/>
                    <a:pt x="16248" y="22491"/>
                  </a:cubicBezTo>
                  <a:cubicBezTo>
                    <a:pt x="15536" y="24006"/>
                    <a:pt x="14805" y="26178"/>
                    <a:pt x="13747" y="27127"/>
                  </a:cubicBezTo>
                  <a:cubicBezTo>
                    <a:pt x="12907" y="27876"/>
                    <a:pt x="11793" y="27474"/>
                    <a:pt x="10479" y="26963"/>
                  </a:cubicBezTo>
                  <a:cubicBezTo>
                    <a:pt x="7923" y="25941"/>
                    <a:pt x="5714" y="24663"/>
                    <a:pt x="3341" y="23549"/>
                  </a:cubicBezTo>
                  <a:cubicBezTo>
                    <a:pt x="2775" y="23276"/>
                    <a:pt x="2118" y="23002"/>
                    <a:pt x="1534" y="22691"/>
                  </a:cubicBezTo>
                  <a:cubicBezTo>
                    <a:pt x="858" y="22363"/>
                    <a:pt x="201" y="21979"/>
                    <a:pt x="110" y="21541"/>
                  </a:cubicBezTo>
                  <a:cubicBezTo>
                    <a:pt x="0" y="21103"/>
                    <a:pt x="384" y="20227"/>
                    <a:pt x="712" y="19460"/>
                  </a:cubicBezTo>
                  <a:cubicBezTo>
                    <a:pt x="1041" y="18712"/>
                    <a:pt x="1406" y="17945"/>
                    <a:pt x="1716" y="17288"/>
                  </a:cubicBezTo>
                  <a:cubicBezTo>
                    <a:pt x="3725" y="12980"/>
                    <a:pt x="5550" y="8361"/>
                    <a:pt x="7467" y="3998"/>
                  </a:cubicBezTo>
                  <a:cubicBezTo>
                    <a:pt x="7467" y="3998"/>
                    <a:pt x="7485" y="3980"/>
                    <a:pt x="7485" y="39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8"/>
            <p:cNvSpPr/>
            <p:nvPr/>
          </p:nvSpPr>
          <p:spPr>
            <a:xfrm>
              <a:off x="3597109" y="954829"/>
              <a:ext cx="116458" cy="110080"/>
            </a:xfrm>
            <a:custGeom>
              <a:avLst/>
              <a:gdLst/>
              <a:ahLst/>
              <a:cxnLst/>
              <a:rect l="l" t="t" r="r" b="b"/>
              <a:pathLst>
                <a:path w="2666" h="2520" extrusionOk="0">
                  <a:moveTo>
                    <a:pt x="749" y="1297"/>
                  </a:moveTo>
                  <a:cubicBezTo>
                    <a:pt x="968" y="1133"/>
                    <a:pt x="1205" y="877"/>
                    <a:pt x="1461" y="658"/>
                  </a:cubicBezTo>
                  <a:cubicBezTo>
                    <a:pt x="1698" y="457"/>
                    <a:pt x="1972" y="147"/>
                    <a:pt x="2264" y="74"/>
                  </a:cubicBezTo>
                  <a:cubicBezTo>
                    <a:pt x="2410" y="19"/>
                    <a:pt x="2574" y="110"/>
                    <a:pt x="2629" y="256"/>
                  </a:cubicBezTo>
                  <a:cubicBezTo>
                    <a:pt x="2665" y="585"/>
                    <a:pt x="1972" y="1187"/>
                    <a:pt x="1826" y="1370"/>
                  </a:cubicBezTo>
                  <a:cubicBezTo>
                    <a:pt x="1552" y="1717"/>
                    <a:pt x="1260" y="2045"/>
                    <a:pt x="931" y="2337"/>
                  </a:cubicBezTo>
                  <a:cubicBezTo>
                    <a:pt x="785" y="2447"/>
                    <a:pt x="621" y="2502"/>
                    <a:pt x="457" y="2520"/>
                  </a:cubicBezTo>
                  <a:cubicBezTo>
                    <a:pt x="0" y="2465"/>
                    <a:pt x="0" y="1498"/>
                    <a:pt x="0" y="950"/>
                  </a:cubicBezTo>
                  <a:cubicBezTo>
                    <a:pt x="0" y="640"/>
                    <a:pt x="37" y="19"/>
                    <a:pt x="329" y="1"/>
                  </a:cubicBezTo>
                  <a:cubicBezTo>
                    <a:pt x="749" y="1"/>
                    <a:pt x="712" y="877"/>
                    <a:pt x="749" y="129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8"/>
            <p:cNvSpPr/>
            <p:nvPr/>
          </p:nvSpPr>
          <p:spPr>
            <a:xfrm>
              <a:off x="3444004" y="1271436"/>
              <a:ext cx="116458" cy="110080"/>
            </a:xfrm>
            <a:custGeom>
              <a:avLst/>
              <a:gdLst/>
              <a:ahLst/>
              <a:cxnLst/>
              <a:rect l="l" t="t" r="r" b="b"/>
              <a:pathLst>
                <a:path w="2666" h="2520" extrusionOk="0">
                  <a:moveTo>
                    <a:pt x="749" y="1278"/>
                  </a:moveTo>
                  <a:cubicBezTo>
                    <a:pt x="968" y="1114"/>
                    <a:pt x="1205" y="876"/>
                    <a:pt x="1461" y="639"/>
                  </a:cubicBezTo>
                  <a:cubicBezTo>
                    <a:pt x="1698" y="456"/>
                    <a:pt x="1972" y="146"/>
                    <a:pt x="2264" y="55"/>
                  </a:cubicBezTo>
                  <a:cubicBezTo>
                    <a:pt x="2410" y="18"/>
                    <a:pt x="2574" y="110"/>
                    <a:pt x="2611" y="256"/>
                  </a:cubicBezTo>
                  <a:cubicBezTo>
                    <a:pt x="2665" y="566"/>
                    <a:pt x="1972" y="1187"/>
                    <a:pt x="1826" y="1351"/>
                  </a:cubicBezTo>
                  <a:cubicBezTo>
                    <a:pt x="1552" y="1716"/>
                    <a:pt x="1260" y="2026"/>
                    <a:pt x="931" y="2318"/>
                  </a:cubicBezTo>
                  <a:cubicBezTo>
                    <a:pt x="785" y="2428"/>
                    <a:pt x="621" y="2501"/>
                    <a:pt x="457" y="2519"/>
                  </a:cubicBezTo>
                  <a:cubicBezTo>
                    <a:pt x="0" y="2464"/>
                    <a:pt x="0" y="1497"/>
                    <a:pt x="0" y="949"/>
                  </a:cubicBezTo>
                  <a:cubicBezTo>
                    <a:pt x="0" y="639"/>
                    <a:pt x="37" y="18"/>
                    <a:pt x="329" y="0"/>
                  </a:cubicBezTo>
                  <a:cubicBezTo>
                    <a:pt x="749" y="0"/>
                    <a:pt x="712" y="876"/>
                    <a:pt x="749" y="127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8"/>
            <p:cNvSpPr/>
            <p:nvPr/>
          </p:nvSpPr>
          <p:spPr>
            <a:xfrm>
              <a:off x="3500616" y="1122306"/>
              <a:ext cx="126810" cy="106105"/>
            </a:xfrm>
            <a:custGeom>
              <a:avLst/>
              <a:gdLst/>
              <a:ahLst/>
              <a:cxnLst/>
              <a:rect l="l" t="t" r="r" b="b"/>
              <a:pathLst>
                <a:path w="2903" h="2429" extrusionOk="0">
                  <a:moveTo>
                    <a:pt x="621" y="1406"/>
                  </a:moveTo>
                  <a:cubicBezTo>
                    <a:pt x="895" y="1223"/>
                    <a:pt x="1187" y="931"/>
                    <a:pt x="1534" y="676"/>
                  </a:cubicBezTo>
                  <a:cubicBezTo>
                    <a:pt x="1881" y="420"/>
                    <a:pt x="2209" y="128"/>
                    <a:pt x="2574" y="19"/>
                  </a:cubicBezTo>
                  <a:cubicBezTo>
                    <a:pt x="2702" y="0"/>
                    <a:pt x="2830" y="92"/>
                    <a:pt x="2866" y="219"/>
                  </a:cubicBezTo>
                  <a:cubicBezTo>
                    <a:pt x="2903" y="457"/>
                    <a:pt x="2465" y="785"/>
                    <a:pt x="2373" y="877"/>
                  </a:cubicBezTo>
                  <a:cubicBezTo>
                    <a:pt x="1990" y="1242"/>
                    <a:pt x="1570" y="1570"/>
                    <a:pt x="1150" y="1899"/>
                  </a:cubicBezTo>
                  <a:cubicBezTo>
                    <a:pt x="877" y="2100"/>
                    <a:pt x="365" y="2428"/>
                    <a:pt x="128" y="2008"/>
                  </a:cubicBezTo>
                  <a:cubicBezTo>
                    <a:pt x="0" y="1789"/>
                    <a:pt x="37" y="1260"/>
                    <a:pt x="73" y="895"/>
                  </a:cubicBezTo>
                  <a:cubicBezTo>
                    <a:pt x="110" y="548"/>
                    <a:pt x="219" y="219"/>
                    <a:pt x="457" y="292"/>
                  </a:cubicBezTo>
                  <a:cubicBezTo>
                    <a:pt x="712" y="365"/>
                    <a:pt x="603" y="1041"/>
                    <a:pt x="621" y="14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8"/>
            <p:cNvSpPr/>
            <p:nvPr/>
          </p:nvSpPr>
          <p:spPr>
            <a:xfrm>
              <a:off x="3293258" y="1576029"/>
              <a:ext cx="126068" cy="106105"/>
            </a:xfrm>
            <a:custGeom>
              <a:avLst/>
              <a:gdLst/>
              <a:ahLst/>
              <a:cxnLst/>
              <a:rect l="l" t="t" r="r" b="b"/>
              <a:pathLst>
                <a:path w="2886" h="2429" extrusionOk="0">
                  <a:moveTo>
                    <a:pt x="603" y="1406"/>
                  </a:moveTo>
                  <a:cubicBezTo>
                    <a:pt x="877" y="1224"/>
                    <a:pt x="1188" y="913"/>
                    <a:pt x="1516" y="676"/>
                  </a:cubicBezTo>
                  <a:cubicBezTo>
                    <a:pt x="1863" y="420"/>
                    <a:pt x="2192" y="110"/>
                    <a:pt x="2557" y="19"/>
                  </a:cubicBezTo>
                  <a:cubicBezTo>
                    <a:pt x="2684" y="0"/>
                    <a:pt x="2812" y="73"/>
                    <a:pt x="2867" y="220"/>
                  </a:cubicBezTo>
                  <a:cubicBezTo>
                    <a:pt x="2885" y="457"/>
                    <a:pt x="2465" y="785"/>
                    <a:pt x="2374" y="858"/>
                  </a:cubicBezTo>
                  <a:cubicBezTo>
                    <a:pt x="1973" y="1224"/>
                    <a:pt x="1571" y="1570"/>
                    <a:pt x="1133" y="1899"/>
                  </a:cubicBezTo>
                  <a:cubicBezTo>
                    <a:pt x="859" y="2100"/>
                    <a:pt x="366" y="2428"/>
                    <a:pt x="129" y="2009"/>
                  </a:cubicBezTo>
                  <a:cubicBezTo>
                    <a:pt x="1" y="1771"/>
                    <a:pt x="19" y="1260"/>
                    <a:pt x="74" y="895"/>
                  </a:cubicBezTo>
                  <a:cubicBezTo>
                    <a:pt x="110" y="548"/>
                    <a:pt x="202" y="220"/>
                    <a:pt x="457" y="293"/>
                  </a:cubicBezTo>
                  <a:cubicBezTo>
                    <a:pt x="713" y="384"/>
                    <a:pt x="603" y="1041"/>
                    <a:pt x="603" y="14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8"/>
            <p:cNvSpPr/>
            <p:nvPr/>
          </p:nvSpPr>
          <p:spPr>
            <a:xfrm>
              <a:off x="3350700" y="1440484"/>
              <a:ext cx="110866" cy="104489"/>
            </a:xfrm>
            <a:custGeom>
              <a:avLst/>
              <a:gdLst/>
              <a:ahLst/>
              <a:cxnLst/>
              <a:rect l="l" t="t" r="r" b="b"/>
              <a:pathLst>
                <a:path w="2538" h="2392" extrusionOk="0">
                  <a:moveTo>
                    <a:pt x="1716" y="0"/>
                  </a:moveTo>
                  <a:cubicBezTo>
                    <a:pt x="1534" y="0"/>
                    <a:pt x="1406" y="256"/>
                    <a:pt x="1278" y="511"/>
                  </a:cubicBezTo>
                  <a:lnTo>
                    <a:pt x="1223" y="621"/>
                  </a:lnTo>
                  <a:cubicBezTo>
                    <a:pt x="1187" y="676"/>
                    <a:pt x="1150" y="749"/>
                    <a:pt x="1114" y="822"/>
                  </a:cubicBezTo>
                  <a:lnTo>
                    <a:pt x="1041" y="785"/>
                  </a:lnTo>
                  <a:lnTo>
                    <a:pt x="895" y="730"/>
                  </a:lnTo>
                  <a:cubicBezTo>
                    <a:pt x="712" y="657"/>
                    <a:pt x="530" y="603"/>
                    <a:pt x="329" y="584"/>
                  </a:cubicBezTo>
                  <a:cubicBezTo>
                    <a:pt x="128" y="584"/>
                    <a:pt x="73" y="676"/>
                    <a:pt x="55" y="749"/>
                  </a:cubicBezTo>
                  <a:cubicBezTo>
                    <a:pt x="0" y="986"/>
                    <a:pt x="365" y="1205"/>
                    <a:pt x="840" y="1406"/>
                  </a:cubicBezTo>
                  <a:cubicBezTo>
                    <a:pt x="822" y="1461"/>
                    <a:pt x="804" y="1497"/>
                    <a:pt x="785" y="1552"/>
                  </a:cubicBezTo>
                  <a:cubicBezTo>
                    <a:pt x="658" y="1826"/>
                    <a:pt x="548" y="2118"/>
                    <a:pt x="621" y="2282"/>
                  </a:cubicBezTo>
                  <a:cubicBezTo>
                    <a:pt x="639" y="2337"/>
                    <a:pt x="694" y="2373"/>
                    <a:pt x="767" y="2392"/>
                  </a:cubicBezTo>
                  <a:lnTo>
                    <a:pt x="804" y="2392"/>
                  </a:lnTo>
                  <a:cubicBezTo>
                    <a:pt x="1023" y="2392"/>
                    <a:pt x="1242" y="2045"/>
                    <a:pt x="1461" y="1625"/>
                  </a:cubicBezTo>
                  <a:cubicBezTo>
                    <a:pt x="1607" y="1661"/>
                    <a:pt x="1753" y="1698"/>
                    <a:pt x="1881" y="1734"/>
                  </a:cubicBezTo>
                  <a:cubicBezTo>
                    <a:pt x="1972" y="1771"/>
                    <a:pt x="2081" y="1789"/>
                    <a:pt x="2191" y="1807"/>
                  </a:cubicBezTo>
                  <a:cubicBezTo>
                    <a:pt x="2392" y="1807"/>
                    <a:pt x="2465" y="1716"/>
                    <a:pt x="2501" y="1643"/>
                  </a:cubicBezTo>
                  <a:cubicBezTo>
                    <a:pt x="2538" y="1424"/>
                    <a:pt x="2246" y="1296"/>
                    <a:pt x="1972" y="1168"/>
                  </a:cubicBezTo>
                  <a:lnTo>
                    <a:pt x="1862" y="1132"/>
                  </a:lnTo>
                  <a:cubicBezTo>
                    <a:pt x="1808" y="1095"/>
                    <a:pt x="1753" y="1077"/>
                    <a:pt x="1698" y="1041"/>
                  </a:cubicBezTo>
                  <a:cubicBezTo>
                    <a:pt x="1753" y="895"/>
                    <a:pt x="1808" y="749"/>
                    <a:pt x="1844" y="621"/>
                  </a:cubicBezTo>
                  <a:cubicBezTo>
                    <a:pt x="1899" y="493"/>
                    <a:pt x="2027" y="91"/>
                    <a:pt x="1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8"/>
            <p:cNvSpPr/>
            <p:nvPr/>
          </p:nvSpPr>
          <p:spPr>
            <a:xfrm>
              <a:off x="3698364" y="1017032"/>
              <a:ext cx="429879" cy="256023"/>
            </a:xfrm>
            <a:custGeom>
              <a:avLst/>
              <a:gdLst/>
              <a:ahLst/>
              <a:cxnLst/>
              <a:rect l="l" t="t" r="r" b="b"/>
              <a:pathLst>
                <a:path w="9841" h="5861" extrusionOk="0">
                  <a:moveTo>
                    <a:pt x="475" y="1"/>
                  </a:moveTo>
                  <a:lnTo>
                    <a:pt x="1" y="986"/>
                  </a:lnTo>
                  <a:cubicBezTo>
                    <a:pt x="201" y="1096"/>
                    <a:pt x="402" y="1187"/>
                    <a:pt x="585" y="1279"/>
                  </a:cubicBezTo>
                  <a:cubicBezTo>
                    <a:pt x="3195" y="2556"/>
                    <a:pt x="5696" y="4017"/>
                    <a:pt x="8215" y="5313"/>
                  </a:cubicBezTo>
                  <a:cubicBezTo>
                    <a:pt x="8544" y="5477"/>
                    <a:pt x="8946" y="5714"/>
                    <a:pt x="9274" y="5861"/>
                  </a:cubicBezTo>
                  <a:cubicBezTo>
                    <a:pt x="9438" y="5550"/>
                    <a:pt x="9621" y="5240"/>
                    <a:pt x="9767" y="4893"/>
                  </a:cubicBezTo>
                  <a:cubicBezTo>
                    <a:pt x="9804" y="4856"/>
                    <a:pt x="9822" y="4802"/>
                    <a:pt x="9840" y="4747"/>
                  </a:cubicBezTo>
                  <a:cubicBezTo>
                    <a:pt x="9493" y="4546"/>
                    <a:pt x="9128" y="4364"/>
                    <a:pt x="8781" y="4199"/>
                  </a:cubicBezTo>
                  <a:cubicBezTo>
                    <a:pt x="7193" y="3341"/>
                    <a:pt x="5787" y="2593"/>
                    <a:pt x="4163" y="1790"/>
                  </a:cubicBezTo>
                  <a:cubicBezTo>
                    <a:pt x="3177" y="1297"/>
                    <a:pt x="2155" y="840"/>
                    <a:pt x="1096" y="311"/>
                  </a:cubicBezTo>
                  <a:lnTo>
                    <a:pt x="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8"/>
            <p:cNvSpPr/>
            <p:nvPr/>
          </p:nvSpPr>
          <p:spPr>
            <a:xfrm>
              <a:off x="3646513" y="1121519"/>
              <a:ext cx="427477" cy="253621"/>
            </a:xfrm>
            <a:custGeom>
              <a:avLst/>
              <a:gdLst/>
              <a:ahLst/>
              <a:cxnLst/>
              <a:rect l="l" t="t" r="r" b="b"/>
              <a:pathLst>
                <a:path w="9786" h="5806" extrusionOk="0">
                  <a:moveTo>
                    <a:pt x="494" y="0"/>
                  </a:moveTo>
                  <a:lnTo>
                    <a:pt x="1" y="986"/>
                  </a:lnTo>
                  <a:lnTo>
                    <a:pt x="220" y="1095"/>
                  </a:lnTo>
                  <a:cubicBezTo>
                    <a:pt x="2812" y="2373"/>
                    <a:pt x="5313" y="3815"/>
                    <a:pt x="7832" y="5130"/>
                  </a:cubicBezTo>
                  <a:cubicBezTo>
                    <a:pt x="8325" y="5385"/>
                    <a:pt x="8982" y="5787"/>
                    <a:pt x="9293" y="5805"/>
                  </a:cubicBezTo>
                  <a:cubicBezTo>
                    <a:pt x="9457" y="5458"/>
                    <a:pt x="9621" y="5093"/>
                    <a:pt x="9786" y="4728"/>
                  </a:cubicBezTo>
                  <a:cubicBezTo>
                    <a:pt x="9366" y="4454"/>
                    <a:pt x="8873" y="4235"/>
                    <a:pt x="8417" y="3998"/>
                  </a:cubicBezTo>
                  <a:cubicBezTo>
                    <a:pt x="6828" y="3158"/>
                    <a:pt x="5404" y="2410"/>
                    <a:pt x="3780" y="1588"/>
                  </a:cubicBezTo>
                  <a:cubicBezTo>
                    <a:pt x="2794" y="1114"/>
                    <a:pt x="1790" y="639"/>
                    <a:pt x="713" y="110"/>
                  </a:cubicBezTo>
                  <a:lnTo>
                    <a:pt x="4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8"/>
            <p:cNvSpPr/>
            <p:nvPr/>
          </p:nvSpPr>
          <p:spPr>
            <a:xfrm>
              <a:off x="3596279" y="1223560"/>
              <a:ext cx="428263" cy="253621"/>
            </a:xfrm>
            <a:custGeom>
              <a:avLst/>
              <a:gdLst/>
              <a:ahLst/>
              <a:cxnLst/>
              <a:rect l="l" t="t" r="r" b="b"/>
              <a:pathLst>
                <a:path w="9804" h="5806" extrusionOk="0">
                  <a:moveTo>
                    <a:pt x="494" y="1"/>
                  </a:moveTo>
                  <a:lnTo>
                    <a:pt x="1" y="968"/>
                  </a:lnTo>
                  <a:cubicBezTo>
                    <a:pt x="293" y="1114"/>
                    <a:pt x="567" y="1260"/>
                    <a:pt x="822" y="1388"/>
                  </a:cubicBezTo>
                  <a:cubicBezTo>
                    <a:pt x="3415" y="2648"/>
                    <a:pt x="5934" y="4108"/>
                    <a:pt x="8435" y="5404"/>
                  </a:cubicBezTo>
                  <a:cubicBezTo>
                    <a:pt x="8672" y="5532"/>
                    <a:pt x="8909" y="5678"/>
                    <a:pt x="9165" y="5806"/>
                  </a:cubicBezTo>
                  <a:cubicBezTo>
                    <a:pt x="9384" y="5441"/>
                    <a:pt x="9585" y="5057"/>
                    <a:pt x="9804" y="4692"/>
                  </a:cubicBezTo>
                  <a:cubicBezTo>
                    <a:pt x="9530" y="4546"/>
                    <a:pt x="9274" y="4418"/>
                    <a:pt x="9019" y="4291"/>
                  </a:cubicBezTo>
                  <a:cubicBezTo>
                    <a:pt x="7431" y="3451"/>
                    <a:pt x="6007" y="2684"/>
                    <a:pt x="4382" y="1881"/>
                  </a:cubicBezTo>
                  <a:cubicBezTo>
                    <a:pt x="3396" y="1406"/>
                    <a:pt x="2374" y="932"/>
                    <a:pt x="1315" y="402"/>
                  </a:cubicBezTo>
                  <a:cubicBezTo>
                    <a:pt x="1060" y="275"/>
                    <a:pt x="804" y="147"/>
                    <a:pt x="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8"/>
            <p:cNvSpPr/>
            <p:nvPr/>
          </p:nvSpPr>
          <p:spPr>
            <a:xfrm>
              <a:off x="3545259" y="1327217"/>
              <a:ext cx="420269" cy="249645"/>
            </a:xfrm>
            <a:custGeom>
              <a:avLst/>
              <a:gdLst/>
              <a:ahLst/>
              <a:cxnLst/>
              <a:rect l="l" t="t" r="r" b="b"/>
              <a:pathLst>
                <a:path w="9621" h="5715" extrusionOk="0">
                  <a:moveTo>
                    <a:pt x="493" y="1"/>
                  </a:moveTo>
                  <a:lnTo>
                    <a:pt x="1" y="1005"/>
                  </a:lnTo>
                  <a:lnTo>
                    <a:pt x="420" y="1224"/>
                  </a:lnTo>
                  <a:cubicBezTo>
                    <a:pt x="3031" y="2484"/>
                    <a:pt x="5532" y="3944"/>
                    <a:pt x="8051" y="5240"/>
                  </a:cubicBezTo>
                  <a:cubicBezTo>
                    <a:pt x="8325" y="5386"/>
                    <a:pt x="8653" y="5587"/>
                    <a:pt x="8946" y="5715"/>
                  </a:cubicBezTo>
                  <a:lnTo>
                    <a:pt x="9621" y="4638"/>
                  </a:lnTo>
                  <a:cubicBezTo>
                    <a:pt x="9292" y="4455"/>
                    <a:pt x="8946" y="4291"/>
                    <a:pt x="8617" y="4127"/>
                  </a:cubicBezTo>
                  <a:cubicBezTo>
                    <a:pt x="7047" y="3269"/>
                    <a:pt x="5623" y="2520"/>
                    <a:pt x="3998" y="1717"/>
                  </a:cubicBezTo>
                  <a:cubicBezTo>
                    <a:pt x="3013" y="1224"/>
                    <a:pt x="1990" y="768"/>
                    <a:pt x="932" y="238"/>
                  </a:cubicBezTo>
                  <a:lnTo>
                    <a:pt x="4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8"/>
            <p:cNvSpPr/>
            <p:nvPr/>
          </p:nvSpPr>
          <p:spPr>
            <a:xfrm>
              <a:off x="3499830" y="1421308"/>
              <a:ext cx="425031" cy="253664"/>
            </a:xfrm>
            <a:custGeom>
              <a:avLst/>
              <a:gdLst/>
              <a:ahLst/>
              <a:cxnLst/>
              <a:rect l="l" t="t" r="r" b="b"/>
              <a:pathLst>
                <a:path w="9730" h="5807" extrusionOk="0">
                  <a:moveTo>
                    <a:pt x="475" y="1"/>
                  </a:moveTo>
                  <a:lnTo>
                    <a:pt x="0" y="987"/>
                  </a:lnTo>
                  <a:lnTo>
                    <a:pt x="475" y="1224"/>
                  </a:lnTo>
                  <a:cubicBezTo>
                    <a:pt x="3067" y="2502"/>
                    <a:pt x="5586" y="3944"/>
                    <a:pt x="8087" y="5258"/>
                  </a:cubicBezTo>
                  <a:cubicBezTo>
                    <a:pt x="8434" y="5423"/>
                    <a:pt x="8835" y="5660"/>
                    <a:pt x="9146" y="5806"/>
                  </a:cubicBezTo>
                  <a:cubicBezTo>
                    <a:pt x="9328" y="5477"/>
                    <a:pt x="9511" y="5167"/>
                    <a:pt x="9657" y="4839"/>
                  </a:cubicBezTo>
                  <a:cubicBezTo>
                    <a:pt x="9693" y="4784"/>
                    <a:pt x="9712" y="4729"/>
                    <a:pt x="9730" y="4674"/>
                  </a:cubicBezTo>
                  <a:cubicBezTo>
                    <a:pt x="9383" y="4492"/>
                    <a:pt x="9018" y="4309"/>
                    <a:pt x="8671" y="4127"/>
                  </a:cubicBezTo>
                  <a:cubicBezTo>
                    <a:pt x="7083" y="3287"/>
                    <a:pt x="5659" y="2538"/>
                    <a:pt x="4034" y="1717"/>
                  </a:cubicBezTo>
                  <a:cubicBezTo>
                    <a:pt x="3049" y="1242"/>
                    <a:pt x="2045" y="768"/>
                    <a:pt x="986" y="238"/>
                  </a:cubicBezTo>
                  <a:lnTo>
                    <a:pt x="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8"/>
            <p:cNvSpPr/>
            <p:nvPr/>
          </p:nvSpPr>
          <p:spPr>
            <a:xfrm>
              <a:off x="3447979" y="1525795"/>
              <a:ext cx="422672" cy="251218"/>
            </a:xfrm>
            <a:custGeom>
              <a:avLst/>
              <a:gdLst/>
              <a:ahLst/>
              <a:cxnLst/>
              <a:rect l="l" t="t" r="r" b="b"/>
              <a:pathLst>
                <a:path w="9676" h="5751" extrusionOk="0">
                  <a:moveTo>
                    <a:pt x="493" y="0"/>
                  </a:moveTo>
                  <a:lnTo>
                    <a:pt x="0" y="986"/>
                  </a:lnTo>
                  <a:lnTo>
                    <a:pt x="92" y="1041"/>
                  </a:lnTo>
                  <a:cubicBezTo>
                    <a:pt x="2702" y="2301"/>
                    <a:pt x="5221" y="3761"/>
                    <a:pt x="7722" y="5057"/>
                  </a:cubicBezTo>
                  <a:cubicBezTo>
                    <a:pt x="8215" y="5313"/>
                    <a:pt x="8872" y="5714"/>
                    <a:pt x="9183" y="5751"/>
                  </a:cubicBezTo>
                  <a:cubicBezTo>
                    <a:pt x="9347" y="5386"/>
                    <a:pt x="9511" y="5039"/>
                    <a:pt x="9676" y="4674"/>
                  </a:cubicBezTo>
                  <a:cubicBezTo>
                    <a:pt x="9256" y="4400"/>
                    <a:pt x="8763" y="4181"/>
                    <a:pt x="8307" y="3943"/>
                  </a:cubicBezTo>
                  <a:cubicBezTo>
                    <a:pt x="6718" y="3085"/>
                    <a:pt x="5294" y="2337"/>
                    <a:pt x="3670" y="1534"/>
                  </a:cubicBezTo>
                  <a:cubicBezTo>
                    <a:pt x="2684" y="1041"/>
                    <a:pt x="1662" y="585"/>
                    <a:pt x="603" y="55"/>
                  </a:cubicBezTo>
                  <a:lnTo>
                    <a:pt x="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8"/>
            <p:cNvSpPr/>
            <p:nvPr/>
          </p:nvSpPr>
          <p:spPr>
            <a:xfrm>
              <a:off x="3398531" y="1627050"/>
              <a:ext cx="422672" cy="251262"/>
            </a:xfrm>
            <a:custGeom>
              <a:avLst/>
              <a:gdLst/>
              <a:ahLst/>
              <a:cxnLst/>
              <a:rect l="l" t="t" r="r" b="b"/>
              <a:pathLst>
                <a:path w="9676" h="5752" extrusionOk="0">
                  <a:moveTo>
                    <a:pt x="475" y="1"/>
                  </a:moveTo>
                  <a:lnTo>
                    <a:pt x="1" y="987"/>
                  </a:lnTo>
                  <a:cubicBezTo>
                    <a:pt x="238" y="1114"/>
                    <a:pt x="475" y="1224"/>
                    <a:pt x="694" y="1333"/>
                  </a:cubicBezTo>
                  <a:cubicBezTo>
                    <a:pt x="3287" y="2611"/>
                    <a:pt x="5787" y="4072"/>
                    <a:pt x="8307" y="5368"/>
                  </a:cubicBezTo>
                  <a:cubicBezTo>
                    <a:pt x="8544" y="5477"/>
                    <a:pt x="8800" y="5623"/>
                    <a:pt x="9037" y="5751"/>
                  </a:cubicBezTo>
                  <a:cubicBezTo>
                    <a:pt x="9256" y="5386"/>
                    <a:pt x="9475" y="5021"/>
                    <a:pt x="9676" y="4638"/>
                  </a:cubicBezTo>
                  <a:cubicBezTo>
                    <a:pt x="9420" y="4510"/>
                    <a:pt x="9146" y="4382"/>
                    <a:pt x="8891" y="4254"/>
                  </a:cubicBezTo>
                  <a:cubicBezTo>
                    <a:pt x="7303" y="3396"/>
                    <a:pt x="5879" y="2648"/>
                    <a:pt x="4254" y="1845"/>
                  </a:cubicBezTo>
                  <a:cubicBezTo>
                    <a:pt x="3268" y="1352"/>
                    <a:pt x="2264" y="895"/>
                    <a:pt x="1187" y="366"/>
                  </a:cubicBezTo>
                  <a:cubicBezTo>
                    <a:pt x="968" y="238"/>
                    <a:pt x="731" y="129"/>
                    <a:pt x="4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8"/>
            <p:cNvSpPr/>
            <p:nvPr/>
          </p:nvSpPr>
          <p:spPr>
            <a:xfrm>
              <a:off x="3346725" y="1731537"/>
              <a:ext cx="415464" cy="247243"/>
            </a:xfrm>
            <a:custGeom>
              <a:avLst/>
              <a:gdLst/>
              <a:ahLst/>
              <a:cxnLst/>
              <a:rect l="l" t="t" r="r" b="b"/>
              <a:pathLst>
                <a:path w="9511" h="5660" extrusionOk="0">
                  <a:moveTo>
                    <a:pt x="493" y="0"/>
                  </a:moveTo>
                  <a:lnTo>
                    <a:pt x="0" y="1004"/>
                  </a:lnTo>
                  <a:lnTo>
                    <a:pt x="310" y="1150"/>
                  </a:lnTo>
                  <a:cubicBezTo>
                    <a:pt x="2921" y="2428"/>
                    <a:pt x="5422" y="3870"/>
                    <a:pt x="7941" y="5185"/>
                  </a:cubicBezTo>
                  <a:cubicBezTo>
                    <a:pt x="8215" y="5331"/>
                    <a:pt x="8543" y="5513"/>
                    <a:pt x="8836" y="5659"/>
                  </a:cubicBezTo>
                  <a:lnTo>
                    <a:pt x="9511" y="4564"/>
                  </a:lnTo>
                  <a:cubicBezTo>
                    <a:pt x="9182" y="4400"/>
                    <a:pt x="8836" y="4235"/>
                    <a:pt x="8507" y="4053"/>
                  </a:cubicBezTo>
                  <a:cubicBezTo>
                    <a:pt x="6919" y="3213"/>
                    <a:pt x="5513" y="2465"/>
                    <a:pt x="3888" y="1661"/>
                  </a:cubicBezTo>
                  <a:cubicBezTo>
                    <a:pt x="2903" y="1169"/>
                    <a:pt x="1880" y="712"/>
                    <a:pt x="822" y="164"/>
                  </a:cubicBezTo>
                  <a:lnTo>
                    <a:pt x="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8"/>
            <p:cNvSpPr/>
            <p:nvPr/>
          </p:nvSpPr>
          <p:spPr>
            <a:xfrm>
              <a:off x="3114643" y="2036917"/>
              <a:ext cx="50279" cy="90161"/>
            </a:xfrm>
            <a:custGeom>
              <a:avLst/>
              <a:gdLst/>
              <a:ahLst/>
              <a:cxnLst/>
              <a:rect l="l" t="t" r="r" b="b"/>
              <a:pathLst>
                <a:path w="1151" h="2064" extrusionOk="0">
                  <a:moveTo>
                    <a:pt x="1" y="1"/>
                  </a:moveTo>
                  <a:lnTo>
                    <a:pt x="256" y="1005"/>
                  </a:lnTo>
                  <a:cubicBezTo>
                    <a:pt x="329" y="1297"/>
                    <a:pt x="402" y="1589"/>
                    <a:pt x="457" y="1826"/>
                  </a:cubicBezTo>
                  <a:cubicBezTo>
                    <a:pt x="494" y="1899"/>
                    <a:pt x="512" y="2027"/>
                    <a:pt x="603" y="2064"/>
                  </a:cubicBezTo>
                  <a:lnTo>
                    <a:pt x="622" y="2064"/>
                  </a:lnTo>
                  <a:cubicBezTo>
                    <a:pt x="822" y="1461"/>
                    <a:pt x="950" y="804"/>
                    <a:pt x="1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8"/>
            <p:cNvSpPr/>
            <p:nvPr/>
          </p:nvSpPr>
          <p:spPr>
            <a:xfrm>
              <a:off x="3089919" y="1912554"/>
              <a:ext cx="98155" cy="125238"/>
            </a:xfrm>
            <a:custGeom>
              <a:avLst/>
              <a:gdLst/>
              <a:ahLst/>
              <a:cxnLst/>
              <a:rect l="l" t="t" r="r" b="b"/>
              <a:pathLst>
                <a:path w="2247" h="2867" extrusionOk="0">
                  <a:moveTo>
                    <a:pt x="1114" y="0"/>
                  </a:moveTo>
                  <a:cubicBezTo>
                    <a:pt x="968" y="0"/>
                    <a:pt x="804" y="0"/>
                    <a:pt x="658" y="18"/>
                  </a:cubicBezTo>
                  <a:cubicBezTo>
                    <a:pt x="494" y="18"/>
                    <a:pt x="330" y="55"/>
                    <a:pt x="183" y="110"/>
                  </a:cubicBezTo>
                  <a:cubicBezTo>
                    <a:pt x="74" y="256"/>
                    <a:pt x="1" y="438"/>
                    <a:pt x="1" y="639"/>
                  </a:cubicBezTo>
                  <a:cubicBezTo>
                    <a:pt x="37" y="822"/>
                    <a:pt x="92" y="1004"/>
                    <a:pt x="147" y="1168"/>
                  </a:cubicBezTo>
                  <a:cubicBezTo>
                    <a:pt x="293" y="1734"/>
                    <a:pt x="439" y="2300"/>
                    <a:pt x="585" y="2866"/>
                  </a:cubicBezTo>
                  <a:lnTo>
                    <a:pt x="1717" y="2848"/>
                  </a:lnTo>
                  <a:cubicBezTo>
                    <a:pt x="1717" y="2830"/>
                    <a:pt x="1735" y="2793"/>
                    <a:pt x="1735" y="2757"/>
                  </a:cubicBezTo>
                  <a:cubicBezTo>
                    <a:pt x="1863" y="2264"/>
                    <a:pt x="2009" y="1753"/>
                    <a:pt x="2137" y="1241"/>
                  </a:cubicBezTo>
                  <a:cubicBezTo>
                    <a:pt x="2192" y="1059"/>
                    <a:pt x="2228" y="895"/>
                    <a:pt x="2246" y="712"/>
                  </a:cubicBezTo>
                  <a:cubicBezTo>
                    <a:pt x="2173" y="511"/>
                    <a:pt x="2045" y="310"/>
                    <a:pt x="1918" y="146"/>
                  </a:cubicBezTo>
                  <a:cubicBezTo>
                    <a:pt x="1772" y="18"/>
                    <a:pt x="1352" y="0"/>
                    <a:pt x="1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8"/>
            <p:cNvSpPr/>
            <p:nvPr/>
          </p:nvSpPr>
          <p:spPr>
            <a:xfrm>
              <a:off x="3089133" y="1313676"/>
              <a:ext cx="113269" cy="630819"/>
            </a:xfrm>
            <a:custGeom>
              <a:avLst/>
              <a:gdLst/>
              <a:ahLst/>
              <a:cxnLst/>
              <a:rect l="l" t="t" r="r" b="b"/>
              <a:pathLst>
                <a:path w="2593" h="14441" extrusionOk="0">
                  <a:moveTo>
                    <a:pt x="1863" y="14002"/>
                  </a:moveTo>
                  <a:cubicBezTo>
                    <a:pt x="1735" y="14130"/>
                    <a:pt x="1607" y="14239"/>
                    <a:pt x="1461" y="14331"/>
                  </a:cubicBezTo>
                  <a:cubicBezTo>
                    <a:pt x="1352" y="14203"/>
                    <a:pt x="1242" y="14057"/>
                    <a:pt x="1151" y="13911"/>
                  </a:cubicBezTo>
                  <a:cubicBezTo>
                    <a:pt x="1023" y="13966"/>
                    <a:pt x="950" y="14203"/>
                    <a:pt x="767" y="14294"/>
                  </a:cubicBezTo>
                  <a:cubicBezTo>
                    <a:pt x="658" y="14166"/>
                    <a:pt x="548" y="14057"/>
                    <a:pt x="439" y="13929"/>
                  </a:cubicBezTo>
                  <a:cubicBezTo>
                    <a:pt x="274" y="14039"/>
                    <a:pt x="238" y="14294"/>
                    <a:pt x="55" y="14349"/>
                  </a:cubicBezTo>
                  <a:cubicBezTo>
                    <a:pt x="1" y="14057"/>
                    <a:pt x="1" y="13747"/>
                    <a:pt x="37" y="13455"/>
                  </a:cubicBezTo>
                  <a:cubicBezTo>
                    <a:pt x="165" y="9000"/>
                    <a:pt x="238" y="4473"/>
                    <a:pt x="384" y="1"/>
                  </a:cubicBezTo>
                  <a:cubicBezTo>
                    <a:pt x="1132" y="1"/>
                    <a:pt x="1844" y="19"/>
                    <a:pt x="2556" y="55"/>
                  </a:cubicBezTo>
                  <a:cubicBezTo>
                    <a:pt x="2593" y="183"/>
                    <a:pt x="2593" y="329"/>
                    <a:pt x="2575" y="475"/>
                  </a:cubicBezTo>
                  <a:cubicBezTo>
                    <a:pt x="2465" y="4747"/>
                    <a:pt x="2392" y="9146"/>
                    <a:pt x="2283" y="13455"/>
                  </a:cubicBezTo>
                  <a:cubicBezTo>
                    <a:pt x="2283" y="13783"/>
                    <a:pt x="2283" y="14112"/>
                    <a:pt x="2246" y="14422"/>
                  </a:cubicBezTo>
                  <a:cubicBezTo>
                    <a:pt x="2082" y="14440"/>
                    <a:pt x="1990" y="14130"/>
                    <a:pt x="1863" y="140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8"/>
            <p:cNvSpPr/>
            <p:nvPr/>
          </p:nvSpPr>
          <p:spPr>
            <a:xfrm>
              <a:off x="3106693" y="1247498"/>
              <a:ext cx="98111" cy="75789"/>
            </a:xfrm>
            <a:custGeom>
              <a:avLst/>
              <a:gdLst/>
              <a:ahLst/>
              <a:cxnLst/>
              <a:rect l="l" t="t" r="r" b="b"/>
              <a:pathLst>
                <a:path w="2246" h="1735" extrusionOk="0">
                  <a:moveTo>
                    <a:pt x="2173" y="1607"/>
                  </a:moveTo>
                  <a:cubicBezTo>
                    <a:pt x="1369" y="1735"/>
                    <a:pt x="730" y="1570"/>
                    <a:pt x="19" y="1534"/>
                  </a:cubicBezTo>
                  <a:cubicBezTo>
                    <a:pt x="0" y="1096"/>
                    <a:pt x="219" y="694"/>
                    <a:pt x="584" y="457"/>
                  </a:cubicBezTo>
                  <a:cubicBezTo>
                    <a:pt x="1388" y="0"/>
                    <a:pt x="2246" y="658"/>
                    <a:pt x="2173" y="16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8"/>
            <p:cNvSpPr/>
            <p:nvPr/>
          </p:nvSpPr>
          <p:spPr>
            <a:xfrm>
              <a:off x="3094724" y="1312890"/>
              <a:ext cx="115671" cy="97325"/>
            </a:xfrm>
            <a:custGeom>
              <a:avLst/>
              <a:gdLst/>
              <a:ahLst/>
              <a:cxnLst/>
              <a:rect l="l" t="t" r="r" b="b"/>
              <a:pathLst>
                <a:path w="2648" h="2228" extrusionOk="0">
                  <a:moveTo>
                    <a:pt x="183" y="2191"/>
                  </a:moveTo>
                  <a:cubicBezTo>
                    <a:pt x="201" y="1990"/>
                    <a:pt x="165" y="1808"/>
                    <a:pt x="73" y="1643"/>
                  </a:cubicBezTo>
                  <a:cubicBezTo>
                    <a:pt x="73" y="1552"/>
                    <a:pt x="146" y="1479"/>
                    <a:pt x="183" y="1388"/>
                  </a:cubicBezTo>
                  <a:cubicBezTo>
                    <a:pt x="0" y="1169"/>
                    <a:pt x="201" y="1004"/>
                    <a:pt x="201" y="840"/>
                  </a:cubicBezTo>
                  <a:cubicBezTo>
                    <a:pt x="201" y="767"/>
                    <a:pt x="146" y="694"/>
                    <a:pt x="146" y="639"/>
                  </a:cubicBezTo>
                  <a:cubicBezTo>
                    <a:pt x="146" y="511"/>
                    <a:pt x="220" y="457"/>
                    <a:pt x="238" y="329"/>
                  </a:cubicBezTo>
                  <a:cubicBezTo>
                    <a:pt x="256" y="219"/>
                    <a:pt x="183" y="146"/>
                    <a:pt x="238" y="55"/>
                  </a:cubicBezTo>
                  <a:cubicBezTo>
                    <a:pt x="603" y="0"/>
                    <a:pt x="986" y="0"/>
                    <a:pt x="1370" y="55"/>
                  </a:cubicBezTo>
                  <a:cubicBezTo>
                    <a:pt x="1735" y="55"/>
                    <a:pt x="2100" y="73"/>
                    <a:pt x="2483" y="110"/>
                  </a:cubicBezTo>
                  <a:cubicBezTo>
                    <a:pt x="2647" y="329"/>
                    <a:pt x="2501" y="566"/>
                    <a:pt x="2501" y="767"/>
                  </a:cubicBezTo>
                  <a:cubicBezTo>
                    <a:pt x="2501" y="895"/>
                    <a:pt x="2556" y="1004"/>
                    <a:pt x="2556" y="1132"/>
                  </a:cubicBezTo>
                  <a:cubicBezTo>
                    <a:pt x="2556" y="1315"/>
                    <a:pt x="2392" y="1479"/>
                    <a:pt x="2556" y="1771"/>
                  </a:cubicBezTo>
                  <a:cubicBezTo>
                    <a:pt x="2520" y="1917"/>
                    <a:pt x="2374" y="2008"/>
                    <a:pt x="2410" y="2191"/>
                  </a:cubicBezTo>
                  <a:cubicBezTo>
                    <a:pt x="2392" y="2209"/>
                    <a:pt x="2374" y="2227"/>
                    <a:pt x="2374" y="2209"/>
                  </a:cubicBezTo>
                  <a:cubicBezTo>
                    <a:pt x="1643" y="2209"/>
                    <a:pt x="895" y="2227"/>
                    <a:pt x="183" y="219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8"/>
            <p:cNvSpPr/>
            <p:nvPr/>
          </p:nvSpPr>
          <p:spPr>
            <a:xfrm>
              <a:off x="3700155" y="2273410"/>
              <a:ext cx="190456" cy="202818"/>
            </a:xfrm>
            <a:custGeom>
              <a:avLst/>
              <a:gdLst/>
              <a:ahLst/>
              <a:cxnLst/>
              <a:rect l="l" t="t" r="r" b="b"/>
              <a:pathLst>
                <a:path w="4360" h="4643" extrusionOk="0">
                  <a:moveTo>
                    <a:pt x="3275" y="0"/>
                  </a:moveTo>
                  <a:cubicBezTo>
                    <a:pt x="3119" y="0"/>
                    <a:pt x="2971" y="73"/>
                    <a:pt x="2880" y="209"/>
                  </a:cubicBezTo>
                  <a:lnTo>
                    <a:pt x="1146" y="2765"/>
                  </a:lnTo>
                  <a:cubicBezTo>
                    <a:pt x="1128" y="2802"/>
                    <a:pt x="1110" y="2820"/>
                    <a:pt x="1091" y="2856"/>
                  </a:cubicBezTo>
                  <a:lnTo>
                    <a:pt x="562" y="2510"/>
                  </a:lnTo>
                  <a:cubicBezTo>
                    <a:pt x="506" y="2464"/>
                    <a:pt x="448" y="2445"/>
                    <a:pt x="394" y="2445"/>
                  </a:cubicBezTo>
                  <a:cubicBezTo>
                    <a:pt x="167" y="2445"/>
                    <a:pt x="1" y="2786"/>
                    <a:pt x="252" y="2948"/>
                  </a:cubicBezTo>
                  <a:lnTo>
                    <a:pt x="252" y="2929"/>
                  </a:lnTo>
                  <a:lnTo>
                    <a:pt x="2680" y="4591"/>
                  </a:lnTo>
                  <a:cubicBezTo>
                    <a:pt x="2732" y="4627"/>
                    <a:pt x="2785" y="4642"/>
                    <a:pt x="2835" y="4642"/>
                  </a:cubicBezTo>
                  <a:cubicBezTo>
                    <a:pt x="3063" y="4642"/>
                    <a:pt x="3230" y="4317"/>
                    <a:pt x="2990" y="4153"/>
                  </a:cubicBezTo>
                  <a:lnTo>
                    <a:pt x="2406" y="3751"/>
                  </a:lnTo>
                  <a:cubicBezTo>
                    <a:pt x="2442" y="3714"/>
                    <a:pt x="2460" y="3696"/>
                    <a:pt x="2479" y="3660"/>
                  </a:cubicBezTo>
                  <a:lnTo>
                    <a:pt x="4213" y="1122"/>
                  </a:lnTo>
                  <a:cubicBezTo>
                    <a:pt x="4359" y="903"/>
                    <a:pt x="4304" y="593"/>
                    <a:pt x="4085" y="429"/>
                  </a:cubicBezTo>
                  <a:lnTo>
                    <a:pt x="3556" y="82"/>
                  </a:lnTo>
                  <a:cubicBezTo>
                    <a:pt x="3466" y="27"/>
                    <a:pt x="3369" y="0"/>
                    <a:pt x="3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8"/>
            <p:cNvSpPr/>
            <p:nvPr/>
          </p:nvSpPr>
          <p:spPr>
            <a:xfrm>
              <a:off x="3749908" y="2207494"/>
              <a:ext cx="231211" cy="160140"/>
            </a:xfrm>
            <a:custGeom>
              <a:avLst/>
              <a:gdLst/>
              <a:ahLst/>
              <a:cxnLst/>
              <a:rect l="l" t="t" r="r" b="b"/>
              <a:pathLst>
                <a:path w="5293" h="3666" extrusionOk="0">
                  <a:moveTo>
                    <a:pt x="571" y="1"/>
                  </a:moveTo>
                  <a:cubicBezTo>
                    <a:pt x="161" y="1"/>
                    <a:pt x="1" y="556"/>
                    <a:pt x="390" y="751"/>
                  </a:cubicBezTo>
                  <a:lnTo>
                    <a:pt x="2453" y="2157"/>
                  </a:lnTo>
                  <a:lnTo>
                    <a:pt x="4534" y="3562"/>
                  </a:lnTo>
                  <a:cubicBezTo>
                    <a:pt x="4615" y="3634"/>
                    <a:pt x="4705" y="3665"/>
                    <a:pt x="4792" y="3665"/>
                  </a:cubicBezTo>
                  <a:cubicBezTo>
                    <a:pt x="5057" y="3665"/>
                    <a:pt x="5293" y="3376"/>
                    <a:pt x="5155" y="3088"/>
                  </a:cubicBezTo>
                  <a:cubicBezTo>
                    <a:pt x="4443" y="1390"/>
                    <a:pt x="4133" y="897"/>
                    <a:pt x="3585" y="514"/>
                  </a:cubicBezTo>
                  <a:cubicBezTo>
                    <a:pt x="3019" y="130"/>
                    <a:pt x="2453" y="21"/>
                    <a:pt x="610" y="2"/>
                  </a:cubicBezTo>
                  <a:cubicBezTo>
                    <a:pt x="596" y="1"/>
                    <a:pt x="583"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8"/>
            <p:cNvSpPr/>
            <p:nvPr/>
          </p:nvSpPr>
          <p:spPr>
            <a:xfrm>
              <a:off x="4239800" y="1559692"/>
              <a:ext cx="142798" cy="144676"/>
            </a:xfrm>
            <a:custGeom>
              <a:avLst/>
              <a:gdLst/>
              <a:ahLst/>
              <a:cxnLst/>
              <a:rect l="l" t="t" r="r" b="b"/>
              <a:pathLst>
                <a:path w="3269" h="3312" extrusionOk="0">
                  <a:moveTo>
                    <a:pt x="1651" y="1"/>
                  </a:moveTo>
                  <a:cubicBezTo>
                    <a:pt x="1499" y="1"/>
                    <a:pt x="1351" y="74"/>
                    <a:pt x="1260" y="210"/>
                  </a:cubicBezTo>
                  <a:lnTo>
                    <a:pt x="165" y="1835"/>
                  </a:lnTo>
                  <a:cubicBezTo>
                    <a:pt x="1" y="2054"/>
                    <a:pt x="56" y="2346"/>
                    <a:pt x="293" y="2492"/>
                  </a:cubicBezTo>
                  <a:lnTo>
                    <a:pt x="1352" y="3222"/>
                  </a:lnTo>
                  <a:cubicBezTo>
                    <a:pt x="1433" y="3284"/>
                    <a:pt x="1525" y="3312"/>
                    <a:pt x="1617" y="3312"/>
                  </a:cubicBezTo>
                  <a:cubicBezTo>
                    <a:pt x="1771" y="3312"/>
                    <a:pt x="1924" y="3232"/>
                    <a:pt x="2027" y="3094"/>
                  </a:cubicBezTo>
                  <a:lnTo>
                    <a:pt x="3122" y="1488"/>
                  </a:lnTo>
                  <a:cubicBezTo>
                    <a:pt x="3268" y="1269"/>
                    <a:pt x="3214" y="959"/>
                    <a:pt x="2995" y="813"/>
                  </a:cubicBezTo>
                  <a:lnTo>
                    <a:pt x="1918" y="82"/>
                  </a:lnTo>
                  <a:cubicBezTo>
                    <a:pt x="1835" y="27"/>
                    <a:pt x="1742" y="1"/>
                    <a:pt x="1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8"/>
            <p:cNvSpPr/>
            <p:nvPr/>
          </p:nvSpPr>
          <p:spPr>
            <a:xfrm>
              <a:off x="4317947" y="1518981"/>
              <a:ext cx="79808" cy="84831"/>
            </a:xfrm>
            <a:custGeom>
              <a:avLst/>
              <a:gdLst/>
              <a:ahLst/>
              <a:cxnLst/>
              <a:rect l="l" t="t" r="r" b="b"/>
              <a:pathLst>
                <a:path w="1827" h="1942" extrusionOk="0">
                  <a:moveTo>
                    <a:pt x="1247" y="0"/>
                  </a:moveTo>
                  <a:cubicBezTo>
                    <a:pt x="1176" y="0"/>
                    <a:pt x="1103" y="24"/>
                    <a:pt x="1041" y="65"/>
                  </a:cubicBezTo>
                  <a:lnTo>
                    <a:pt x="1041" y="83"/>
                  </a:lnTo>
                  <a:lnTo>
                    <a:pt x="92" y="1014"/>
                  </a:lnTo>
                  <a:cubicBezTo>
                    <a:pt x="1" y="1160"/>
                    <a:pt x="37" y="1343"/>
                    <a:pt x="183" y="1434"/>
                  </a:cubicBezTo>
                  <a:lnTo>
                    <a:pt x="840" y="1891"/>
                  </a:lnTo>
                  <a:cubicBezTo>
                    <a:pt x="896" y="1925"/>
                    <a:pt x="956" y="1941"/>
                    <a:pt x="1015" y="1941"/>
                  </a:cubicBezTo>
                  <a:cubicBezTo>
                    <a:pt x="1111" y="1941"/>
                    <a:pt x="1204" y="1897"/>
                    <a:pt x="1260" y="1818"/>
                  </a:cubicBezTo>
                  <a:cubicBezTo>
                    <a:pt x="1260" y="1818"/>
                    <a:pt x="1790" y="613"/>
                    <a:pt x="1790" y="595"/>
                  </a:cubicBezTo>
                  <a:cubicBezTo>
                    <a:pt x="1826" y="467"/>
                    <a:pt x="1790" y="321"/>
                    <a:pt x="1680" y="248"/>
                  </a:cubicBezTo>
                  <a:lnTo>
                    <a:pt x="1406" y="47"/>
                  </a:lnTo>
                  <a:cubicBezTo>
                    <a:pt x="1358" y="15"/>
                    <a:pt x="1303" y="0"/>
                    <a:pt x="1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8"/>
            <p:cNvSpPr/>
            <p:nvPr/>
          </p:nvSpPr>
          <p:spPr>
            <a:xfrm>
              <a:off x="4378577" y="1317433"/>
              <a:ext cx="149787" cy="214787"/>
            </a:xfrm>
            <a:custGeom>
              <a:avLst/>
              <a:gdLst/>
              <a:ahLst/>
              <a:cxnLst/>
              <a:rect l="l" t="t" r="r" b="b"/>
              <a:pathLst>
                <a:path w="3429" h="4917" extrusionOk="0">
                  <a:moveTo>
                    <a:pt x="3355" y="1"/>
                  </a:moveTo>
                  <a:cubicBezTo>
                    <a:pt x="3349" y="1"/>
                    <a:pt x="3344" y="2"/>
                    <a:pt x="3341" y="6"/>
                  </a:cubicBezTo>
                  <a:lnTo>
                    <a:pt x="0" y="4770"/>
                  </a:lnTo>
                  <a:lnTo>
                    <a:pt x="219" y="4916"/>
                  </a:lnTo>
                  <a:lnTo>
                    <a:pt x="3414" y="61"/>
                  </a:lnTo>
                  <a:cubicBezTo>
                    <a:pt x="3429" y="31"/>
                    <a:pt x="3383" y="1"/>
                    <a:pt x="3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8"/>
            <p:cNvSpPr/>
            <p:nvPr/>
          </p:nvSpPr>
          <p:spPr>
            <a:xfrm>
              <a:off x="4374559" y="1516971"/>
              <a:ext cx="23152" cy="16818"/>
            </a:xfrm>
            <a:custGeom>
              <a:avLst/>
              <a:gdLst/>
              <a:ahLst/>
              <a:cxnLst/>
              <a:rect l="l" t="t" r="r" b="b"/>
              <a:pathLst>
                <a:path w="530" h="385" extrusionOk="0">
                  <a:moveTo>
                    <a:pt x="122" y="1"/>
                  </a:moveTo>
                  <a:cubicBezTo>
                    <a:pt x="84" y="1"/>
                    <a:pt x="49" y="21"/>
                    <a:pt x="37" y="56"/>
                  </a:cubicBezTo>
                  <a:cubicBezTo>
                    <a:pt x="1" y="93"/>
                    <a:pt x="1" y="166"/>
                    <a:pt x="56" y="202"/>
                  </a:cubicBezTo>
                  <a:lnTo>
                    <a:pt x="311" y="367"/>
                  </a:lnTo>
                  <a:cubicBezTo>
                    <a:pt x="334" y="379"/>
                    <a:pt x="355" y="385"/>
                    <a:pt x="376" y="385"/>
                  </a:cubicBezTo>
                  <a:cubicBezTo>
                    <a:pt x="471" y="385"/>
                    <a:pt x="529" y="263"/>
                    <a:pt x="439" y="202"/>
                  </a:cubicBezTo>
                  <a:lnTo>
                    <a:pt x="183" y="20"/>
                  </a:lnTo>
                  <a:cubicBezTo>
                    <a:pt x="164" y="7"/>
                    <a:pt x="142" y="1"/>
                    <a:pt x="122" y="1"/>
                  </a:cubicBezTo>
                  <a:close/>
                </a:path>
              </a:pathLst>
            </a:custGeom>
            <a:solidFill>
              <a:srgbClr val="334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8"/>
            <p:cNvSpPr/>
            <p:nvPr/>
          </p:nvSpPr>
          <p:spPr>
            <a:xfrm>
              <a:off x="4221454" y="1665359"/>
              <a:ext cx="86972" cy="74173"/>
            </a:xfrm>
            <a:custGeom>
              <a:avLst/>
              <a:gdLst/>
              <a:ahLst/>
              <a:cxnLst/>
              <a:rect l="l" t="t" r="r" b="b"/>
              <a:pathLst>
                <a:path w="1991" h="1698" extrusionOk="0">
                  <a:moveTo>
                    <a:pt x="457" y="0"/>
                  </a:moveTo>
                  <a:lnTo>
                    <a:pt x="1" y="657"/>
                  </a:lnTo>
                  <a:lnTo>
                    <a:pt x="1534" y="1698"/>
                  </a:lnTo>
                  <a:lnTo>
                    <a:pt x="1991" y="1041"/>
                  </a:lnTo>
                  <a:lnTo>
                    <a:pt x="4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8"/>
            <p:cNvSpPr/>
            <p:nvPr/>
          </p:nvSpPr>
          <p:spPr>
            <a:xfrm>
              <a:off x="4211101" y="1635218"/>
              <a:ext cx="136508" cy="95403"/>
            </a:xfrm>
            <a:custGeom>
              <a:avLst/>
              <a:gdLst/>
              <a:ahLst/>
              <a:cxnLst/>
              <a:rect l="l" t="t" r="r" b="b"/>
              <a:pathLst>
                <a:path w="3125" h="2184" extrusionOk="0">
                  <a:moveTo>
                    <a:pt x="311" y="0"/>
                  </a:moveTo>
                  <a:cubicBezTo>
                    <a:pt x="225" y="0"/>
                    <a:pt x="137" y="45"/>
                    <a:pt x="92" y="124"/>
                  </a:cubicBezTo>
                  <a:cubicBezTo>
                    <a:pt x="1" y="234"/>
                    <a:pt x="37" y="398"/>
                    <a:pt x="165" y="489"/>
                  </a:cubicBezTo>
                  <a:lnTo>
                    <a:pt x="2593" y="2132"/>
                  </a:lnTo>
                  <a:cubicBezTo>
                    <a:pt x="2645" y="2168"/>
                    <a:pt x="2697" y="2184"/>
                    <a:pt x="2746" y="2184"/>
                  </a:cubicBezTo>
                  <a:cubicBezTo>
                    <a:pt x="2971" y="2184"/>
                    <a:pt x="3125" y="1859"/>
                    <a:pt x="2885" y="1694"/>
                  </a:cubicBezTo>
                  <a:lnTo>
                    <a:pt x="457" y="51"/>
                  </a:lnTo>
                  <a:cubicBezTo>
                    <a:pt x="416" y="17"/>
                    <a:pt x="364" y="0"/>
                    <a:pt x="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8"/>
            <p:cNvSpPr/>
            <p:nvPr/>
          </p:nvSpPr>
          <p:spPr>
            <a:xfrm>
              <a:off x="3833908" y="1676847"/>
              <a:ext cx="481687" cy="617714"/>
            </a:xfrm>
            <a:custGeom>
              <a:avLst/>
              <a:gdLst/>
              <a:ahLst/>
              <a:cxnLst/>
              <a:rect l="l" t="t" r="r" b="b"/>
              <a:pathLst>
                <a:path w="11027" h="14141" extrusionOk="0">
                  <a:moveTo>
                    <a:pt x="8540" y="1"/>
                  </a:moveTo>
                  <a:cubicBezTo>
                    <a:pt x="8361" y="1"/>
                    <a:pt x="8183" y="89"/>
                    <a:pt x="8070" y="248"/>
                  </a:cubicBezTo>
                  <a:lnTo>
                    <a:pt x="1" y="12205"/>
                  </a:lnTo>
                  <a:lnTo>
                    <a:pt x="2776" y="14140"/>
                  </a:lnTo>
                  <a:lnTo>
                    <a:pt x="10863" y="2147"/>
                  </a:lnTo>
                  <a:cubicBezTo>
                    <a:pt x="11027" y="1873"/>
                    <a:pt x="10972" y="1526"/>
                    <a:pt x="10717" y="1362"/>
                  </a:cubicBezTo>
                  <a:lnTo>
                    <a:pt x="8855" y="102"/>
                  </a:lnTo>
                  <a:cubicBezTo>
                    <a:pt x="8758" y="33"/>
                    <a:pt x="8649" y="1"/>
                    <a:pt x="85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8"/>
            <p:cNvSpPr/>
            <p:nvPr/>
          </p:nvSpPr>
          <p:spPr>
            <a:xfrm>
              <a:off x="4091500" y="1676847"/>
              <a:ext cx="224091" cy="233352"/>
            </a:xfrm>
            <a:custGeom>
              <a:avLst/>
              <a:gdLst/>
              <a:ahLst/>
              <a:cxnLst/>
              <a:rect l="l" t="t" r="r" b="b"/>
              <a:pathLst>
                <a:path w="5130" h="5342" extrusionOk="0">
                  <a:moveTo>
                    <a:pt x="2638" y="1"/>
                  </a:moveTo>
                  <a:cubicBezTo>
                    <a:pt x="2455" y="1"/>
                    <a:pt x="2275" y="89"/>
                    <a:pt x="2173" y="248"/>
                  </a:cubicBezTo>
                  <a:lnTo>
                    <a:pt x="0" y="3461"/>
                  </a:lnTo>
                  <a:lnTo>
                    <a:pt x="2812" y="5341"/>
                  </a:lnTo>
                  <a:lnTo>
                    <a:pt x="4966" y="2147"/>
                  </a:lnTo>
                  <a:cubicBezTo>
                    <a:pt x="5130" y="1891"/>
                    <a:pt x="5057" y="1544"/>
                    <a:pt x="4801" y="1362"/>
                  </a:cubicBezTo>
                  <a:lnTo>
                    <a:pt x="2958" y="102"/>
                  </a:lnTo>
                  <a:cubicBezTo>
                    <a:pt x="2861" y="33"/>
                    <a:pt x="2749" y="1"/>
                    <a:pt x="26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8"/>
            <p:cNvSpPr/>
            <p:nvPr/>
          </p:nvSpPr>
          <p:spPr>
            <a:xfrm>
              <a:off x="4235039" y="1772335"/>
              <a:ext cx="52681" cy="40581"/>
            </a:xfrm>
            <a:custGeom>
              <a:avLst/>
              <a:gdLst/>
              <a:ahLst/>
              <a:cxnLst/>
              <a:rect l="l" t="t" r="r" b="b"/>
              <a:pathLst>
                <a:path w="1206" h="929" extrusionOk="0">
                  <a:moveTo>
                    <a:pt x="171" y="1"/>
                  </a:moveTo>
                  <a:cubicBezTo>
                    <a:pt x="122" y="1"/>
                    <a:pt x="76" y="20"/>
                    <a:pt x="55" y="52"/>
                  </a:cubicBezTo>
                  <a:cubicBezTo>
                    <a:pt x="0" y="125"/>
                    <a:pt x="18" y="235"/>
                    <a:pt x="91" y="289"/>
                  </a:cubicBezTo>
                  <a:lnTo>
                    <a:pt x="1022" y="928"/>
                  </a:lnTo>
                  <a:lnTo>
                    <a:pt x="1205" y="673"/>
                  </a:lnTo>
                  <a:lnTo>
                    <a:pt x="274" y="34"/>
                  </a:lnTo>
                  <a:cubicBezTo>
                    <a:pt x="243" y="11"/>
                    <a:pt x="206" y="1"/>
                    <a:pt x="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8"/>
            <p:cNvSpPr/>
            <p:nvPr/>
          </p:nvSpPr>
          <p:spPr>
            <a:xfrm>
              <a:off x="4193541" y="1833010"/>
              <a:ext cx="52681" cy="40494"/>
            </a:xfrm>
            <a:custGeom>
              <a:avLst/>
              <a:gdLst/>
              <a:ahLst/>
              <a:cxnLst/>
              <a:rect l="l" t="t" r="r" b="b"/>
              <a:pathLst>
                <a:path w="1206" h="927" extrusionOk="0">
                  <a:moveTo>
                    <a:pt x="178" y="0"/>
                  </a:moveTo>
                  <a:cubicBezTo>
                    <a:pt x="127" y="0"/>
                    <a:pt x="78" y="24"/>
                    <a:pt x="56" y="69"/>
                  </a:cubicBezTo>
                  <a:cubicBezTo>
                    <a:pt x="1" y="142"/>
                    <a:pt x="19" y="233"/>
                    <a:pt x="92" y="288"/>
                  </a:cubicBezTo>
                  <a:lnTo>
                    <a:pt x="1041" y="927"/>
                  </a:lnTo>
                  <a:lnTo>
                    <a:pt x="1206" y="671"/>
                  </a:lnTo>
                  <a:lnTo>
                    <a:pt x="275" y="32"/>
                  </a:lnTo>
                  <a:cubicBezTo>
                    <a:pt x="246" y="10"/>
                    <a:pt x="211" y="0"/>
                    <a:pt x="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8"/>
            <p:cNvSpPr/>
            <p:nvPr/>
          </p:nvSpPr>
          <p:spPr>
            <a:xfrm>
              <a:off x="4152087" y="1892854"/>
              <a:ext cx="52681" cy="41236"/>
            </a:xfrm>
            <a:custGeom>
              <a:avLst/>
              <a:gdLst/>
              <a:ahLst/>
              <a:cxnLst/>
              <a:rect l="l" t="t" r="r" b="b"/>
              <a:pathLst>
                <a:path w="1206" h="944" extrusionOk="0">
                  <a:moveTo>
                    <a:pt x="183" y="0"/>
                  </a:moveTo>
                  <a:cubicBezTo>
                    <a:pt x="130" y="0"/>
                    <a:pt x="78" y="29"/>
                    <a:pt x="55" y="86"/>
                  </a:cubicBezTo>
                  <a:cubicBezTo>
                    <a:pt x="1" y="159"/>
                    <a:pt x="19" y="250"/>
                    <a:pt x="92" y="305"/>
                  </a:cubicBezTo>
                  <a:lnTo>
                    <a:pt x="1041" y="944"/>
                  </a:lnTo>
                  <a:lnTo>
                    <a:pt x="1206" y="688"/>
                  </a:lnTo>
                  <a:lnTo>
                    <a:pt x="275" y="31"/>
                  </a:lnTo>
                  <a:cubicBezTo>
                    <a:pt x="247" y="11"/>
                    <a:pt x="215"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8"/>
            <p:cNvSpPr/>
            <p:nvPr/>
          </p:nvSpPr>
          <p:spPr>
            <a:xfrm>
              <a:off x="4110633" y="1954227"/>
              <a:ext cx="53467" cy="41280"/>
            </a:xfrm>
            <a:custGeom>
              <a:avLst/>
              <a:gdLst/>
              <a:ahLst/>
              <a:cxnLst/>
              <a:rect l="l" t="t" r="r" b="b"/>
              <a:pathLst>
                <a:path w="1224" h="945" extrusionOk="0">
                  <a:moveTo>
                    <a:pt x="183" y="0"/>
                  </a:moveTo>
                  <a:cubicBezTo>
                    <a:pt x="135" y="0"/>
                    <a:pt x="88" y="24"/>
                    <a:pt x="55" y="68"/>
                  </a:cubicBezTo>
                  <a:cubicBezTo>
                    <a:pt x="0" y="141"/>
                    <a:pt x="19" y="251"/>
                    <a:pt x="92" y="287"/>
                  </a:cubicBezTo>
                  <a:lnTo>
                    <a:pt x="1059" y="945"/>
                  </a:lnTo>
                  <a:lnTo>
                    <a:pt x="1224" y="689"/>
                  </a:lnTo>
                  <a:lnTo>
                    <a:pt x="274" y="32"/>
                  </a:lnTo>
                  <a:cubicBezTo>
                    <a:pt x="245" y="10"/>
                    <a:pt x="21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8"/>
            <p:cNvSpPr/>
            <p:nvPr/>
          </p:nvSpPr>
          <p:spPr>
            <a:xfrm>
              <a:off x="4069179" y="2015556"/>
              <a:ext cx="54254" cy="41367"/>
            </a:xfrm>
            <a:custGeom>
              <a:avLst/>
              <a:gdLst/>
              <a:ahLst/>
              <a:cxnLst/>
              <a:rect l="l" t="t" r="r" b="b"/>
              <a:pathLst>
                <a:path w="1242" h="947" extrusionOk="0">
                  <a:moveTo>
                    <a:pt x="177" y="0"/>
                  </a:moveTo>
                  <a:cubicBezTo>
                    <a:pt x="131" y="0"/>
                    <a:pt x="87" y="20"/>
                    <a:pt x="55" y="52"/>
                  </a:cubicBezTo>
                  <a:cubicBezTo>
                    <a:pt x="0" y="125"/>
                    <a:pt x="18" y="234"/>
                    <a:pt x="110" y="289"/>
                  </a:cubicBezTo>
                  <a:lnTo>
                    <a:pt x="1059" y="946"/>
                  </a:lnTo>
                  <a:lnTo>
                    <a:pt x="1241" y="672"/>
                  </a:lnTo>
                  <a:lnTo>
                    <a:pt x="274" y="34"/>
                  </a:lnTo>
                  <a:cubicBezTo>
                    <a:pt x="243" y="11"/>
                    <a:pt x="210"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8"/>
            <p:cNvSpPr/>
            <p:nvPr/>
          </p:nvSpPr>
          <p:spPr>
            <a:xfrm>
              <a:off x="4027681" y="2076143"/>
              <a:ext cx="54297" cy="41367"/>
            </a:xfrm>
            <a:custGeom>
              <a:avLst/>
              <a:gdLst/>
              <a:ahLst/>
              <a:cxnLst/>
              <a:rect l="l" t="t" r="r" b="b"/>
              <a:pathLst>
                <a:path w="1243" h="947" extrusionOk="0">
                  <a:moveTo>
                    <a:pt x="185" y="1"/>
                  </a:moveTo>
                  <a:cubicBezTo>
                    <a:pt x="138" y="1"/>
                    <a:pt x="87" y="20"/>
                    <a:pt x="56" y="52"/>
                  </a:cubicBezTo>
                  <a:cubicBezTo>
                    <a:pt x="1" y="125"/>
                    <a:pt x="19" y="235"/>
                    <a:pt x="110" y="289"/>
                  </a:cubicBezTo>
                  <a:lnTo>
                    <a:pt x="1060" y="947"/>
                  </a:lnTo>
                  <a:lnTo>
                    <a:pt x="1242" y="691"/>
                  </a:lnTo>
                  <a:lnTo>
                    <a:pt x="275" y="34"/>
                  </a:lnTo>
                  <a:cubicBezTo>
                    <a:pt x="252" y="11"/>
                    <a:pt x="219"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8"/>
            <p:cNvSpPr/>
            <p:nvPr/>
          </p:nvSpPr>
          <p:spPr>
            <a:xfrm>
              <a:off x="3987013" y="2136817"/>
              <a:ext cx="53467" cy="41324"/>
            </a:xfrm>
            <a:custGeom>
              <a:avLst/>
              <a:gdLst/>
              <a:ahLst/>
              <a:cxnLst/>
              <a:rect l="l" t="t" r="r" b="b"/>
              <a:pathLst>
                <a:path w="1224" h="946" extrusionOk="0">
                  <a:moveTo>
                    <a:pt x="174" y="0"/>
                  </a:moveTo>
                  <a:cubicBezTo>
                    <a:pt x="127" y="0"/>
                    <a:pt x="78" y="25"/>
                    <a:pt x="56" y="69"/>
                  </a:cubicBezTo>
                  <a:cubicBezTo>
                    <a:pt x="1" y="142"/>
                    <a:pt x="19" y="233"/>
                    <a:pt x="92" y="288"/>
                  </a:cubicBezTo>
                  <a:lnTo>
                    <a:pt x="1060" y="945"/>
                  </a:lnTo>
                  <a:lnTo>
                    <a:pt x="1224" y="689"/>
                  </a:lnTo>
                  <a:lnTo>
                    <a:pt x="256" y="32"/>
                  </a:lnTo>
                  <a:cubicBezTo>
                    <a:pt x="235" y="11"/>
                    <a:pt x="205" y="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8"/>
            <p:cNvSpPr/>
            <p:nvPr/>
          </p:nvSpPr>
          <p:spPr>
            <a:xfrm>
              <a:off x="2357113" y="709250"/>
              <a:ext cx="328580" cy="720106"/>
            </a:xfrm>
            <a:custGeom>
              <a:avLst/>
              <a:gdLst/>
              <a:ahLst/>
              <a:cxnLst/>
              <a:rect l="l" t="t" r="r" b="b"/>
              <a:pathLst>
                <a:path w="7522" h="16485" extrusionOk="0">
                  <a:moveTo>
                    <a:pt x="6645" y="2081"/>
                  </a:moveTo>
                  <a:cubicBezTo>
                    <a:pt x="5313" y="2355"/>
                    <a:pt x="4017" y="2757"/>
                    <a:pt x="2775" y="3286"/>
                  </a:cubicBezTo>
                  <a:cubicBezTo>
                    <a:pt x="2027" y="3615"/>
                    <a:pt x="1570" y="3980"/>
                    <a:pt x="1534" y="4947"/>
                  </a:cubicBezTo>
                  <a:cubicBezTo>
                    <a:pt x="1534" y="5458"/>
                    <a:pt x="1589" y="5988"/>
                    <a:pt x="1698" y="6499"/>
                  </a:cubicBezTo>
                  <a:cubicBezTo>
                    <a:pt x="1972" y="7923"/>
                    <a:pt x="2355" y="9347"/>
                    <a:pt x="2666" y="10679"/>
                  </a:cubicBezTo>
                  <a:cubicBezTo>
                    <a:pt x="3140" y="12706"/>
                    <a:pt x="3688" y="14422"/>
                    <a:pt x="3998" y="16247"/>
                  </a:cubicBezTo>
                  <a:cubicBezTo>
                    <a:pt x="3670" y="16338"/>
                    <a:pt x="3378" y="16430"/>
                    <a:pt x="3049" y="16485"/>
                  </a:cubicBezTo>
                  <a:cubicBezTo>
                    <a:pt x="2063" y="13819"/>
                    <a:pt x="1242" y="11081"/>
                    <a:pt x="585" y="8306"/>
                  </a:cubicBezTo>
                  <a:cubicBezTo>
                    <a:pt x="366" y="7339"/>
                    <a:pt x="92" y="6335"/>
                    <a:pt x="19" y="5349"/>
                  </a:cubicBezTo>
                  <a:cubicBezTo>
                    <a:pt x="1" y="5075"/>
                    <a:pt x="1" y="4783"/>
                    <a:pt x="19" y="4509"/>
                  </a:cubicBezTo>
                  <a:cubicBezTo>
                    <a:pt x="128" y="3067"/>
                    <a:pt x="1260" y="2337"/>
                    <a:pt x="2428" y="1899"/>
                  </a:cubicBezTo>
                  <a:cubicBezTo>
                    <a:pt x="3688" y="1406"/>
                    <a:pt x="5112" y="1242"/>
                    <a:pt x="6609" y="1059"/>
                  </a:cubicBezTo>
                  <a:cubicBezTo>
                    <a:pt x="6737" y="694"/>
                    <a:pt x="6682" y="0"/>
                    <a:pt x="7065" y="37"/>
                  </a:cubicBezTo>
                  <a:cubicBezTo>
                    <a:pt x="7503" y="73"/>
                    <a:pt x="7522" y="822"/>
                    <a:pt x="7522" y="1479"/>
                  </a:cubicBezTo>
                  <a:cubicBezTo>
                    <a:pt x="7522" y="2154"/>
                    <a:pt x="7485" y="2958"/>
                    <a:pt x="7029" y="2921"/>
                  </a:cubicBezTo>
                  <a:cubicBezTo>
                    <a:pt x="6682" y="2884"/>
                    <a:pt x="6737" y="2410"/>
                    <a:pt x="6645" y="20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8"/>
            <p:cNvSpPr/>
            <p:nvPr/>
          </p:nvSpPr>
          <p:spPr>
            <a:xfrm>
              <a:off x="2800483" y="709250"/>
              <a:ext cx="328580" cy="720106"/>
            </a:xfrm>
            <a:custGeom>
              <a:avLst/>
              <a:gdLst/>
              <a:ahLst/>
              <a:cxnLst/>
              <a:rect l="l" t="t" r="r" b="b"/>
              <a:pathLst>
                <a:path w="7522" h="16485" extrusionOk="0">
                  <a:moveTo>
                    <a:pt x="877" y="2081"/>
                  </a:moveTo>
                  <a:cubicBezTo>
                    <a:pt x="2191" y="2355"/>
                    <a:pt x="3505" y="2757"/>
                    <a:pt x="4747" y="3286"/>
                  </a:cubicBezTo>
                  <a:cubicBezTo>
                    <a:pt x="5495" y="3615"/>
                    <a:pt x="5951" y="3980"/>
                    <a:pt x="5988" y="4947"/>
                  </a:cubicBezTo>
                  <a:cubicBezTo>
                    <a:pt x="5988" y="5458"/>
                    <a:pt x="5933" y="5988"/>
                    <a:pt x="5824" y="6499"/>
                  </a:cubicBezTo>
                  <a:cubicBezTo>
                    <a:pt x="5550" y="7923"/>
                    <a:pt x="5167" y="9347"/>
                    <a:pt x="4856" y="10679"/>
                  </a:cubicBezTo>
                  <a:cubicBezTo>
                    <a:pt x="4382" y="12706"/>
                    <a:pt x="3816" y="14422"/>
                    <a:pt x="3524" y="16247"/>
                  </a:cubicBezTo>
                  <a:cubicBezTo>
                    <a:pt x="3852" y="16338"/>
                    <a:pt x="4144" y="16430"/>
                    <a:pt x="4473" y="16485"/>
                  </a:cubicBezTo>
                  <a:cubicBezTo>
                    <a:pt x="5459" y="13819"/>
                    <a:pt x="6280" y="11081"/>
                    <a:pt x="6937" y="8306"/>
                  </a:cubicBezTo>
                  <a:cubicBezTo>
                    <a:pt x="7156" y="7339"/>
                    <a:pt x="7430" y="6335"/>
                    <a:pt x="7503" y="5349"/>
                  </a:cubicBezTo>
                  <a:cubicBezTo>
                    <a:pt x="7521" y="5075"/>
                    <a:pt x="7521" y="4783"/>
                    <a:pt x="7503" y="4509"/>
                  </a:cubicBezTo>
                  <a:cubicBezTo>
                    <a:pt x="7394" y="3067"/>
                    <a:pt x="6262" y="2337"/>
                    <a:pt x="5093" y="1899"/>
                  </a:cubicBezTo>
                  <a:cubicBezTo>
                    <a:pt x="3834" y="1406"/>
                    <a:pt x="2410" y="1242"/>
                    <a:pt x="913" y="1059"/>
                  </a:cubicBezTo>
                  <a:cubicBezTo>
                    <a:pt x="785" y="694"/>
                    <a:pt x="840" y="0"/>
                    <a:pt x="457" y="37"/>
                  </a:cubicBezTo>
                  <a:cubicBezTo>
                    <a:pt x="19" y="73"/>
                    <a:pt x="0" y="822"/>
                    <a:pt x="0" y="1479"/>
                  </a:cubicBezTo>
                  <a:cubicBezTo>
                    <a:pt x="0" y="2154"/>
                    <a:pt x="37" y="2958"/>
                    <a:pt x="493" y="2921"/>
                  </a:cubicBezTo>
                  <a:cubicBezTo>
                    <a:pt x="822" y="2884"/>
                    <a:pt x="767" y="2410"/>
                    <a:pt x="877" y="20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8"/>
            <p:cNvSpPr/>
            <p:nvPr/>
          </p:nvSpPr>
          <p:spPr>
            <a:xfrm>
              <a:off x="2464745" y="1387061"/>
              <a:ext cx="1220926" cy="885968"/>
            </a:xfrm>
            <a:custGeom>
              <a:avLst/>
              <a:gdLst/>
              <a:ahLst/>
              <a:cxnLst/>
              <a:rect l="l" t="t" r="r" b="b"/>
              <a:pathLst>
                <a:path w="27950" h="20282" extrusionOk="0">
                  <a:moveTo>
                    <a:pt x="10753" y="0"/>
                  </a:moveTo>
                  <a:cubicBezTo>
                    <a:pt x="11593" y="73"/>
                    <a:pt x="12414" y="146"/>
                    <a:pt x="13236" y="219"/>
                  </a:cubicBezTo>
                  <a:cubicBezTo>
                    <a:pt x="12761" y="3815"/>
                    <a:pt x="11155" y="6261"/>
                    <a:pt x="8015" y="7193"/>
                  </a:cubicBezTo>
                  <a:cubicBezTo>
                    <a:pt x="8344" y="8799"/>
                    <a:pt x="8617" y="10296"/>
                    <a:pt x="9165" y="11665"/>
                  </a:cubicBezTo>
                  <a:cubicBezTo>
                    <a:pt x="9676" y="12943"/>
                    <a:pt x="10352" y="14148"/>
                    <a:pt x="11191" y="15225"/>
                  </a:cubicBezTo>
                  <a:cubicBezTo>
                    <a:pt x="12013" y="16302"/>
                    <a:pt x="12889" y="17178"/>
                    <a:pt x="14203" y="17799"/>
                  </a:cubicBezTo>
                  <a:cubicBezTo>
                    <a:pt x="15481" y="18401"/>
                    <a:pt x="17307" y="18511"/>
                    <a:pt x="18913" y="17981"/>
                  </a:cubicBezTo>
                  <a:cubicBezTo>
                    <a:pt x="20282" y="17525"/>
                    <a:pt x="21286" y="16612"/>
                    <a:pt x="22071" y="15553"/>
                  </a:cubicBezTo>
                  <a:cubicBezTo>
                    <a:pt x="22875" y="14440"/>
                    <a:pt x="23276" y="13052"/>
                    <a:pt x="23495" y="11391"/>
                  </a:cubicBezTo>
                  <a:cubicBezTo>
                    <a:pt x="23605" y="10533"/>
                    <a:pt x="23660" y="9712"/>
                    <a:pt x="23842" y="8945"/>
                  </a:cubicBezTo>
                  <a:cubicBezTo>
                    <a:pt x="24371" y="6736"/>
                    <a:pt x="25266" y="4838"/>
                    <a:pt x="27767" y="4491"/>
                  </a:cubicBezTo>
                  <a:cubicBezTo>
                    <a:pt x="27803" y="4655"/>
                    <a:pt x="27840" y="4801"/>
                    <a:pt x="27876" y="4965"/>
                  </a:cubicBezTo>
                  <a:cubicBezTo>
                    <a:pt x="27913" y="5130"/>
                    <a:pt x="27949" y="5294"/>
                    <a:pt x="27949" y="5458"/>
                  </a:cubicBezTo>
                  <a:cubicBezTo>
                    <a:pt x="27913" y="5623"/>
                    <a:pt x="27639" y="5714"/>
                    <a:pt x="27511" y="5805"/>
                  </a:cubicBezTo>
                  <a:cubicBezTo>
                    <a:pt x="27384" y="5933"/>
                    <a:pt x="27238" y="6061"/>
                    <a:pt x="27091" y="6170"/>
                  </a:cubicBezTo>
                  <a:cubicBezTo>
                    <a:pt x="26124" y="7211"/>
                    <a:pt x="25576" y="8708"/>
                    <a:pt x="25302" y="10405"/>
                  </a:cubicBezTo>
                  <a:cubicBezTo>
                    <a:pt x="25156" y="11318"/>
                    <a:pt x="25120" y="12194"/>
                    <a:pt x="24956" y="13052"/>
                  </a:cubicBezTo>
                  <a:cubicBezTo>
                    <a:pt x="24773" y="13819"/>
                    <a:pt x="24518" y="14549"/>
                    <a:pt x="24171" y="15261"/>
                  </a:cubicBezTo>
                  <a:cubicBezTo>
                    <a:pt x="23550" y="16557"/>
                    <a:pt x="22619" y="17689"/>
                    <a:pt x="21451" y="18547"/>
                  </a:cubicBezTo>
                  <a:cubicBezTo>
                    <a:pt x="20191" y="19533"/>
                    <a:pt x="18658" y="20099"/>
                    <a:pt x="17069" y="20172"/>
                  </a:cubicBezTo>
                  <a:cubicBezTo>
                    <a:pt x="14642" y="20281"/>
                    <a:pt x="12250" y="19405"/>
                    <a:pt x="10479" y="17744"/>
                  </a:cubicBezTo>
                  <a:cubicBezTo>
                    <a:pt x="8873" y="16229"/>
                    <a:pt x="7668" y="14312"/>
                    <a:pt x="7029" y="12176"/>
                  </a:cubicBezTo>
                  <a:cubicBezTo>
                    <a:pt x="6518" y="10588"/>
                    <a:pt x="6153" y="8945"/>
                    <a:pt x="5952" y="7266"/>
                  </a:cubicBezTo>
                  <a:cubicBezTo>
                    <a:pt x="4419" y="6992"/>
                    <a:pt x="3031" y="6207"/>
                    <a:pt x="2027" y="5020"/>
                  </a:cubicBezTo>
                  <a:cubicBezTo>
                    <a:pt x="987" y="3870"/>
                    <a:pt x="275" y="2446"/>
                    <a:pt x="1" y="913"/>
                  </a:cubicBezTo>
                  <a:cubicBezTo>
                    <a:pt x="804" y="694"/>
                    <a:pt x="1626" y="493"/>
                    <a:pt x="2484" y="329"/>
                  </a:cubicBezTo>
                  <a:cubicBezTo>
                    <a:pt x="2885" y="1789"/>
                    <a:pt x="3469" y="3085"/>
                    <a:pt x="4437" y="4053"/>
                  </a:cubicBezTo>
                  <a:cubicBezTo>
                    <a:pt x="4912" y="4564"/>
                    <a:pt x="5532" y="4929"/>
                    <a:pt x="6208" y="5111"/>
                  </a:cubicBezTo>
                  <a:cubicBezTo>
                    <a:pt x="6974" y="5276"/>
                    <a:pt x="7796" y="5130"/>
                    <a:pt x="8453" y="4692"/>
                  </a:cubicBezTo>
                  <a:cubicBezTo>
                    <a:pt x="9786" y="3815"/>
                    <a:pt x="10479" y="2136"/>
                    <a:pt x="10698" y="91"/>
                  </a:cubicBezTo>
                  <a:cubicBezTo>
                    <a:pt x="10698" y="55"/>
                    <a:pt x="10717" y="18"/>
                    <a:pt x="10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8"/>
            <p:cNvSpPr/>
            <p:nvPr/>
          </p:nvSpPr>
          <p:spPr>
            <a:xfrm>
              <a:off x="3587543" y="1464378"/>
              <a:ext cx="306258" cy="319013"/>
            </a:xfrm>
            <a:custGeom>
              <a:avLst/>
              <a:gdLst/>
              <a:ahLst/>
              <a:cxnLst/>
              <a:rect l="l" t="t" r="r" b="b"/>
              <a:pathLst>
                <a:path w="7011" h="7303" extrusionOk="0">
                  <a:moveTo>
                    <a:pt x="3469" y="56"/>
                  </a:moveTo>
                  <a:cubicBezTo>
                    <a:pt x="4473" y="1"/>
                    <a:pt x="5440" y="402"/>
                    <a:pt x="6097" y="1169"/>
                  </a:cubicBezTo>
                  <a:cubicBezTo>
                    <a:pt x="6681" y="1808"/>
                    <a:pt x="6992" y="2629"/>
                    <a:pt x="7010" y="3487"/>
                  </a:cubicBezTo>
                  <a:cubicBezTo>
                    <a:pt x="7010" y="4418"/>
                    <a:pt x="6627" y="5295"/>
                    <a:pt x="5933" y="5915"/>
                  </a:cubicBezTo>
                  <a:cubicBezTo>
                    <a:pt x="5312" y="6518"/>
                    <a:pt x="4546" y="6919"/>
                    <a:pt x="3706" y="7084"/>
                  </a:cubicBezTo>
                  <a:cubicBezTo>
                    <a:pt x="2264" y="7303"/>
                    <a:pt x="1077" y="6372"/>
                    <a:pt x="548" y="5349"/>
                  </a:cubicBezTo>
                  <a:cubicBezTo>
                    <a:pt x="347" y="5003"/>
                    <a:pt x="219" y="4619"/>
                    <a:pt x="164" y="4218"/>
                  </a:cubicBezTo>
                  <a:cubicBezTo>
                    <a:pt x="0" y="2319"/>
                    <a:pt x="949" y="914"/>
                    <a:pt x="2136" y="348"/>
                  </a:cubicBezTo>
                  <a:cubicBezTo>
                    <a:pt x="2556" y="183"/>
                    <a:pt x="3012" y="74"/>
                    <a:pt x="3469" y="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8"/>
            <p:cNvSpPr/>
            <p:nvPr/>
          </p:nvSpPr>
          <p:spPr>
            <a:xfrm>
              <a:off x="3651318" y="1519417"/>
              <a:ext cx="200983" cy="185039"/>
            </a:xfrm>
            <a:custGeom>
              <a:avLst/>
              <a:gdLst/>
              <a:ahLst/>
              <a:cxnLst/>
              <a:rect l="l" t="t" r="r" b="b"/>
              <a:pathLst>
                <a:path w="4601" h="4236" extrusionOk="0">
                  <a:moveTo>
                    <a:pt x="1917" y="110"/>
                  </a:moveTo>
                  <a:cubicBezTo>
                    <a:pt x="2666" y="0"/>
                    <a:pt x="3414" y="347"/>
                    <a:pt x="3834" y="986"/>
                  </a:cubicBezTo>
                  <a:cubicBezTo>
                    <a:pt x="3925" y="1114"/>
                    <a:pt x="3998" y="1260"/>
                    <a:pt x="4071" y="1406"/>
                  </a:cubicBezTo>
                  <a:cubicBezTo>
                    <a:pt x="4601" y="2739"/>
                    <a:pt x="3725" y="4217"/>
                    <a:pt x="2282" y="4236"/>
                  </a:cubicBezTo>
                  <a:cubicBezTo>
                    <a:pt x="1169" y="4236"/>
                    <a:pt x="165" y="3505"/>
                    <a:pt x="55" y="2428"/>
                  </a:cubicBezTo>
                  <a:cubicBezTo>
                    <a:pt x="0" y="1753"/>
                    <a:pt x="256" y="1077"/>
                    <a:pt x="785" y="639"/>
                  </a:cubicBezTo>
                  <a:cubicBezTo>
                    <a:pt x="1096" y="365"/>
                    <a:pt x="1497" y="165"/>
                    <a:pt x="1917" y="11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58"/>
          <p:cNvGrpSpPr/>
          <p:nvPr/>
        </p:nvGrpSpPr>
        <p:grpSpPr>
          <a:xfrm>
            <a:off x="5424858" y="2654896"/>
            <a:ext cx="727013" cy="497802"/>
            <a:chOff x="4549425" y="3498550"/>
            <a:chExt cx="295375" cy="202250"/>
          </a:xfrm>
        </p:grpSpPr>
        <p:sp>
          <p:nvSpPr>
            <p:cNvPr id="649" name="Google Shape;649;p58"/>
            <p:cNvSpPr/>
            <p:nvPr/>
          </p:nvSpPr>
          <p:spPr>
            <a:xfrm>
              <a:off x="4549425" y="3498550"/>
              <a:ext cx="295375" cy="202250"/>
            </a:xfrm>
            <a:custGeom>
              <a:avLst/>
              <a:gdLst/>
              <a:ahLst/>
              <a:cxnLst/>
              <a:rect l="l" t="t" r="r" b="b"/>
              <a:pathLst>
                <a:path w="11815" h="8090" extrusionOk="0">
                  <a:moveTo>
                    <a:pt x="1" y="1"/>
                  </a:moveTo>
                  <a:lnTo>
                    <a:pt x="1" y="8090"/>
                  </a:lnTo>
                  <a:lnTo>
                    <a:pt x="11815" y="8090"/>
                  </a:lnTo>
                  <a:lnTo>
                    <a:pt x="118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8"/>
            <p:cNvSpPr/>
            <p:nvPr/>
          </p:nvSpPr>
          <p:spPr>
            <a:xfrm>
              <a:off x="4574450" y="3683025"/>
              <a:ext cx="18125" cy="17775"/>
            </a:xfrm>
            <a:custGeom>
              <a:avLst/>
              <a:gdLst/>
              <a:ahLst/>
              <a:cxnLst/>
              <a:rect l="l" t="t" r="r" b="b"/>
              <a:pathLst>
                <a:path w="725" h="711" extrusionOk="0">
                  <a:moveTo>
                    <a:pt x="0" y="0"/>
                  </a:moveTo>
                  <a:lnTo>
                    <a:pt x="0" y="711"/>
                  </a:lnTo>
                  <a:lnTo>
                    <a:pt x="725" y="711"/>
                  </a:lnTo>
                  <a:lnTo>
                    <a:pt x="7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8"/>
            <p:cNvSpPr/>
            <p:nvPr/>
          </p:nvSpPr>
          <p:spPr>
            <a:xfrm>
              <a:off x="4612500" y="3631925"/>
              <a:ext cx="17775" cy="68875"/>
            </a:xfrm>
            <a:custGeom>
              <a:avLst/>
              <a:gdLst/>
              <a:ahLst/>
              <a:cxnLst/>
              <a:rect l="l" t="t" r="r" b="b"/>
              <a:pathLst>
                <a:path w="711" h="2755" extrusionOk="0">
                  <a:moveTo>
                    <a:pt x="0" y="0"/>
                  </a:moveTo>
                  <a:lnTo>
                    <a:pt x="0" y="2755"/>
                  </a:lnTo>
                  <a:lnTo>
                    <a:pt x="710" y="2755"/>
                  </a:lnTo>
                  <a:lnTo>
                    <a:pt x="7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8"/>
            <p:cNvSpPr/>
            <p:nvPr/>
          </p:nvSpPr>
          <p:spPr>
            <a:xfrm>
              <a:off x="4650175" y="3599675"/>
              <a:ext cx="17775" cy="101125"/>
            </a:xfrm>
            <a:custGeom>
              <a:avLst/>
              <a:gdLst/>
              <a:ahLst/>
              <a:cxnLst/>
              <a:rect l="l" t="t" r="r" b="b"/>
              <a:pathLst>
                <a:path w="711" h="4045" extrusionOk="0">
                  <a:moveTo>
                    <a:pt x="1" y="0"/>
                  </a:moveTo>
                  <a:lnTo>
                    <a:pt x="1" y="4045"/>
                  </a:lnTo>
                  <a:lnTo>
                    <a:pt x="711" y="4045"/>
                  </a:lnTo>
                  <a:lnTo>
                    <a:pt x="7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8"/>
            <p:cNvSpPr/>
            <p:nvPr/>
          </p:nvSpPr>
          <p:spPr>
            <a:xfrm>
              <a:off x="4688225" y="3553275"/>
              <a:ext cx="17775" cy="147525"/>
            </a:xfrm>
            <a:custGeom>
              <a:avLst/>
              <a:gdLst/>
              <a:ahLst/>
              <a:cxnLst/>
              <a:rect l="l" t="t" r="r" b="b"/>
              <a:pathLst>
                <a:path w="711" h="5901" extrusionOk="0">
                  <a:moveTo>
                    <a:pt x="1" y="1"/>
                  </a:moveTo>
                  <a:lnTo>
                    <a:pt x="1" y="5901"/>
                  </a:lnTo>
                  <a:lnTo>
                    <a:pt x="711" y="5901"/>
                  </a:lnTo>
                  <a:lnTo>
                    <a:pt x="7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8"/>
            <p:cNvSpPr/>
            <p:nvPr/>
          </p:nvSpPr>
          <p:spPr>
            <a:xfrm>
              <a:off x="4725925" y="3517050"/>
              <a:ext cx="17775" cy="183750"/>
            </a:xfrm>
            <a:custGeom>
              <a:avLst/>
              <a:gdLst/>
              <a:ahLst/>
              <a:cxnLst/>
              <a:rect l="l" t="t" r="r" b="b"/>
              <a:pathLst>
                <a:path w="711" h="7350" extrusionOk="0">
                  <a:moveTo>
                    <a:pt x="0" y="0"/>
                  </a:moveTo>
                  <a:lnTo>
                    <a:pt x="0" y="7350"/>
                  </a:lnTo>
                  <a:lnTo>
                    <a:pt x="711" y="7350"/>
                  </a:lnTo>
                  <a:lnTo>
                    <a:pt x="7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8"/>
            <p:cNvSpPr/>
            <p:nvPr/>
          </p:nvSpPr>
          <p:spPr>
            <a:xfrm>
              <a:off x="4763600" y="3654025"/>
              <a:ext cx="18150" cy="46775"/>
            </a:xfrm>
            <a:custGeom>
              <a:avLst/>
              <a:gdLst/>
              <a:ahLst/>
              <a:cxnLst/>
              <a:rect l="l" t="t" r="r" b="b"/>
              <a:pathLst>
                <a:path w="726" h="1871" extrusionOk="0">
                  <a:moveTo>
                    <a:pt x="1" y="1"/>
                  </a:moveTo>
                  <a:lnTo>
                    <a:pt x="1" y="1871"/>
                  </a:lnTo>
                  <a:lnTo>
                    <a:pt x="726" y="1871"/>
                  </a:lnTo>
                  <a:lnTo>
                    <a:pt x="7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8"/>
            <p:cNvSpPr/>
            <p:nvPr/>
          </p:nvSpPr>
          <p:spPr>
            <a:xfrm>
              <a:off x="4801650" y="3594225"/>
              <a:ext cx="17800" cy="106575"/>
            </a:xfrm>
            <a:custGeom>
              <a:avLst/>
              <a:gdLst/>
              <a:ahLst/>
              <a:cxnLst/>
              <a:rect l="l" t="t" r="r" b="b"/>
              <a:pathLst>
                <a:path w="712" h="4263" extrusionOk="0">
                  <a:moveTo>
                    <a:pt x="1" y="1"/>
                  </a:moveTo>
                  <a:lnTo>
                    <a:pt x="1" y="4263"/>
                  </a:lnTo>
                  <a:lnTo>
                    <a:pt x="711" y="4263"/>
                  </a:lnTo>
                  <a:lnTo>
                    <a:pt x="7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7" name="Google Shape;657;p58"/>
          <p:cNvSpPr/>
          <p:nvPr/>
        </p:nvSpPr>
        <p:spPr>
          <a:xfrm flipH="1">
            <a:off x="5506865" y="1176769"/>
            <a:ext cx="533070" cy="497801"/>
          </a:xfrm>
          <a:custGeom>
            <a:avLst/>
            <a:gdLst/>
            <a:ahLst/>
            <a:cxnLst/>
            <a:rect l="l" t="t" r="r" b="b"/>
            <a:pathLst>
              <a:path w="10565" h="9866" extrusionOk="0">
                <a:moveTo>
                  <a:pt x="4552" y="1"/>
                </a:moveTo>
                <a:cubicBezTo>
                  <a:pt x="2229" y="1"/>
                  <a:pt x="0" y="1811"/>
                  <a:pt x="0" y="4539"/>
                </a:cubicBezTo>
                <a:cubicBezTo>
                  <a:pt x="0" y="6145"/>
                  <a:pt x="876" y="7642"/>
                  <a:pt x="2282" y="8463"/>
                </a:cubicBezTo>
                <a:cubicBezTo>
                  <a:pt x="2191" y="8902"/>
                  <a:pt x="2081" y="9358"/>
                  <a:pt x="1917" y="9778"/>
                </a:cubicBezTo>
                <a:cubicBezTo>
                  <a:pt x="1903" y="9831"/>
                  <a:pt x="1949" y="9865"/>
                  <a:pt x="1988" y="9865"/>
                </a:cubicBezTo>
                <a:cubicBezTo>
                  <a:pt x="2003" y="9865"/>
                  <a:pt x="2017" y="9861"/>
                  <a:pt x="2026" y="9851"/>
                </a:cubicBezTo>
                <a:lnTo>
                  <a:pt x="2884" y="8755"/>
                </a:lnTo>
                <a:cubicBezTo>
                  <a:pt x="3395" y="8956"/>
                  <a:pt x="3961" y="9048"/>
                  <a:pt x="4527" y="9048"/>
                </a:cubicBezTo>
                <a:cubicBezTo>
                  <a:pt x="4535" y="9048"/>
                  <a:pt x="4542" y="9048"/>
                  <a:pt x="4550" y="9048"/>
                </a:cubicBezTo>
                <a:cubicBezTo>
                  <a:pt x="8551" y="9048"/>
                  <a:pt x="10564" y="4186"/>
                  <a:pt x="7722" y="1344"/>
                </a:cubicBezTo>
                <a:cubicBezTo>
                  <a:pt x="6800" y="416"/>
                  <a:pt x="5665" y="1"/>
                  <a:pt x="4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8"/>
          <p:cNvSpPr/>
          <p:nvPr/>
        </p:nvSpPr>
        <p:spPr>
          <a:xfrm flipH="1">
            <a:off x="5642945" y="1283132"/>
            <a:ext cx="337149" cy="285683"/>
          </a:xfrm>
          <a:custGeom>
            <a:avLst/>
            <a:gdLst/>
            <a:ahLst/>
            <a:cxnLst/>
            <a:rect l="l" t="t" r="r" b="b"/>
            <a:pathLst>
              <a:path w="6682" h="5662" extrusionOk="0">
                <a:moveTo>
                  <a:pt x="1721" y="1"/>
                </a:moveTo>
                <a:cubicBezTo>
                  <a:pt x="861" y="1"/>
                  <a:pt x="1" y="606"/>
                  <a:pt x="1" y="1700"/>
                </a:cubicBezTo>
                <a:cubicBezTo>
                  <a:pt x="1" y="3599"/>
                  <a:pt x="3341" y="5662"/>
                  <a:pt x="3341" y="5662"/>
                </a:cubicBezTo>
                <a:cubicBezTo>
                  <a:pt x="3341" y="5662"/>
                  <a:pt x="6682" y="3380"/>
                  <a:pt x="6682" y="1700"/>
                </a:cubicBezTo>
                <a:cubicBezTo>
                  <a:pt x="6682" y="769"/>
                  <a:pt x="5915" y="3"/>
                  <a:pt x="4984" y="3"/>
                </a:cubicBezTo>
                <a:cubicBezTo>
                  <a:pt x="4218" y="3"/>
                  <a:pt x="3560" y="496"/>
                  <a:pt x="3341" y="1226"/>
                </a:cubicBezTo>
                <a:cubicBezTo>
                  <a:pt x="3098" y="389"/>
                  <a:pt x="2410" y="1"/>
                  <a:pt x="17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8"/>
          <p:cNvSpPr/>
          <p:nvPr/>
        </p:nvSpPr>
        <p:spPr>
          <a:xfrm flipH="1">
            <a:off x="5676095" y="1377183"/>
            <a:ext cx="283715" cy="105050"/>
          </a:xfrm>
          <a:custGeom>
            <a:avLst/>
            <a:gdLst/>
            <a:ahLst/>
            <a:cxnLst/>
            <a:rect l="l" t="t" r="r" b="b"/>
            <a:pathLst>
              <a:path w="5623" h="2082" extrusionOk="0">
                <a:moveTo>
                  <a:pt x="2428" y="1"/>
                </a:moveTo>
                <a:cubicBezTo>
                  <a:pt x="2410" y="1"/>
                  <a:pt x="2392" y="19"/>
                  <a:pt x="2373" y="37"/>
                </a:cubicBezTo>
                <a:lnTo>
                  <a:pt x="2081" y="1078"/>
                </a:lnTo>
                <a:lnTo>
                  <a:pt x="0" y="1078"/>
                </a:lnTo>
                <a:cubicBezTo>
                  <a:pt x="18" y="1114"/>
                  <a:pt x="55" y="1151"/>
                  <a:pt x="73" y="1187"/>
                </a:cubicBezTo>
                <a:lnTo>
                  <a:pt x="2136" y="1187"/>
                </a:lnTo>
                <a:cubicBezTo>
                  <a:pt x="2154" y="1187"/>
                  <a:pt x="2191" y="1169"/>
                  <a:pt x="2191" y="1151"/>
                </a:cubicBezTo>
                <a:lnTo>
                  <a:pt x="2428" y="293"/>
                </a:lnTo>
                <a:lnTo>
                  <a:pt x="2885" y="2027"/>
                </a:lnTo>
                <a:cubicBezTo>
                  <a:pt x="2903" y="2045"/>
                  <a:pt x="2921" y="2063"/>
                  <a:pt x="2939" y="2082"/>
                </a:cubicBezTo>
                <a:cubicBezTo>
                  <a:pt x="2976" y="2082"/>
                  <a:pt x="2994" y="2063"/>
                  <a:pt x="2994" y="2027"/>
                </a:cubicBezTo>
                <a:lnTo>
                  <a:pt x="3487" y="804"/>
                </a:lnTo>
                <a:lnTo>
                  <a:pt x="3651" y="1406"/>
                </a:lnTo>
                <a:cubicBezTo>
                  <a:pt x="3651" y="1425"/>
                  <a:pt x="3688" y="1443"/>
                  <a:pt x="3706" y="1443"/>
                </a:cubicBezTo>
                <a:lnTo>
                  <a:pt x="5532" y="1443"/>
                </a:lnTo>
                <a:cubicBezTo>
                  <a:pt x="5568" y="1406"/>
                  <a:pt x="5605" y="1370"/>
                  <a:pt x="5623" y="1315"/>
                </a:cubicBezTo>
                <a:lnTo>
                  <a:pt x="5623" y="1315"/>
                </a:lnTo>
                <a:lnTo>
                  <a:pt x="3761" y="1333"/>
                </a:lnTo>
                <a:lnTo>
                  <a:pt x="3578" y="585"/>
                </a:lnTo>
                <a:cubicBezTo>
                  <a:pt x="3578" y="567"/>
                  <a:pt x="3560" y="548"/>
                  <a:pt x="3523" y="548"/>
                </a:cubicBezTo>
                <a:cubicBezTo>
                  <a:pt x="3505" y="548"/>
                  <a:pt x="3469" y="567"/>
                  <a:pt x="3469" y="585"/>
                </a:cubicBezTo>
                <a:lnTo>
                  <a:pt x="2976" y="1826"/>
                </a:lnTo>
                <a:lnTo>
                  <a:pt x="2501" y="37"/>
                </a:lnTo>
                <a:cubicBezTo>
                  <a:pt x="2483" y="19"/>
                  <a:pt x="2465" y="1"/>
                  <a:pt x="24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8"/>
          <p:cNvSpPr/>
          <p:nvPr/>
        </p:nvSpPr>
        <p:spPr>
          <a:xfrm>
            <a:off x="7307330" y="873441"/>
            <a:ext cx="415313" cy="411096"/>
          </a:xfrm>
          <a:custGeom>
            <a:avLst/>
            <a:gdLst/>
            <a:ahLst/>
            <a:cxnLst/>
            <a:rect l="l" t="t" r="r" b="b"/>
            <a:pathLst>
              <a:path w="5712" h="5654" extrusionOk="0">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8"/>
          <p:cNvSpPr txBox="1">
            <a:spLocks noGrp="1"/>
          </p:cNvSpPr>
          <p:nvPr>
            <p:ph type="ctrTitle"/>
          </p:nvPr>
        </p:nvSpPr>
        <p:spPr>
          <a:xfrm>
            <a:off x="714300" y="973602"/>
            <a:ext cx="4328700" cy="239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COVID CARE WEBSITE</a:t>
            </a:r>
            <a:endParaRPr dirty="0"/>
          </a:p>
        </p:txBody>
      </p:sp>
      <p:sp>
        <p:nvSpPr>
          <p:cNvPr id="662" name="Google Shape;662;p58"/>
          <p:cNvSpPr txBox="1">
            <a:spLocks noGrp="1"/>
          </p:cNvSpPr>
          <p:nvPr>
            <p:ph type="subTitle" idx="1"/>
          </p:nvPr>
        </p:nvSpPr>
        <p:spPr>
          <a:xfrm>
            <a:off x="714300" y="3348900"/>
            <a:ext cx="3921496" cy="152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chemeClr val="accent2">
                    <a:lumMod val="25000"/>
                  </a:schemeClr>
                </a:solidFill>
              </a:rPr>
              <a:t>C H HARI PRIYA                         AIE22008</a:t>
            </a:r>
          </a:p>
          <a:p>
            <a:pPr marL="0" lvl="0" indent="0" algn="l" rtl="0">
              <a:spcBef>
                <a:spcPts val="0"/>
              </a:spcBef>
              <a:spcAft>
                <a:spcPts val="0"/>
              </a:spcAft>
              <a:buNone/>
            </a:pPr>
            <a:r>
              <a:rPr lang="en" sz="1400" dirty="0">
                <a:solidFill>
                  <a:schemeClr val="accent2">
                    <a:lumMod val="25000"/>
                  </a:schemeClr>
                </a:solidFill>
              </a:rPr>
              <a:t>SNEHA SARAGADAM               AIE22057</a:t>
            </a:r>
          </a:p>
          <a:p>
            <a:pPr marL="0" lvl="0" indent="0" algn="l" rtl="0">
              <a:spcBef>
                <a:spcPts val="0"/>
              </a:spcBef>
              <a:spcAft>
                <a:spcPts val="0"/>
              </a:spcAft>
              <a:buNone/>
            </a:pPr>
            <a:r>
              <a:rPr lang="en" sz="1400" dirty="0">
                <a:solidFill>
                  <a:schemeClr val="accent2">
                    <a:lumMod val="25000"/>
                  </a:schemeClr>
                </a:solidFill>
              </a:rPr>
              <a:t>VINITHA CHOWDARY A          AIE22066</a:t>
            </a:r>
          </a:p>
          <a:p>
            <a:pPr marL="0" lvl="0" indent="0" algn="l" rtl="0">
              <a:spcBef>
                <a:spcPts val="0"/>
              </a:spcBef>
              <a:spcAft>
                <a:spcPts val="0"/>
              </a:spcAft>
              <a:buNone/>
            </a:pPr>
            <a:r>
              <a:rPr lang="en" sz="1400" dirty="0">
                <a:solidFill>
                  <a:schemeClr val="accent2">
                    <a:lumMod val="25000"/>
                  </a:schemeClr>
                </a:solidFill>
              </a:rPr>
              <a:t>T SUDEEP REDDY                     AIE22069</a:t>
            </a:r>
            <a:endParaRPr sz="1400" dirty="0">
              <a:solidFill>
                <a:schemeClr val="accent2">
                  <a:lumMod val="25000"/>
                </a:schemeClr>
              </a:solidFill>
            </a:endParaRPr>
          </a:p>
        </p:txBody>
      </p:sp>
      <p:sp>
        <p:nvSpPr>
          <p:cNvPr id="663" name="Google Shape;663;p58"/>
          <p:cNvSpPr/>
          <p:nvPr/>
        </p:nvSpPr>
        <p:spPr>
          <a:xfrm>
            <a:off x="4590686" y="3972613"/>
            <a:ext cx="145768" cy="145768"/>
          </a:xfrm>
          <a:custGeom>
            <a:avLst/>
            <a:gdLst/>
            <a:ahLst/>
            <a:cxnLst/>
            <a:rect l="l" t="t" r="r" b="b"/>
            <a:pathLst>
              <a:path w="1546" h="1546" fill="none" extrusionOk="0">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w="193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8"/>
          <p:cNvSpPr/>
          <p:nvPr/>
        </p:nvSpPr>
        <p:spPr>
          <a:xfrm>
            <a:off x="8392213" y="1871097"/>
            <a:ext cx="227485" cy="194801"/>
          </a:xfrm>
          <a:custGeom>
            <a:avLst/>
            <a:gdLst/>
            <a:ahLst/>
            <a:cxnLst/>
            <a:rect l="l" t="t" r="r" b="b"/>
            <a:pathLst>
              <a:path w="6814" h="5835" extrusionOk="0">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8"/>
          <p:cNvSpPr/>
          <p:nvPr/>
        </p:nvSpPr>
        <p:spPr>
          <a:xfrm rot="2700000">
            <a:off x="4462786" y="3566948"/>
            <a:ext cx="208089" cy="208206"/>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8"/>
          <p:cNvSpPr/>
          <p:nvPr/>
        </p:nvSpPr>
        <p:spPr>
          <a:xfrm>
            <a:off x="5264032" y="2087088"/>
            <a:ext cx="227477" cy="227477"/>
          </a:xfrm>
          <a:custGeom>
            <a:avLst/>
            <a:gdLst/>
            <a:ahLst/>
            <a:cxnLst/>
            <a:rect l="l" t="t" r="r" b="b"/>
            <a:pathLst>
              <a:path w="1610" h="1610" extrusionOk="0">
                <a:moveTo>
                  <a:pt x="0" y="0"/>
                </a:moveTo>
                <a:lnTo>
                  <a:pt x="174" y="624"/>
                </a:lnTo>
                <a:lnTo>
                  <a:pt x="334" y="1232"/>
                </a:lnTo>
                <a:lnTo>
                  <a:pt x="667" y="899"/>
                </a:lnTo>
                <a:lnTo>
                  <a:pt x="1377" y="1609"/>
                </a:lnTo>
                <a:lnTo>
                  <a:pt x="1609" y="1377"/>
                </a:lnTo>
                <a:lnTo>
                  <a:pt x="899" y="682"/>
                </a:lnTo>
                <a:lnTo>
                  <a:pt x="1232" y="334"/>
                </a:lnTo>
                <a:lnTo>
                  <a:pt x="623" y="17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8"/>
          <p:cNvSpPr/>
          <p:nvPr/>
        </p:nvSpPr>
        <p:spPr>
          <a:xfrm>
            <a:off x="5162638" y="1622430"/>
            <a:ext cx="430242" cy="425873"/>
          </a:xfrm>
          <a:custGeom>
            <a:avLst/>
            <a:gdLst/>
            <a:ahLst/>
            <a:cxnLst/>
            <a:rect l="l" t="t" r="r" b="b"/>
            <a:pathLst>
              <a:path w="5712" h="5654" extrusionOk="0">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60"/>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679" name="Google Shape;679;p60"/>
          <p:cNvSpPr txBox="1">
            <a:spLocks noGrp="1"/>
          </p:cNvSpPr>
          <p:nvPr>
            <p:ph type="title" idx="2"/>
          </p:nvPr>
        </p:nvSpPr>
        <p:spPr>
          <a:xfrm>
            <a:off x="1662000" y="1536850"/>
            <a:ext cx="26670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ABSTRACT</a:t>
            </a:r>
            <a:endParaRPr dirty="0"/>
          </a:p>
        </p:txBody>
      </p:sp>
      <p:sp>
        <p:nvSpPr>
          <p:cNvPr id="680" name="Google Shape;680;p60"/>
          <p:cNvSpPr txBox="1">
            <a:spLocks noGrp="1"/>
          </p:cNvSpPr>
          <p:nvPr>
            <p:ph type="title" idx="3"/>
          </p:nvPr>
        </p:nvSpPr>
        <p:spPr>
          <a:xfrm>
            <a:off x="766875" y="1586925"/>
            <a:ext cx="904800" cy="58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681" name="Google Shape;681;p60"/>
          <p:cNvSpPr txBox="1">
            <a:spLocks noGrp="1"/>
          </p:cNvSpPr>
          <p:nvPr>
            <p:ph type="subTitle" idx="1"/>
          </p:nvPr>
        </p:nvSpPr>
        <p:spPr>
          <a:xfrm>
            <a:off x="1662000" y="1933575"/>
            <a:ext cx="2276700" cy="584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t>You can describe the topic of the section here</a:t>
            </a:r>
            <a:endParaRPr dirty="0"/>
          </a:p>
        </p:txBody>
      </p:sp>
      <p:sp>
        <p:nvSpPr>
          <p:cNvPr id="685" name="Google Shape;685;p60"/>
          <p:cNvSpPr txBox="1">
            <a:spLocks noGrp="1"/>
          </p:cNvSpPr>
          <p:nvPr>
            <p:ph type="title" idx="7"/>
          </p:nvPr>
        </p:nvSpPr>
        <p:spPr>
          <a:xfrm>
            <a:off x="5652975" y="1536850"/>
            <a:ext cx="27243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MENU</a:t>
            </a:r>
            <a:endParaRPr dirty="0"/>
          </a:p>
        </p:txBody>
      </p:sp>
      <p:sp>
        <p:nvSpPr>
          <p:cNvPr id="686" name="Google Shape;686;p60"/>
          <p:cNvSpPr txBox="1">
            <a:spLocks noGrp="1"/>
          </p:cNvSpPr>
          <p:nvPr>
            <p:ph type="title" idx="8"/>
          </p:nvPr>
        </p:nvSpPr>
        <p:spPr>
          <a:xfrm>
            <a:off x="4780155" y="1586924"/>
            <a:ext cx="896369" cy="5343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687" name="Google Shape;687;p60"/>
          <p:cNvSpPr txBox="1">
            <a:spLocks noGrp="1"/>
          </p:cNvSpPr>
          <p:nvPr>
            <p:ph type="subTitle" idx="9"/>
          </p:nvPr>
        </p:nvSpPr>
        <p:spPr>
          <a:xfrm>
            <a:off x="5652975" y="1933575"/>
            <a:ext cx="2276700" cy="584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You can describe the topic of the section here</a:t>
            </a:r>
            <a:endParaRPr/>
          </a:p>
        </p:txBody>
      </p:sp>
      <p:grpSp>
        <p:nvGrpSpPr>
          <p:cNvPr id="691" name="Google Shape;691;p60"/>
          <p:cNvGrpSpPr/>
          <p:nvPr/>
        </p:nvGrpSpPr>
        <p:grpSpPr>
          <a:xfrm>
            <a:off x="-25" y="0"/>
            <a:ext cx="9144020" cy="342900"/>
            <a:chOff x="-25" y="0"/>
            <a:chExt cx="9144020" cy="342900"/>
          </a:xfrm>
        </p:grpSpPr>
        <p:sp>
          <p:nvSpPr>
            <p:cNvPr id="692" name="Google Shape;692;p60"/>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3" name="Google Shape;693;p60"/>
            <p:cNvGrpSpPr/>
            <p:nvPr/>
          </p:nvGrpSpPr>
          <p:grpSpPr>
            <a:xfrm>
              <a:off x="215975" y="111150"/>
              <a:ext cx="642950" cy="120600"/>
              <a:chOff x="215975" y="152625"/>
              <a:chExt cx="642950" cy="120600"/>
            </a:xfrm>
          </p:grpSpPr>
          <p:sp>
            <p:nvSpPr>
              <p:cNvPr id="694" name="Google Shape;694;p60"/>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0"/>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60"/>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62"/>
          <p:cNvSpPr txBox="1">
            <a:spLocks noGrp="1"/>
          </p:cNvSpPr>
          <p:nvPr>
            <p:ph type="title"/>
          </p:nvPr>
        </p:nvSpPr>
        <p:spPr>
          <a:xfrm>
            <a:off x="4198725" y="811698"/>
            <a:ext cx="4239900" cy="848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ABSTRACT</a:t>
            </a:r>
            <a:endParaRPr dirty="0"/>
          </a:p>
        </p:txBody>
      </p:sp>
      <p:sp>
        <p:nvSpPr>
          <p:cNvPr id="719" name="Google Shape;719;p62"/>
          <p:cNvSpPr txBox="1">
            <a:spLocks noGrp="1"/>
          </p:cNvSpPr>
          <p:nvPr>
            <p:ph type="subTitle" idx="1"/>
          </p:nvPr>
        </p:nvSpPr>
        <p:spPr>
          <a:xfrm>
            <a:off x="5016225" y="1637275"/>
            <a:ext cx="3422400" cy="330643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800" dirty="0"/>
              <a:t>This COVID care website aims to provide comprehensive information and resources on COVID-19 care and management. It covers a range of topics including symptoms and diagnosis, prevention and treatment , vaccination information, and community resources.</a:t>
            </a:r>
            <a:endParaRPr sz="1800" dirty="0"/>
          </a:p>
        </p:txBody>
      </p:sp>
      <p:grpSp>
        <p:nvGrpSpPr>
          <p:cNvPr id="720" name="Google Shape;720;p62"/>
          <p:cNvGrpSpPr/>
          <p:nvPr/>
        </p:nvGrpSpPr>
        <p:grpSpPr>
          <a:xfrm>
            <a:off x="1018213" y="1215850"/>
            <a:ext cx="3246799" cy="3041690"/>
            <a:chOff x="521725" y="1038225"/>
            <a:chExt cx="3436494" cy="3219401"/>
          </a:xfrm>
        </p:grpSpPr>
        <p:sp>
          <p:nvSpPr>
            <p:cNvPr id="721" name="Google Shape;721;p62"/>
            <p:cNvSpPr/>
            <p:nvPr/>
          </p:nvSpPr>
          <p:spPr>
            <a:xfrm>
              <a:off x="563515" y="1095454"/>
              <a:ext cx="3278187" cy="3162172"/>
            </a:xfrm>
            <a:custGeom>
              <a:avLst/>
              <a:gdLst/>
              <a:ahLst/>
              <a:cxnLst/>
              <a:rect l="l" t="t" r="r" b="b"/>
              <a:pathLst>
                <a:path w="67307" h="64925" extrusionOk="0">
                  <a:moveTo>
                    <a:pt x="34846" y="1"/>
                  </a:moveTo>
                  <a:cubicBezTo>
                    <a:pt x="25205" y="1"/>
                    <a:pt x="15833" y="4313"/>
                    <a:pt x="9547" y="12127"/>
                  </a:cubicBezTo>
                  <a:cubicBezTo>
                    <a:pt x="913" y="22861"/>
                    <a:pt x="0" y="37867"/>
                    <a:pt x="7266" y="49568"/>
                  </a:cubicBezTo>
                  <a:cubicBezTo>
                    <a:pt x="13264" y="59254"/>
                    <a:pt x="23790" y="64924"/>
                    <a:pt x="34858" y="64924"/>
                  </a:cubicBezTo>
                  <a:cubicBezTo>
                    <a:pt x="37162" y="64924"/>
                    <a:pt x="39489" y="64679"/>
                    <a:pt x="41804" y="64172"/>
                  </a:cubicBezTo>
                  <a:lnTo>
                    <a:pt x="42060" y="64099"/>
                  </a:lnTo>
                  <a:cubicBezTo>
                    <a:pt x="56828" y="60740"/>
                    <a:pt x="67306" y="47615"/>
                    <a:pt x="67306" y="32463"/>
                  </a:cubicBezTo>
                  <a:cubicBezTo>
                    <a:pt x="67306" y="18699"/>
                    <a:pt x="58617" y="6413"/>
                    <a:pt x="45619" y="1849"/>
                  </a:cubicBezTo>
                  <a:cubicBezTo>
                    <a:pt x="42089" y="603"/>
                    <a:pt x="38449" y="1"/>
                    <a:pt x="348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2"/>
            <p:cNvSpPr/>
            <p:nvPr/>
          </p:nvSpPr>
          <p:spPr>
            <a:xfrm>
              <a:off x="521725" y="1038225"/>
              <a:ext cx="872258" cy="1788642"/>
            </a:xfrm>
            <a:custGeom>
              <a:avLst/>
              <a:gdLst/>
              <a:ahLst/>
              <a:cxnLst/>
              <a:rect l="l" t="t" r="r" b="b"/>
              <a:pathLst>
                <a:path w="17909" h="36724" extrusionOk="0">
                  <a:moveTo>
                    <a:pt x="11026" y="1"/>
                  </a:moveTo>
                  <a:cubicBezTo>
                    <a:pt x="8744" y="1"/>
                    <a:pt x="6214" y="1084"/>
                    <a:pt x="4272" y="3116"/>
                  </a:cubicBezTo>
                  <a:cubicBezTo>
                    <a:pt x="2592" y="4850"/>
                    <a:pt x="0" y="8793"/>
                    <a:pt x="1351" y="15602"/>
                  </a:cubicBezTo>
                  <a:cubicBezTo>
                    <a:pt x="1880" y="18340"/>
                    <a:pt x="2994" y="21188"/>
                    <a:pt x="4655" y="24182"/>
                  </a:cubicBezTo>
                  <a:cubicBezTo>
                    <a:pt x="6608" y="27669"/>
                    <a:pt x="9310" y="31320"/>
                    <a:pt x="12779" y="35117"/>
                  </a:cubicBezTo>
                  <a:cubicBezTo>
                    <a:pt x="13144" y="35518"/>
                    <a:pt x="13527" y="35938"/>
                    <a:pt x="13929" y="36358"/>
                  </a:cubicBezTo>
                  <a:lnTo>
                    <a:pt x="14275" y="36723"/>
                  </a:lnTo>
                  <a:lnTo>
                    <a:pt x="14622" y="36395"/>
                  </a:lnTo>
                  <a:lnTo>
                    <a:pt x="14969" y="36048"/>
                  </a:lnTo>
                  <a:cubicBezTo>
                    <a:pt x="14841" y="35920"/>
                    <a:pt x="14714" y="35792"/>
                    <a:pt x="14604" y="35665"/>
                  </a:cubicBezTo>
                  <a:cubicBezTo>
                    <a:pt x="14202" y="35263"/>
                    <a:pt x="13819" y="34861"/>
                    <a:pt x="13454" y="34441"/>
                  </a:cubicBezTo>
                  <a:cubicBezTo>
                    <a:pt x="9639" y="30261"/>
                    <a:pt x="6919" y="26391"/>
                    <a:pt x="5075" y="22904"/>
                  </a:cubicBezTo>
                  <a:cubicBezTo>
                    <a:pt x="365" y="13977"/>
                    <a:pt x="1442" y="7424"/>
                    <a:pt x="4965" y="3773"/>
                  </a:cubicBezTo>
                  <a:cubicBezTo>
                    <a:pt x="6704" y="1955"/>
                    <a:pt x="9022" y="960"/>
                    <a:pt x="11064" y="960"/>
                  </a:cubicBezTo>
                  <a:cubicBezTo>
                    <a:pt x="12281" y="960"/>
                    <a:pt x="13400" y="1314"/>
                    <a:pt x="14239" y="2057"/>
                  </a:cubicBezTo>
                  <a:cubicBezTo>
                    <a:pt x="15736" y="3353"/>
                    <a:pt x="16740" y="5124"/>
                    <a:pt x="17050" y="7077"/>
                  </a:cubicBezTo>
                  <a:cubicBezTo>
                    <a:pt x="17342" y="6895"/>
                    <a:pt x="17616" y="6694"/>
                    <a:pt x="17908" y="6511"/>
                  </a:cubicBezTo>
                  <a:cubicBezTo>
                    <a:pt x="17488" y="4503"/>
                    <a:pt x="16411" y="2678"/>
                    <a:pt x="14860" y="1345"/>
                  </a:cubicBezTo>
                  <a:cubicBezTo>
                    <a:pt x="13825" y="437"/>
                    <a:pt x="12475" y="1"/>
                    <a:pt x="110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2"/>
            <p:cNvSpPr/>
            <p:nvPr/>
          </p:nvSpPr>
          <p:spPr>
            <a:xfrm>
              <a:off x="1124511" y="2702356"/>
              <a:ext cx="142316" cy="141439"/>
            </a:xfrm>
            <a:custGeom>
              <a:avLst/>
              <a:gdLst/>
              <a:ahLst/>
              <a:cxnLst/>
              <a:rect l="l" t="t" r="r" b="b"/>
              <a:pathLst>
                <a:path w="2922" h="2904" extrusionOk="0">
                  <a:moveTo>
                    <a:pt x="1388" y="1"/>
                  </a:moveTo>
                  <a:lnTo>
                    <a:pt x="1078" y="293"/>
                  </a:lnTo>
                  <a:lnTo>
                    <a:pt x="384" y="950"/>
                  </a:lnTo>
                  <a:lnTo>
                    <a:pt x="1" y="1315"/>
                  </a:lnTo>
                  <a:cubicBezTo>
                    <a:pt x="421" y="1753"/>
                    <a:pt x="841" y="2191"/>
                    <a:pt x="1279" y="2629"/>
                  </a:cubicBezTo>
                  <a:lnTo>
                    <a:pt x="1571" y="2903"/>
                  </a:lnTo>
                  <a:lnTo>
                    <a:pt x="2246" y="2228"/>
                  </a:lnTo>
                  <a:lnTo>
                    <a:pt x="2575" y="1881"/>
                  </a:lnTo>
                  <a:lnTo>
                    <a:pt x="2922" y="1552"/>
                  </a:lnTo>
                  <a:cubicBezTo>
                    <a:pt x="2812" y="1443"/>
                    <a:pt x="2721" y="1351"/>
                    <a:pt x="2611" y="1242"/>
                  </a:cubicBezTo>
                  <a:cubicBezTo>
                    <a:pt x="2192" y="822"/>
                    <a:pt x="1790" y="402"/>
                    <a:pt x="13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2"/>
            <p:cNvSpPr/>
            <p:nvPr/>
          </p:nvSpPr>
          <p:spPr>
            <a:xfrm>
              <a:off x="1127628" y="2741223"/>
              <a:ext cx="392611" cy="327833"/>
            </a:xfrm>
            <a:custGeom>
              <a:avLst/>
              <a:gdLst/>
              <a:ahLst/>
              <a:cxnLst/>
              <a:rect l="l" t="t" r="r" b="b"/>
              <a:pathLst>
                <a:path w="8061" h="6731" extrusionOk="0">
                  <a:moveTo>
                    <a:pt x="4231" y="1"/>
                  </a:moveTo>
                  <a:cubicBezTo>
                    <a:pt x="3739" y="1"/>
                    <a:pt x="3239" y="108"/>
                    <a:pt x="2767" y="334"/>
                  </a:cubicBezTo>
                  <a:cubicBezTo>
                    <a:pt x="2693" y="371"/>
                    <a:pt x="2620" y="426"/>
                    <a:pt x="2547" y="462"/>
                  </a:cubicBezTo>
                  <a:cubicBezTo>
                    <a:pt x="2401" y="535"/>
                    <a:pt x="2274" y="626"/>
                    <a:pt x="2146" y="718"/>
                  </a:cubicBezTo>
                  <a:cubicBezTo>
                    <a:pt x="1890" y="919"/>
                    <a:pt x="1671" y="1138"/>
                    <a:pt x="1489" y="1411"/>
                  </a:cubicBezTo>
                  <a:cubicBezTo>
                    <a:pt x="1379" y="1539"/>
                    <a:pt x="1288" y="1685"/>
                    <a:pt x="1215" y="1831"/>
                  </a:cubicBezTo>
                  <a:cubicBezTo>
                    <a:pt x="1" y="4199"/>
                    <a:pt x="1852" y="6730"/>
                    <a:pt x="4179" y="6730"/>
                  </a:cubicBezTo>
                  <a:cubicBezTo>
                    <a:pt x="4651" y="6730"/>
                    <a:pt x="5143" y="6626"/>
                    <a:pt x="5633" y="6395"/>
                  </a:cubicBezTo>
                  <a:lnTo>
                    <a:pt x="5633" y="6413"/>
                  </a:lnTo>
                  <a:cubicBezTo>
                    <a:pt x="7330" y="5628"/>
                    <a:pt x="8060" y="3602"/>
                    <a:pt x="7276" y="1923"/>
                  </a:cubicBezTo>
                  <a:cubicBezTo>
                    <a:pt x="6698" y="702"/>
                    <a:pt x="5489" y="1"/>
                    <a:pt x="42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2"/>
            <p:cNvSpPr/>
            <p:nvPr/>
          </p:nvSpPr>
          <p:spPr>
            <a:xfrm>
              <a:off x="1227719" y="2819786"/>
              <a:ext cx="208944" cy="170127"/>
            </a:xfrm>
            <a:custGeom>
              <a:avLst/>
              <a:gdLst/>
              <a:ahLst/>
              <a:cxnLst/>
              <a:rect l="l" t="t" r="r" b="b"/>
              <a:pathLst>
                <a:path w="4290" h="3493" extrusionOk="0">
                  <a:moveTo>
                    <a:pt x="2130" y="1"/>
                  </a:moveTo>
                  <a:cubicBezTo>
                    <a:pt x="921" y="1"/>
                    <a:pt x="0" y="1291"/>
                    <a:pt x="565" y="2500"/>
                  </a:cubicBezTo>
                  <a:cubicBezTo>
                    <a:pt x="856" y="3120"/>
                    <a:pt x="1480" y="3493"/>
                    <a:pt x="2135" y="3493"/>
                  </a:cubicBezTo>
                  <a:cubicBezTo>
                    <a:pt x="2386" y="3493"/>
                    <a:pt x="2641" y="3438"/>
                    <a:pt x="2884" y="3322"/>
                  </a:cubicBezTo>
                  <a:cubicBezTo>
                    <a:pt x="4290" y="2664"/>
                    <a:pt x="4198" y="638"/>
                    <a:pt x="2738" y="109"/>
                  </a:cubicBezTo>
                  <a:cubicBezTo>
                    <a:pt x="2531" y="35"/>
                    <a:pt x="2327" y="1"/>
                    <a:pt x="2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2"/>
            <p:cNvSpPr/>
            <p:nvPr/>
          </p:nvSpPr>
          <p:spPr>
            <a:xfrm>
              <a:off x="1292547" y="2872827"/>
              <a:ext cx="79194" cy="64047"/>
            </a:xfrm>
            <a:custGeom>
              <a:avLst/>
              <a:gdLst/>
              <a:ahLst/>
              <a:cxnLst/>
              <a:rect l="l" t="t" r="r" b="b"/>
              <a:pathLst>
                <a:path w="1626" h="1315" extrusionOk="0">
                  <a:moveTo>
                    <a:pt x="795" y="1"/>
                  </a:moveTo>
                  <a:cubicBezTo>
                    <a:pt x="347" y="1"/>
                    <a:pt x="1" y="482"/>
                    <a:pt x="220" y="937"/>
                  </a:cubicBezTo>
                  <a:cubicBezTo>
                    <a:pt x="338" y="1173"/>
                    <a:pt x="570" y="1315"/>
                    <a:pt x="813" y="1315"/>
                  </a:cubicBezTo>
                  <a:cubicBezTo>
                    <a:pt x="908" y="1315"/>
                    <a:pt x="1004" y="1293"/>
                    <a:pt x="1096" y="1247"/>
                  </a:cubicBezTo>
                  <a:cubicBezTo>
                    <a:pt x="1626" y="991"/>
                    <a:pt x="1589" y="243"/>
                    <a:pt x="1023" y="42"/>
                  </a:cubicBezTo>
                  <a:cubicBezTo>
                    <a:pt x="946" y="14"/>
                    <a:pt x="869" y="1"/>
                    <a:pt x="795" y="1"/>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2"/>
            <p:cNvSpPr/>
            <p:nvPr/>
          </p:nvSpPr>
          <p:spPr>
            <a:xfrm>
              <a:off x="3473602" y="2855293"/>
              <a:ext cx="441072" cy="834901"/>
            </a:xfrm>
            <a:custGeom>
              <a:avLst/>
              <a:gdLst/>
              <a:ahLst/>
              <a:cxnLst/>
              <a:rect l="l" t="t" r="r" b="b"/>
              <a:pathLst>
                <a:path w="9056" h="17142" extrusionOk="0">
                  <a:moveTo>
                    <a:pt x="7741" y="0"/>
                  </a:moveTo>
                  <a:lnTo>
                    <a:pt x="7339" y="92"/>
                  </a:lnTo>
                  <a:lnTo>
                    <a:pt x="6792" y="220"/>
                  </a:lnTo>
                  <a:cubicBezTo>
                    <a:pt x="6828" y="384"/>
                    <a:pt x="6865" y="548"/>
                    <a:pt x="6901" y="712"/>
                  </a:cubicBezTo>
                  <a:cubicBezTo>
                    <a:pt x="6974" y="1059"/>
                    <a:pt x="7047" y="1424"/>
                    <a:pt x="7102" y="1771"/>
                  </a:cubicBezTo>
                  <a:cubicBezTo>
                    <a:pt x="7978" y="6901"/>
                    <a:pt x="7376" y="10753"/>
                    <a:pt x="5277" y="13217"/>
                  </a:cubicBezTo>
                  <a:cubicBezTo>
                    <a:pt x="4236" y="14458"/>
                    <a:pt x="2794" y="15371"/>
                    <a:pt x="987" y="15919"/>
                  </a:cubicBezTo>
                  <a:cubicBezTo>
                    <a:pt x="658" y="16339"/>
                    <a:pt x="329" y="16740"/>
                    <a:pt x="1" y="17142"/>
                  </a:cubicBezTo>
                  <a:cubicBezTo>
                    <a:pt x="2593" y="16613"/>
                    <a:pt x="4601" y="15499"/>
                    <a:pt x="6007" y="13838"/>
                  </a:cubicBezTo>
                  <a:cubicBezTo>
                    <a:pt x="8453" y="10954"/>
                    <a:pt x="9055" y="6463"/>
                    <a:pt x="7832" y="457"/>
                  </a:cubicBezTo>
                  <a:cubicBezTo>
                    <a:pt x="7796" y="311"/>
                    <a:pt x="7759" y="165"/>
                    <a:pt x="7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62"/>
            <p:cNvSpPr/>
            <p:nvPr/>
          </p:nvSpPr>
          <p:spPr>
            <a:xfrm>
              <a:off x="3442820" y="2276473"/>
              <a:ext cx="504730" cy="380630"/>
            </a:xfrm>
            <a:custGeom>
              <a:avLst/>
              <a:gdLst/>
              <a:ahLst/>
              <a:cxnLst/>
              <a:rect l="l" t="t" r="r" b="b"/>
              <a:pathLst>
                <a:path w="10363" h="7815" extrusionOk="0">
                  <a:moveTo>
                    <a:pt x="10052" y="0"/>
                  </a:moveTo>
                  <a:cubicBezTo>
                    <a:pt x="9888" y="0"/>
                    <a:pt x="9760" y="128"/>
                    <a:pt x="9760" y="292"/>
                  </a:cubicBezTo>
                  <a:lnTo>
                    <a:pt x="9779" y="4035"/>
                  </a:lnTo>
                  <a:lnTo>
                    <a:pt x="9779" y="4163"/>
                  </a:lnTo>
                  <a:cubicBezTo>
                    <a:pt x="9724" y="5167"/>
                    <a:pt x="9085" y="6043"/>
                    <a:pt x="8136" y="6390"/>
                  </a:cubicBezTo>
                  <a:cubicBezTo>
                    <a:pt x="8081" y="6408"/>
                    <a:pt x="8008" y="6426"/>
                    <a:pt x="7953" y="6444"/>
                  </a:cubicBezTo>
                  <a:lnTo>
                    <a:pt x="5270" y="7156"/>
                  </a:lnTo>
                  <a:cubicBezTo>
                    <a:pt x="5055" y="7216"/>
                    <a:pt x="4838" y="7244"/>
                    <a:pt x="4622" y="7244"/>
                  </a:cubicBezTo>
                  <a:cubicBezTo>
                    <a:pt x="3775" y="7244"/>
                    <a:pt x="2964" y="6803"/>
                    <a:pt x="2513" y="6061"/>
                  </a:cubicBezTo>
                  <a:cubicBezTo>
                    <a:pt x="2495" y="6043"/>
                    <a:pt x="2477" y="6025"/>
                    <a:pt x="2477" y="6006"/>
                  </a:cubicBezTo>
                  <a:lnTo>
                    <a:pt x="596" y="2775"/>
                  </a:lnTo>
                  <a:cubicBezTo>
                    <a:pt x="535" y="2670"/>
                    <a:pt x="441" y="2626"/>
                    <a:pt x="350" y="2626"/>
                  </a:cubicBezTo>
                  <a:cubicBezTo>
                    <a:pt x="172" y="2626"/>
                    <a:pt x="1" y="2795"/>
                    <a:pt x="85" y="3012"/>
                  </a:cubicBezTo>
                  <a:cubicBezTo>
                    <a:pt x="85" y="3031"/>
                    <a:pt x="85" y="3049"/>
                    <a:pt x="103" y="3049"/>
                  </a:cubicBezTo>
                  <a:lnTo>
                    <a:pt x="1965" y="6280"/>
                  </a:lnTo>
                  <a:cubicBezTo>
                    <a:pt x="1984" y="6317"/>
                    <a:pt x="2002" y="6353"/>
                    <a:pt x="2039" y="6371"/>
                  </a:cubicBezTo>
                  <a:cubicBezTo>
                    <a:pt x="2294" y="6791"/>
                    <a:pt x="2641" y="7138"/>
                    <a:pt x="3061" y="7375"/>
                  </a:cubicBezTo>
                  <a:cubicBezTo>
                    <a:pt x="3152" y="7448"/>
                    <a:pt x="3262" y="7485"/>
                    <a:pt x="3371" y="7540"/>
                  </a:cubicBezTo>
                  <a:cubicBezTo>
                    <a:pt x="3462" y="7576"/>
                    <a:pt x="3554" y="7613"/>
                    <a:pt x="3645" y="7649"/>
                  </a:cubicBezTo>
                  <a:cubicBezTo>
                    <a:pt x="3966" y="7760"/>
                    <a:pt x="4293" y="7815"/>
                    <a:pt x="4619" y="7815"/>
                  </a:cubicBezTo>
                  <a:cubicBezTo>
                    <a:pt x="4886" y="7815"/>
                    <a:pt x="5153" y="7778"/>
                    <a:pt x="5416" y="7704"/>
                  </a:cubicBezTo>
                  <a:lnTo>
                    <a:pt x="8099" y="6974"/>
                  </a:lnTo>
                  <a:lnTo>
                    <a:pt x="8172" y="6956"/>
                  </a:lnTo>
                  <a:cubicBezTo>
                    <a:pt x="8720" y="6791"/>
                    <a:pt x="9213" y="6481"/>
                    <a:pt x="9596" y="6043"/>
                  </a:cubicBezTo>
                  <a:cubicBezTo>
                    <a:pt x="9669" y="5970"/>
                    <a:pt x="9724" y="5897"/>
                    <a:pt x="9797" y="5824"/>
                  </a:cubicBezTo>
                  <a:cubicBezTo>
                    <a:pt x="9852" y="5733"/>
                    <a:pt x="9925" y="5623"/>
                    <a:pt x="9979" y="5532"/>
                  </a:cubicBezTo>
                  <a:cubicBezTo>
                    <a:pt x="10199" y="5112"/>
                    <a:pt x="10326" y="4655"/>
                    <a:pt x="10363" y="4181"/>
                  </a:cubicBezTo>
                  <a:lnTo>
                    <a:pt x="10363" y="4035"/>
                  </a:lnTo>
                  <a:lnTo>
                    <a:pt x="10326" y="292"/>
                  </a:lnTo>
                  <a:cubicBezTo>
                    <a:pt x="10326" y="274"/>
                    <a:pt x="10326" y="274"/>
                    <a:pt x="10326" y="256"/>
                  </a:cubicBezTo>
                  <a:cubicBezTo>
                    <a:pt x="10308" y="110"/>
                    <a:pt x="10199" y="0"/>
                    <a:pt x="100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62"/>
            <p:cNvSpPr/>
            <p:nvPr/>
          </p:nvSpPr>
          <p:spPr>
            <a:xfrm>
              <a:off x="3663897" y="1880738"/>
              <a:ext cx="284583" cy="837677"/>
            </a:xfrm>
            <a:custGeom>
              <a:avLst/>
              <a:gdLst/>
              <a:ahLst/>
              <a:cxnLst/>
              <a:rect l="l" t="t" r="r" b="b"/>
              <a:pathLst>
                <a:path w="5843" h="17199" extrusionOk="0">
                  <a:moveTo>
                    <a:pt x="2245" y="1"/>
                  </a:moveTo>
                  <a:cubicBezTo>
                    <a:pt x="1934" y="1"/>
                    <a:pt x="1616" y="42"/>
                    <a:pt x="1297" y="130"/>
                  </a:cubicBezTo>
                  <a:lnTo>
                    <a:pt x="256" y="404"/>
                  </a:lnTo>
                  <a:cubicBezTo>
                    <a:pt x="92" y="440"/>
                    <a:pt x="0" y="604"/>
                    <a:pt x="55" y="769"/>
                  </a:cubicBezTo>
                  <a:cubicBezTo>
                    <a:pt x="86" y="893"/>
                    <a:pt x="210" y="977"/>
                    <a:pt x="336" y="977"/>
                  </a:cubicBezTo>
                  <a:cubicBezTo>
                    <a:pt x="358" y="977"/>
                    <a:pt x="380" y="975"/>
                    <a:pt x="402" y="969"/>
                  </a:cubicBezTo>
                  <a:lnTo>
                    <a:pt x="1443" y="677"/>
                  </a:lnTo>
                  <a:cubicBezTo>
                    <a:pt x="1707" y="606"/>
                    <a:pt x="1970" y="573"/>
                    <a:pt x="2228" y="573"/>
                  </a:cubicBezTo>
                  <a:cubicBezTo>
                    <a:pt x="3823" y="573"/>
                    <a:pt x="5203" y="1862"/>
                    <a:pt x="5203" y="3543"/>
                  </a:cubicBezTo>
                  <a:lnTo>
                    <a:pt x="5276" y="16888"/>
                  </a:lnTo>
                  <a:cubicBezTo>
                    <a:pt x="5276" y="17052"/>
                    <a:pt x="5404" y="17180"/>
                    <a:pt x="5568" y="17180"/>
                  </a:cubicBezTo>
                  <a:lnTo>
                    <a:pt x="5568" y="17198"/>
                  </a:lnTo>
                  <a:cubicBezTo>
                    <a:pt x="5714" y="17180"/>
                    <a:pt x="5842" y="17052"/>
                    <a:pt x="5842" y="16906"/>
                  </a:cubicBezTo>
                  <a:lnTo>
                    <a:pt x="5787" y="3543"/>
                  </a:lnTo>
                  <a:cubicBezTo>
                    <a:pt x="5772" y="1536"/>
                    <a:pt x="4140" y="1"/>
                    <a:pt x="2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2"/>
            <p:cNvSpPr/>
            <p:nvPr/>
          </p:nvSpPr>
          <p:spPr>
            <a:xfrm>
              <a:off x="3271764" y="1951946"/>
              <a:ext cx="410827" cy="838457"/>
            </a:xfrm>
            <a:custGeom>
              <a:avLst/>
              <a:gdLst/>
              <a:ahLst/>
              <a:cxnLst/>
              <a:rect l="l" t="t" r="r" b="b"/>
              <a:pathLst>
                <a:path w="8435" h="17215" extrusionOk="0">
                  <a:moveTo>
                    <a:pt x="4470" y="0"/>
                  </a:moveTo>
                  <a:cubicBezTo>
                    <a:pt x="4437" y="0"/>
                    <a:pt x="4401" y="6"/>
                    <a:pt x="4364" y="19"/>
                  </a:cubicBezTo>
                  <a:lnTo>
                    <a:pt x="3323" y="292"/>
                  </a:lnTo>
                  <a:cubicBezTo>
                    <a:pt x="1060" y="913"/>
                    <a:pt x="1" y="3487"/>
                    <a:pt x="1169" y="5513"/>
                  </a:cubicBezTo>
                  <a:lnTo>
                    <a:pt x="3597" y="9694"/>
                  </a:lnTo>
                  <a:lnTo>
                    <a:pt x="5551" y="13053"/>
                  </a:lnTo>
                  <a:lnTo>
                    <a:pt x="6226" y="14258"/>
                  </a:lnTo>
                  <a:lnTo>
                    <a:pt x="7869" y="17069"/>
                  </a:lnTo>
                  <a:cubicBezTo>
                    <a:pt x="7905" y="17160"/>
                    <a:pt x="8015" y="17215"/>
                    <a:pt x="8106" y="17215"/>
                  </a:cubicBezTo>
                  <a:cubicBezTo>
                    <a:pt x="8161" y="17215"/>
                    <a:pt x="8216" y="17197"/>
                    <a:pt x="8252" y="17178"/>
                  </a:cubicBezTo>
                  <a:cubicBezTo>
                    <a:pt x="8398" y="17087"/>
                    <a:pt x="8435" y="16923"/>
                    <a:pt x="8362" y="16777"/>
                  </a:cubicBezTo>
                  <a:lnTo>
                    <a:pt x="6883" y="14239"/>
                  </a:lnTo>
                  <a:lnTo>
                    <a:pt x="6737" y="13984"/>
                  </a:lnTo>
                  <a:lnTo>
                    <a:pt x="6025" y="12761"/>
                  </a:lnTo>
                  <a:lnTo>
                    <a:pt x="1680" y="5221"/>
                  </a:lnTo>
                  <a:cubicBezTo>
                    <a:pt x="695" y="3524"/>
                    <a:pt x="1571" y="1369"/>
                    <a:pt x="3469" y="858"/>
                  </a:cubicBezTo>
                  <a:lnTo>
                    <a:pt x="4510" y="566"/>
                  </a:lnTo>
                  <a:cubicBezTo>
                    <a:pt x="4872" y="484"/>
                    <a:pt x="4774" y="0"/>
                    <a:pt x="44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2"/>
            <p:cNvSpPr/>
            <p:nvPr/>
          </p:nvSpPr>
          <p:spPr>
            <a:xfrm>
              <a:off x="3566972" y="2545864"/>
              <a:ext cx="391247" cy="351309"/>
            </a:xfrm>
            <a:custGeom>
              <a:avLst/>
              <a:gdLst/>
              <a:ahLst/>
              <a:cxnLst/>
              <a:rect l="l" t="t" r="r" b="b"/>
              <a:pathLst>
                <a:path w="8033" h="7213" extrusionOk="0">
                  <a:moveTo>
                    <a:pt x="7047" y="1"/>
                  </a:moveTo>
                  <a:lnTo>
                    <a:pt x="7047" y="530"/>
                  </a:lnTo>
                  <a:lnTo>
                    <a:pt x="7065" y="4601"/>
                  </a:lnTo>
                  <a:cubicBezTo>
                    <a:pt x="7065" y="5130"/>
                    <a:pt x="6719" y="5587"/>
                    <a:pt x="6207" y="5733"/>
                  </a:cubicBezTo>
                  <a:lnTo>
                    <a:pt x="5477" y="5934"/>
                  </a:lnTo>
                  <a:lnTo>
                    <a:pt x="4455" y="6207"/>
                  </a:lnTo>
                  <a:cubicBezTo>
                    <a:pt x="4349" y="6238"/>
                    <a:pt x="4242" y="6252"/>
                    <a:pt x="4137" y="6252"/>
                  </a:cubicBezTo>
                  <a:cubicBezTo>
                    <a:pt x="3736" y="6252"/>
                    <a:pt x="3361" y="6040"/>
                    <a:pt x="3159" y="5678"/>
                  </a:cubicBezTo>
                  <a:lnTo>
                    <a:pt x="1096" y="2137"/>
                  </a:lnTo>
                  <a:lnTo>
                    <a:pt x="840" y="1680"/>
                  </a:lnTo>
                  <a:lnTo>
                    <a:pt x="676" y="1771"/>
                  </a:lnTo>
                  <a:lnTo>
                    <a:pt x="512" y="1863"/>
                  </a:lnTo>
                  <a:lnTo>
                    <a:pt x="165" y="2064"/>
                  </a:lnTo>
                  <a:lnTo>
                    <a:pt x="1" y="2155"/>
                  </a:lnTo>
                  <a:lnTo>
                    <a:pt x="2319" y="6153"/>
                  </a:lnTo>
                  <a:cubicBezTo>
                    <a:pt x="2700" y="6812"/>
                    <a:pt x="3411" y="7213"/>
                    <a:pt x="4149" y="7213"/>
                  </a:cubicBezTo>
                  <a:cubicBezTo>
                    <a:pt x="4330" y="7213"/>
                    <a:pt x="4512" y="7189"/>
                    <a:pt x="4692" y="7138"/>
                  </a:cubicBezTo>
                  <a:lnTo>
                    <a:pt x="4984" y="7065"/>
                  </a:lnTo>
                  <a:lnTo>
                    <a:pt x="5349" y="6956"/>
                  </a:lnTo>
                  <a:lnTo>
                    <a:pt x="5897" y="6810"/>
                  </a:lnTo>
                  <a:lnTo>
                    <a:pt x="6463" y="6664"/>
                  </a:lnTo>
                  <a:cubicBezTo>
                    <a:pt x="7394" y="6408"/>
                    <a:pt x="8033" y="5568"/>
                    <a:pt x="8033" y="4601"/>
                  </a:cubicBezTo>
                  <a:lnTo>
                    <a:pt x="80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2"/>
            <p:cNvSpPr/>
            <p:nvPr/>
          </p:nvSpPr>
          <p:spPr>
            <a:xfrm>
              <a:off x="2063465" y="1316189"/>
              <a:ext cx="620648" cy="413505"/>
            </a:xfrm>
            <a:custGeom>
              <a:avLst/>
              <a:gdLst/>
              <a:ahLst/>
              <a:cxnLst/>
              <a:rect l="l" t="t" r="r" b="b"/>
              <a:pathLst>
                <a:path w="12743" h="8490" extrusionOk="0">
                  <a:moveTo>
                    <a:pt x="7467" y="1"/>
                  </a:moveTo>
                  <a:cubicBezTo>
                    <a:pt x="3724" y="1"/>
                    <a:pt x="2830" y="2940"/>
                    <a:pt x="0" y="3214"/>
                  </a:cubicBezTo>
                  <a:lnTo>
                    <a:pt x="1935" y="8490"/>
                  </a:lnTo>
                  <a:lnTo>
                    <a:pt x="11373" y="8490"/>
                  </a:lnTo>
                  <a:lnTo>
                    <a:pt x="12742" y="3177"/>
                  </a:lnTo>
                  <a:cubicBezTo>
                    <a:pt x="10406" y="2392"/>
                    <a:pt x="10132" y="1"/>
                    <a:pt x="74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2"/>
            <p:cNvSpPr/>
            <p:nvPr/>
          </p:nvSpPr>
          <p:spPr>
            <a:xfrm>
              <a:off x="2427105" y="1446915"/>
              <a:ext cx="48949" cy="132526"/>
            </a:xfrm>
            <a:custGeom>
              <a:avLst/>
              <a:gdLst/>
              <a:ahLst/>
              <a:cxnLst/>
              <a:rect l="l" t="t" r="r" b="b"/>
              <a:pathLst>
                <a:path w="1005" h="2721" extrusionOk="0">
                  <a:moveTo>
                    <a:pt x="329" y="0"/>
                  </a:moveTo>
                  <a:lnTo>
                    <a:pt x="1" y="2611"/>
                  </a:lnTo>
                  <a:lnTo>
                    <a:pt x="859" y="2720"/>
                  </a:lnTo>
                  <a:lnTo>
                    <a:pt x="1005" y="73"/>
                  </a:lnTo>
                  <a:lnTo>
                    <a:pt x="329" y="0"/>
                  </a:lnTo>
                  <a:close/>
                </a:path>
              </a:pathLst>
            </a:custGeom>
            <a:solidFill>
              <a:srgbClr val="FF6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2"/>
            <p:cNvSpPr/>
            <p:nvPr/>
          </p:nvSpPr>
          <p:spPr>
            <a:xfrm>
              <a:off x="2389747" y="1484272"/>
              <a:ext cx="132526" cy="48949"/>
            </a:xfrm>
            <a:custGeom>
              <a:avLst/>
              <a:gdLst/>
              <a:ahLst/>
              <a:cxnLst/>
              <a:rect l="l" t="t" r="r" b="b"/>
              <a:pathLst>
                <a:path w="2721" h="1005" extrusionOk="0">
                  <a:moveTo>
                    <a:pt x="92" y="0"/>
                  </a:moveTo>
                  <a:lnTo>
                    <a:pt x="1" y="858"/>
                  </a:lnTo>
                  <a:lnTo>
                    <a:pt x="2630" y="1004"/>
                  </a:lnTo>
                  <a:lnTo>
                    <a:pt x="2721" y="329"/>
                  </a:lnTo>
                  <a:lnTo>
                    <a:pt x="92" y="0"/>
                  </a:lnTo>
                  <a:close/>
                </a:path>
              </a:pathLst>
            </a:custGeom>
            <a:solidFill>
              <a:srgbClr val="FF6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2"/>
            <p:cNvSpPr/>
            <p:nvPr/>
          </p:nvSpPr>
          <p:spPr>
            <a:xfrm>
              <a:off x="2888594" y="3424323"/>
              <a:ext cx="330756" cy="286337"/>
            </a:xfrm>
            <a:custGeom>
              <a:avLst/>
              <a:gdLst/>
              <a:ahLst/>
              <a:cxnLst/>
              <a:rect l="l" t="t" r="r" b="b"/>
              <a:pathLst>
                <a:path w="6791" h="5879" extrusionOk="0">
                  <a:moveTo>
                    <a:pt x="6681" y="1"/>
                  </a:moveTo>
                  <a:lnTo>
                    <a:pt x="6681" y="1"/>
                  </a:lnTo>
                  <a:cubicBezTo>
                    <a:pt x="3633" y="202"/>
                    <a:pt x="0" y="2830"/>
                    <a:pt x="0" y="2830"/>
                  </a:cubicBezTo>
                  <a:lnTo>
                    <a:pt x="1077" y="5879"/>
                  </a:lnTo>
                  <a:cubicBezTo>
                    <a:pt x="6791" y="2465"/>
                    <a:pt x="6681" y="1"/>
                    <a:pt x="6681" y="1"/>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2"/>
            <p:cNvSpPr/>
            <p:nvPr/>
          </p:nvSpPr>
          <p:spPr>
            <a:xfrm>
              <a:off x="1342373" y="3439470"/>
              <a:ext cx="409950" cy="329002"/>
            </a:xfrm>
            <a:custGeom>
              <a:avLst/>
              <a:gdLst/>
              <a:ahLst/>
              <a:cxnLst/>
              <a:rect l="l" t="t" r="r" b="b"/>
              <a:pathLst>
                <a:path w="8417" h="6755" extrusionOk="0">
                  <a:moveTo>
                    <a:pt x="512" y="0"/>
                  </a:moveTo>
                  <a:cubicBezTo>
                    <a:pt x="512" y="0"/>
                    <a:pt x="0" y="3688"/>
                    <a:pt x="8270" y="6754"/>
                  </a:cubicBezTo>
                  <a:lnTo>
                    <a:pt x="8416" y="3268"/>
                  </a:lnTo>
                  <a:cubicBezTo>
                    <a:pt x="8416" y="3268"/>
                    <a:pt x="5094" y="73"/>
                    <a:pt x="512" y="0"/>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2"/>
            <p:cNvSpPr/>
            <p:nvPr/>
          </p:nvSpPr>
          <p:spPr>
            <a:xfrm>
              <a:off x="1368138" y="2631246"/>
              <a:ext cx="1845871" cy="1626065"/>
            </a:xfrm>
            <a:custGeom>
              <a:avLst/>
              <a:gdLst/>
              <a:ahLst/>
              <a:cxnLst/>
              <a:rect l="l" t="t" r="r" b="b"/>
              <a:pathLst>
                <a:path w="37899" h="33386" extrusionOk="0">
                  <a:moveTo>
                    <a:pt x="16303" y="0"/>
                  </a:moveTo>
                  <a:cubicBezTo>
                    <a:pt x="16303" y="0"/>
                    <a:pt x="15591" y="146"/>
                    <a:pt x="14514" y="402"/>
                  </a:cubicBezTo>
                  <a:cubicBezTo>
                    <a:pt x="14002" y="530"/>
                    <a:pt x="13418" y="694"/>
                    <a:pt x="12779" y="858"/>
                  </a:cubicBezTo>
                  <a:cubicBezTo>
                    <a:pt x="10753" y="1424"/>
                    <a:pt x="8307" y="2209"/>
                    <a:pt x="6755" y="3140"/>
                  </a:cubicBezTo>
                  <a:cubicBezTo>
                    <a:pt x="4638" y="4418"/>
                    <a:pt x="2191" y="10460"/>
                    <a:pt x="895" y="14002"/>
                  </a:cubicBezTo>
                  <a:cubicBezTo>
                    <a:pt x="859" y="14111"/>
                    <a:pt x="841" y="14203"/>
                    <a:pt x="804" y="14294"/>
                  </a:cubicBezTo>
                  <a:cubicBezTo>
                    <a:pt x="311" y="15681"/>
                    <a:pt x="1" y="16612"/>
                    <a:pt x="1" y="16612"/>
                  </a:cubicBezTo>
                  <a:cubicBezTo>
                    <a:pt x="1" y="16612"/>
                    <a:pt x="512" y="16722"/>
                    <a:pt x="1297" y="16941"/>
                  </a:cubicBezTo>
                  <a:lnTo>
                    <a:pt x="1480" y="16996"/>
                  </a:lnTo>
                  <a:cubicBezTo>
                    <a:pt x="2593" y="17306"/>
                    <a:pt x="3707" y="17671"/>
                    <a:pt x="4784" y="18109"/>
                  </a:cubicBezTo>
                  <a:lnTo>
                    <a:pt x="4911" y="18182"/>
                  </a:lnTo>
                  <a:cubicBezTo>
                    <a:pt x="5806" y="18547"/>
                    <a:pt x="6646" y="18985"/>
                    <a:pt x="7431" y="19515"/>
                  </a:cubicBezTo>
                  <a:cubicBezTo>
                    <a:pt x="7577" y="19624"/>
                    <a:pt x="7686" y="19697"/>
                    <a:pt x="7759" y="19752"/>
                  </a:cubicBezTo>
                  <a:lnTo>
                    <a:pt x="7851" y="19825"/>
                  </a:lnTo>
                  <a:lnTo>
                    <a:pt x="7887" y="19843"/>
                  </a:lnTo>
                  <a:cubicBezTo>
                    <a:pt x="7997" y="19935"/>
                    <a:pt x="8106" y="20026"/>
                    <a:pt x="8197" y="20117"/>
                  </a:cubicBezTo>
                  <a:cubicBezTo>
                    <a:pt x="8270" y="20172"/>
                    <a:pt x="8307" y="20227"/>
                    <a:pt x="8380" y="20282"/>
                  </a:cubicBezTo>
                  <a:lnTo>
                    <a:pt x="7285" y="27219"/>
                  </a:lnTo>
                  <a:lnTo>
                    <a:pt x="6646" y="31216"/>
                  </a:lnTo>
                  <a:cubicBezTo>
                    <a:pt x="10405" y="32658"/>
                    <a:pt x="14375" y="33385"/>
                    <a:pt x="18354" y="33385"/>
                  </a:cubicBezTo>
                  <a:cubicBezTo>
                    <a:pt x="20674" y="33385"/>
                    <a:pt x="22998" y="33138"/>
                    <a:pt x="25284" y="32640"/>
                  </a:cubicBezTo>
                  <a:lnTo>
                    <a:pt x="25540" y="32567"/>
                  </a:lnTo>
                  <a:cubicBezTo>
                    <a:pt x="28570" y="31892"/>
                    <a:pt x="31491" y="30778"/>
                    <a:pt x="34193" y="29263"/>
                  </a:cubicBezTo>
                  <a:cubicBezTo>
                    <a:pt x="34047" y="28697"/>
                    <a:pt x="33901" y="28131"/>
                    <a:pt x="33754" y="27547"/>
                  </a:cubicBezTo>
                  <a:cubicBezTo>
                    <a:pt x="33280" y="25649"/>
                    <a:pt x="32750" y="23695"/>
                    <a:pt x="32294" y="22125"/>
                  </a:cubicBezTo>
                  <a:cubicBezTo>
                    <a:pt x="32039" y="21194"/>
                    <a:pt x="31728" y="20282"/>
                    <a:pt x="31363" y="19387"/>
                  </a:cubicBezTo>
                  <a:cubicBezTo>
                    <a:pt x="31363" y="19351"/>
                    <a:pt x="31345" y="19314"/>
                    <a:pt x="31327" y="19296"/>
                  </a:cubicBezTo>
                  <a:cubicBezTo>
                    <a:pt x="31308" y="19241"/>
                    <a:pt x="31272" y="19205"/>
                    <a:pt x="31254" y="19150"/>
                  </a:cubicBezTo>
                  <a:cubicBezTo>
                    <a:pt x="31235" y="19132"/>
                    <a:pt x="31235" y="19132"/>
                    <a:pt x="31217" y="19113"/>
                  </a:cubicBezTo>
                  <a:lnTo>
                    <a:pt x="31308" y="19058"/>
                  </a:lnTo>
                  <a:cubicBezTo>
                    <a:pt x="31345" y="19040"/>
                    <a:pt x="31436" y="19004"/>
                    <a:pt x="31473" y="18967"/>
                  </a:cubicBezTo>
                  <a:cubicBezTo>
                    <a:pt x="31509" y="18949"/>
                    <a:pt x="31546" y="18931"/>
                    <a:pt x="31582" y="18912"/>
                  </a:cubicBezTo>
                  <a:cubicBezTo>
                    <a:pt x="32896" y="18219"/>
                    <a:pt x="34229" y="17598"/>
                    <a:pt x="35616" y="17050"/>
                  </a:cubicBezTo>
                  <a:lnTo>
                    <a:pt x="35653" y="17032"/>
                  </a:lnTo>
                  <a:cubicBezTo>
                    <a:pt x="35909" y="16941"/>
                    <a:pt x="36164" y="16850"/>
                    <a:pt x="36420" y="16758"/>
                  </a:cubicBezTo>
                  <a:lnTo>
                    <a:pt x="36493" y="16722"/>
                  </a:lnTo>
                  <a:lnTo>
                    <a:pt x="36621" y="16685"/>
                  </a:lnTo>
                  <a:cubicBezTo>
                    <a:pt x="37040" y="16539"/>
                    <a:pt x="37479" y="16411"/>
                    <a:pt x="37898" y="16284"/>
                  </a:cubicBezTo>
                  <a:cubicBezTo>
                    <a:pt x="37898" y="16284"/>
                    <a:pt x="37570" y="15426"/>
                    <a:pt x="37077" y="14148"/>
                  </a:cubicBezTo>
                  <a:lnTo>
                    <a:pt x="36967" y="13892"/>
                  </a:lnTo>
                  <a:cubicBezTo>
                    <a:pt x="35397" y="10095"/>
                    <a:pt x="32239" y="3067"/>
                    <a:pt x="30396" y="2538"/>
                  </a:cubicBezTo>
                  <a:cubicBezTo>
                    <a:pt x="29465" y="2264"/>
                    <a:pt x="28497" y="2026"/>
                    <a:pt x="27603" y="1807"/>
                  </a:cubicBezTo>
                  <a:cubicBezTo>
                    <a:pt x="27128" y="1680"/>
                    <a:pt x="26672" y="1588"/>
                    <a:pt x="26233" y="1479"/>
                  </a:cubicBezTo>
                  <a:lnTo>
                    <a:pt x="25229" y="1260"/>
                  </a:lnTo>
                  <a:cubicBezTo>
                    <a:pt x="23933" y="986"/>
                    <a:pt x="23057" y="822"/>
                    <a:pt x="23057" y="822"/>
                  </a:cubicBezTo>
                  <a:lnTo>
                    <a:pt x="21158" y="584"/>
                  </a:lnTo>
                  <a:lnTo>
                    <a:pt x="163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2"/>
            <p:cNvSpPr/>
            <p:nvPr/>
          </p:nvSpPr>
          <p:spPr>
            <a:xfrm>
              <a:off x="2740090" y="2961033"/>
              <a:ext cx="162772" cy="595419"/>
            </a:xfrm>
            <a:custGeom>
              <a:avLst/>
              <a:gdLst/>
              <a:ahLst/>
              <a:cxnLst/>
              <a:rect l="l" t="t" r="r" b="b"/>
              <a:pathLst>
                <a:path w="3342" h="12225" extrusionOk="0">
                  <a:moveTo>
                    <a:pt x="379" y="0"/>
                  </a:moveTo>
                  <a:cubicBezTo>
                    <a:pt x="367" y="0"/>
                    <a:pt x="354" y="6"/>
                    <a:pt x="347" y="20"/>
                  </a:cubicBezTo>
                  <a:cubicBezTo>
                    <a:pt x="92" y="367"/>
                    <a:pt x="92" y="988"/>
                    <a:pt x="55" y="1444"/>
                  </a:cubicBezTo>
                  <a:cubicBezTo>
                    <a:pt x="0" y="1992"/>
                    <a:pt x="0" y="2539"/>
                    <a:pt x="37" y="3087"/>
                  </a:cubicBezTo>
                  <a:cubicBezTo>
                    <a:pt x="146" y="4054"/>
                    <a:pt x="457" y="4985"/>
                    <a:pt x="968" y="5825"/>
                  </a:cubicBezTo>
                  <a:cubicBezTo>
                    <a:pt x="1461" y="6647"/>
                    <a:pt x="2063" y="7377"/>
                    <a:pt x="2465" y="8253"/>
                  </a:cubicBezTo>
                  <a:cubicBezTo>
                    <a:pt x="3031" y="9476"/>
                    <a:pt x="2921" y="10718"/>
                    <a:pt x="2720" y="12014"/>
                  </a:cubicBezTo>
                  <a:cubicBezTo>
                    <a:pt x="2710" y="12149"/>
                    <a:pt x="2800" y="12225"/>
                    <a:pt x="2886" y="12225"/>
                  </a:cubicBezTo>
                  <a:cubicBezTo>
                    <a:pt x="2952" y="12225"/>
                    <a:pt x="3015" y="12181"/>
                    <a:pt x="3031" y="12087"/>
                  </a:cubicBezTo>
                  <a:cubicBezTo>
                    <a:pt x="3195" y="11010"/>
                    <a:pt x="3341" y="9878"/>
                    <a:pt x="3013" y="8801"/>
                  </a:cubicBezTo>
                  <a:cubicBezTo>
                    <a:pt x="2720" y="7906"/>
                    <a:pt x="2191" y="7140"/>
                    <a:pt x="1698" y="6391"/>
                  </a:cubicBezTo>
                  <a:cubicBezTo>
                    <a:pt x="1114" y="5515"/>
                    <a:pt x="585" y="4639"/>
                    <a:pt x="384" y="3562"/>
                  </a:cubicBezTo>
                  <a:cubicBezTo>
                    <a:pt x="256" y="2886"/>
                    <a:pt x="238" y="2192"/>
                    <a:pt x="311" y="1499"/>
                  </a:cubicBezTo>
                  <a:cubicBezTo>
                    <a:pt x="347" y="1042"/>
                    <a:pt x="530" y="476"/>
                    <a:pt x="420" y="38"/>
                  </a:cubicBezTo>
                  <a:cubicBezTo>
                    <a:pt x="420" y="16"/>
                    <a:pt x="399" y="0"/>
                    <a:pt x="3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2"/>
            <p:cNvSpPr/>
            <p:nvPr/>
          </p:nvSpPr>
          <p:spPr>
            <a:xfrm>
              <a:off x="2871011" y="3293645"/>
              <a:ext cx="292327" cy="98822"/>
            </a:xfrm>
            <a:custGeom>
              <a:avLst/>
              <a:gdLst/>
              <a:ahLst/>
              <a:cxnLst/>
              <a:rect l="l" t="t" r="r" b="b"/>
              <a:pathLst>
                <a:path w="6002" h="2029" extrusionOk="0">
                  <a:moveTo>
                    <a:pt x="5874" y="0"/>
                  </a:moveTo>
                  <a:cubicBezTo>
                    <a:pt x="4852" y="110"/>
                    <a:pt x="3866" y="311"/>
                    <a:pt x="2898" y="621"/>
                  </a:cubicBezTo>
                  <a:cubicBezTo>
                    <a:pt x="1894" y="895"/>
                    <a:pt x="945" y="1315"/>
                    <a:pt x="69" y="1862"/>
                  </a:cubicBezTo>
                  <a:cubicBezTo>
                    <a:pt x="1" y="1913"/>
                    <a:pt x="44" y="2028"/>
                    <a:pt x="110" y="2028"/>
                  </a:cubicBezTo>
                  <a:cubicBezTo>
                    <a:pt x="114" y="2028"/>
                    <a:pt x="119" y="2028"/>
                    <a:pt x="124" y="2027"/>
                  </a:cubicBezTo>
                  <a:cubicBezTo>
                    <a:pt x="1036" y="1643"/>
                    <a:pt x="1949" y="1187"/>
                    <a:pt x="2880" y="895"/>
                  </a:cubicBezTo>
                  <a:cubicBezTo>
                    <a:pt x="3848" y="603"/>
                    <a:pt x="4852" y="384"/>
                    <a:pt x="5874" y="274"/>
                  </a:cubicBezTo>
                  <a:cubicBezTo>
                    <a:pt x="6002" y="274"/>
                    <a:pt x="6002" y="0"/>
                    <a:pt x="58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2"/>
            <p:cNvSpPr/>
            <p:nvPr/>
          </p:nvSpPr>
          <p:spPr>
            <a:xfrm>
              <a:off x="2502696" y="3313176"/>
              <a:ext cx="112070" cy="907861"/>
            </a:xfrm>
            <a:custGeom>
              <a:avLst/>
              <a:gdLst/>
              <a:ahLst/>
              <a:cxnLst/>
              <a:rect l="l" t="t" r="r" b="b"/>
              <a:pathLst>
                <a:path w="2301" h="18640" extrusionOk="0">
                  <a:moveTo>
                    <a:pt x="92" y="1"/>
                  </a:moveTo>
                  <a:cubicBezTo>
                    <a:pt x="37" y="19"/>
                    <a:pt x="0" y="74"/>
                    <a:pt x="19" y="129"/>
                  </a:cubicBezTo>
                  <a:cubicBezTo>
                    <a:pt x="329" y="1699"/>
                    <a:pt x="658" y="3250"/>
                    <a:pt x="931" y="4820"/>
                  </a:cubicBezTo>
                  <a:cubicBezTo>
                    <a:pt x="1223" y="6463"/>
                    <a:pt x="1461" y="8106"/>
                    <a:pt x="1643" y="9786"/>
                  </a:cubicBezTo>
                  <a:cubicBezTo>
                    <a:pt x="1662" y="9859"/>
                    <a:pt x="1662" y="9913"/>
                    <a:pt x="1662" y="9986"/>
                  </a:cubicBezTo>
                  <a:cubicBezTo>
                    <a:pt x="1698" y="10351"/>
                    <a:pt x="1735" y="10698"/>
                    <a:pt x="1771" y="11063"/>
                  </a:cubicBezTo>
                  <a:lnTo>
                    <a:pt x="1771" y="11191"/>
                  </a:lnTo>
                  <a:cubicBezTo>
                    <a:pt x="1972" y="13656"/>
                    <a:pt x="2045" y="16157"/>
                    <a:pt x="1990" y="18639"/>
                  </a:cubicBezTo>
                  <a:lnTo>
                    <a:pt x="2246" y="18566"/>
                  </a:lnTo>
                  <a:cubicBezTo>
                    <a:pt x="2300" y="16102"/>
                    <a:pt x="2227" y="13619"/>
                    <a:pt x="2027" y="11155"/>
                  </a:cubicBezTo>
                  <a:cubicBezTo>
                    <a:pt x="1990" y="10735"/>
                    <a:pt x="1954" y="10333"/>
                    <a:pt x="1917" y="9932"/>
                  </a:cubicBezTo>
                  <a:cubicBezTo>
                    <a:pt x="1917" y="9895"/>
                    <a:pt x="1899" y="9859"/>
                    <a:pt x="1899" y="9822"/>
                  </a:cubicBezTo>
                  <a:cubicBezTo>
                    <a:pt x="1735" y="8197"/>
                    <a:pt x="1515" y="6591"/>
                    <a:pt x="1242" y="4966"/>
                  </a:cubicBezTo>
                  <a:cubicBezTo>
                    <a:pt x="1223" y="4930"/>
                    <a:pt x="1223" y="4875"/>
                    <a:pt x="1223" y="4838"/>
                  </a:cubicBezTo>
                  <a:cubicBezTo>
                    <a:pt x="950" y="3232"/>
                    <a:pt x="639" y="1626"/>
                    <a:pt x="201" y="74"/>
                  </a:cubicBezTo>
                  <a:cubicBezTo>
                    <a:pt x="201" y="37"/>
                    <a:pt x="183" y="19"/>
                    <a:pt x="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62"/>
            <p:cNvSpPr/>
            <p:nvPr/>
          </p:nvSpPr>
          <p:spPr>
            <a:xfrm>
              <a:off x="2643165" y="3163795"/>
              <a:ext cx="244548" cy="296126"/>
            </a:xfrm>
            <a:custGeom>
              <a:avLst/>
              <a:gdLst/>
              <a:ahLst/>
              <a:cxnLst/>
              <a:rect l="l" t="t" r="r" b="b"/>
              <a:pathLst>
                <a:path w="5021" h="6080" fill="none" extrusionOk="0">
                  <a:moveTo>
                    <a:pt x="1" y="5295"/>
                  </a:moveTo>
                  <a:cubicBezTo>
                    <a:pt x="1" y="5295"/>
                    <a:pt x="1461" y="6080"/>
                    <a:pt x="2118" y="5496"/>
                  </a:cubicBezTo>
                  <a:cubicBezTo>
                    <a:pt x="2794" y="4912"/>
                    <a:pt x="5021" y="1"/>
                    <a:pt x="5021" y="1"/>
                  </a:cubicBezTo>
                </a:path>
              </a:pathLst>
            </a:custGeom>
            <a:noFill/>
            <a:ln w="5925" cap="flat" cmpd="sng">
              <a:solidFill>
                <a:srgbClr val="E6EEFF"/>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62"/>
            <p:cNvSpPr/>
            <p:nvPr/>
          </p:nvSpPr>
          <p:spPr>
            <a:xfrm>
              <a:off x="2652078" y="3163795"/>
              <a:ext cx="244548" cy="297052"/>
            </a:xfrm>
            <a:custGeom>
              <a:avLst/>
              <a:gdLst/>
              <a:ahLst/>
              <a:cxnLst/>
              <a:rect l="l" t="t" r="r" b="b"/>
              <a:pathLst>
                <a:path w="5021" h="6099" fill="none" extrusionOk="0">
                  <a:moveTo>
                    <a:pt x="5020" y="5295"/>
                  </a:moveTo>
                  <a:cubicBezTo>
                    <a:pt x="5020" y="5295"/>
                    <a:pt x="3560" y="6098"/>
                    <a:pt x="2903" y="5514"/>
                  </a:cubicBezTo>
                  <a:cubicBezTo>
                    <a:pt x="2227" y="4930"/>
                    <a:pt x="0" y="1"/>
                    <a:pt x="0" y="1"/>
                  </a:cubicBezTo>
                </a:path>
              </a:pathLst>
            </a:custGeom>
            <a:noFill/>
            <a:ln w="5925" cap="flat" cmpd="sng">
              <a:solidFill>
                <a:srgbClr val="E6EEFF"/>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62"/>
            <p:cNvSpPr/>
            <p:nvPr/>
          </p:nvSpPr>
          <p:spPr>
            <a:xfrm>
              <a:off x="2554276" y="2881058"/>
              <a:ext cx="418814" cy="282781"/>
            </a:xfrm>
            <a:custGeom>
              <a:avLst/>
              <a:gdLst/>
              <a:ahLst/>
              <a:cxnLst/>
              <a:rect l="l" t="t" r="r" b="b"/>
              <a:pathLst>
                <a:path w="8599" h="5806" fill="none" extrusionOk="0">
                  <a:moveTo>
                    <a:pt x="2008" y="5806"/>
                  </a:moveTo>
                  <a:cubicBezTo>
                    <a:pt x="2008" y="5806"/>
                    <a:pt x="0" y="1"/>
                    <a:pt x="4290" y="1"/>
                  </a:cubicBezTo>
                  <a:cubicBezTo>
                    <a:pt x="8598" y="1"/>
                    <a:pt x="6846" y="5806"/>
                    <a:pt x="6846" y="5806"/>
                  </a:cubicBezTo>
                </a:path>
              </a:pathLst>
            </a:custGeom>
            <a:noFill/>
            <a:ln w="11400" cap="flat" cmpd="sng">
              <a:solidFill>
                <a:schemeClr val="dk1"/>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2"/>
            <p:cNvSpPr/>
            <p:nvPr/>
          </p:nvSpPr>
          <p:spPr>
            <a:xfrm>
              <a:off x="2462660" y="2572555"/>
              <a:ext cx="317459" cy="308546"/>
            </a:xfrm>
            <a:custGeom>
              <a:avLst/>
              <a:gdLst/>
              <a:ahLst/>
              <a:cxnLst/>
              <a:rect l="l" t="t" r="r" b="b"/>
              <a:pathLst>
                <a:path w="6518" h="6335" fill="none" extrusionOk="0">
                  <a:moveTo>
                    <a:pt x="6518" y="6335"/>
                  </a:moveTo>
                  <a:cubicBezTo>
                    <a:pt x="6518" y="6335"/>
                    <a:pt x="5605" y="0"/>
                    <a:pt x="1" y="1479"/>
                  </a:cubicBezTo>
                </a:path>
              </a:pathLst>
            </a:custGeom>
            <a:noFill/>
            <a:ln w="11400" cap="flat" cmpd="sng">
              <a:solidFill>
                <a:schemeClr val="dk1"/>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2"/>
            <p:cNvSpPr/>
            <p:nvPr/>
          </p:nvSpPr>
          <p:spPr>
            <a:xfrm>
              <a:off x="1856270" y="2708591"/>
              <a:ext cx="295250" cy="599315"/>
            </a:xfrm>
            <a:custGeom>
              <a:avLst/>
              <a:gdLst/>
              <a:ahLst/>
              <a:cxnLst/>
              <a:rect l="l" t="t" r="r" b="b"/>
              <a:pathLst>
                <a:path w="6062" h="12305" fill="none" extrusionOk="0">
                  <a:moveTo>
                    <a:pt x="5843" y="12304"/>
                  </a:moveTo>
                  <a:cubicBezTo>
                    <a:pt x="5843" y="12304"/>
                    <a:pt x="1" y="3597"/>
                    <a:pt x="6062" y="0"/>
                  </a:cubicBezTo>
                </a:path>
              </a:pathLst>
            </a:custGeom>
            <a:noFill/>
            <a:ln w="11400" cap="flat" cmpd="sng">
              <a:solidFill>
                <a:schemeClr val="dk1"/>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62"/>
            <p:cNvSpPr/>
            <p:nvPr/>
          </p:nvSpPr>
          <p:spPr>
            <a:xfrm>
              <a:off x="2037651" y="3218492"/>
              <a:ext cx="209480" cy="174364"/>
            </a:xfrm>
            <a:custGeom>
              <a:avLst/>
              <a:gdLst/>
              <a:ahLst/>
              <a:cxnLst/>
              <a:rect l="l" t="t" r="r" b="b"/>
              <a:pathLst>
                <a:path w="4301" h="3580" extrusionOk="0">
                  <a:moveTo>
                    <a:pt x="2283" y="0"/>
                  </a:moveTo>
                  <a:cubicBezTo>
                    <a:pt x="2150" y="0"/>
                    <a:pt x="2016" y="15"/>
                    <a:pt x="1881" y="46"/>
                  </a:cubicBezTo>
                  <a:cubicBezTo>
                    <a:pt x="330" y="430"/>
                    <a:pt x="1" y="2474"/>
                    <a:pt x="1352" y="3314"/>
                  </a:cubicBezTo>
                  <a:cubicBezTo>
                    <a:pt x="1654" y="3497"/>
                    <a:pt x="1972" y="3580"/>
                    <a:pt x="2280" y="3580"/>
                  </a:cubicBezTo>
                  <a:cubicBezTo>
                    <a:pt x="3351" y="3580"/>
                    <a:pt x="4301" y="2584"/>
                    <a:pt x="4017" y="1379"/>
                  </a:cubicBezTo>
                  <a:cubicBezTo>
                    <a:pt x="3829" y="548"/>
                    <a:pt x="3089" y="0"/>
                    <a:pt x="22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62"/>
            <p:cNvSpPr/>
            <p:nvPr/>
          </p:nvSpPr>
          <p:spPr>
            <a:xfrm>
              <a:off x="2092786" y="3260233"/>
              <a:ext cx="106518" cy="89422"/>
            </a:xfrm>
            <a:custGeom>
              <a:avLst/>
              <a:gdLst/>
              <a:ahLst/>
              <a:cxnLst/>
              <a:rect l="l" t="t" r="r" b="b"/>
              <a:pathLst>
                <a:path w="2187" h="1836" extrusionOk="0">
                  <a:moveTo>
                    <a:pt x="1174" y="0"/>
                  </a:moveTo>
                  <a:cubicBezTo>
                    <a:pt x="1100" y="0"/>
                    <a:pt x="1025" y="10"/>
                    <a:pt x="950" y="29"/>
                  </a:cubicBezTo>
                  <a:cubicBezTo>
                    <a:pt x="165" y="230"/>
                    <a:pt x="1" y="1270"/>
                    <a:pt x="676" y="1690"/>
                  </a:cubicBezTo>
                  <a:cubicBezTo>
                    <a:pt x="835" y="1791"/>
                    <a:pt x="1003" y="1835"/>
                    <a:pt x="1164" y="1835"/>
                  </a:cubicBezTo>
                  <a:cubicBezTo>
                    <a:pt x="1708" y="1835"/>
                    <a:pt x="2186" y="1328"/>
                    <a:pt x="2045" y="723"/>
                  </a:cubicBezTo>
                  <a:cubicBezTo>
                    <a:pt x="1952" y="289"/>
                    <a:pt x="1584" y="0"/>
                    <a:pt x="11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2"/>
            <p:cNvSpPr/>
            <p:nvPr/>
          </p:nvSpPr>
          <p:spPr>
            <a:xfrm>
              <a:off x="1980763" y="2496964"/>
              <a:ext cx="528206" cy="818926"/>
            </a:xfrm>
            <a:custGeom>
              <a:avLst/>
              <a:gdLst/>
              <a:ahLst/>
              <a:cxnLst/>
              <a:rect l="l" t="t" r="r" b="b"/>
              <a:pathLst>
                <a:path w="10845" h="16814" extrusionOk="0">
                  <a:moveTo>
                    <a:pt x="7996" y="1"/>
                  </a:moveTo>
                  <a:lnTo>
                    <a:pt x="1" y="3232"/>
                  </a:lnTo>
                  <a:cubicBezTo>
                    <a:pt x="1" y="3232"/>
                    <a:pt x="2830" y="9073"/>
                    <a:pt x="3159" y="9439"/>
                  </a:cubicBezTo>
                  <a:cubicBezTo>
                    <a:pt x="3256" y="9553"/>
                    <a:pt x="3415" y="9592"/>
                    <a:pt x="3588" y="9592"/>
                  </a:cubicBezTo>
                  <a:cubicBezTo>
                    <a:pt x="3970" y="9592"/>
                    <a:pt x="4418" y="9402"/>
                    <a:pt x="4418" y="9402"/>
                  </a:cubicBezTo>
                  <a:lnTo>
                    <a:pt x="4418" y="9402"/>
                  </a:lnTo>
                  <a:cubicBezTo>
                    <a:pt x="4418" y="9402"/>
                    <a:pt x="4108" y="10516"/>
                    <a:pt x="4564" y="11155"/>
                  </a:cubicBezTo>
                  <a:cubicBezTo>
                    <a:pt x="5021" y="11812"/>
                    <a:pt x="10844" y="16814"/>
                    <a:pt x="10844" y="16814"/>
                  </a:cubicBezTo>
                  <a:lnTo>
                    <a:pt x="79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2"/>
            <p:cNvSpPr/>
            <p:nvPr/>
          </p:nvSpPr>
          <p:spPr>
            <a:xfrm>
              <a:off x="2379080" y="2545864"/>
              <a:ext cx="266806" cy="769149"/>
            </a:xfrm>
            <a:custGeom>
              <a:avLst/>
              <a:gdLst/>
              <a:ahLst/>
              <a:cxnLst/>
              <a:rect l="l" t="t" r="r" b="b"/>
              <a:pathLst>
                <a:path w="5478" h="15792" extrusionOk="0">
                  <a:moveTo>
                    <a:pt x="1" y="1"/>
                  </a:moveTo>
                  <a:lnTo>
                    <a:pt x="2648" y="15791"/>
                  </a:lnTo>
                  <a:cubicBezTo>
                    <a:pt x="2648" y="15791"/>
                    <a:pt x="4601" y="10023"/>
                    <a:pt x="4747" y="9311"/>
                  </a:cubicBezTo>
                  <a:cubicBezTo>
                    <a:pt x="4911" y="8599"/>
                    <a:pt x="4455" y="7704"/>
                    <a:pt x="4455" y="7704"/>
                  </a:cubicBezTo>
                  <a:lnTo>
                    <a:pt x="4455" y="7704"/>
                  </a:lnTo>
                  <a:cubicBezTo>
                    <a:pt x="4455" y="7704"/>
                    <a:pt x="4546" y="7718"/>
                    <a:pt x="4669" y="7718"/>
                  </a:cubicBezTo>
                  <a:cubicBezTo>
                    <a:pt x="4896" y="7718"/>
                    <a:pt x="5230" y="7672"/>
                    <a:pt x="5313" y="7412"/>
                  </a:cubicBezTo>
                  <a:cubicBezTo>
                    <a:pt x="5441" y="7029"/>
                    <a:pt x="5477" y="1370"/>
                    <a:pt x="5477" y="1370"/>
                  </a:cubicBez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62"/>
            <p:cNvSpPr/>
            <p:nvPr/>
          </p:nvSpPr>
          <p:spPr>
            <a:xfrm>
              <a:off x="2038577" y="2478310"/>
              <a:ext cx="561082" cy="575303"/>
            </a:xfrm>
            <a:custGeom>
              <a:avLst/>
              <a:gdLst/>
              <a:ahLst/>
              <a:cxnLst/>
              <a:rect l="l" t="t" r="r" b="b"/>
              <a:pathLst>
                <a:path w="11520" h="11812" extrusionOk="0">
                  <a:moveTo>
                    <a:pt x="2446" y="0"/>
                  </a:moveTo>
                  <a:cubicBezTo>
                    <a:pt x="2446" y="0"/>
                    <a:pt x="493" y="1497"/>
                    <a:pt x="237" y="2227"/>
                  </a:cubicBezTo>
                  <a:cubicBezTo>
                    <a:pt x="0" y="2976"/>
                    <a:pt x="5696" y="11811"/>
                    <a:pt x="5696" y="11811"/>
                  </a:cubicBezTo>
                  <a:lnTo>
                    <a:pt x="8398" y="10716"/>
                  </a:lnTo>
                  <a:lnTo>
                    <a:pt x="11519" y="11300"/>
                  </a:lnTo>
                  <a:cubicBezTo>
                    <a:pt x="11519" y="11300"/>
                    <a:pt x="11483" y="1534"/>
                    <a:pt x="11282" y="1388"/>
                  </a:cubicBezTo>
                  <a:cubicBezTo>
                    <a:pt x="10679" y="950"/>
                    <a:pt x="10040" y="621"/>
                    <a:pt x="9347" y="384"/>
                  </a:cubicBezTo>
                  <a:lnTo>
                    <a:pt x="2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62"/>
            <p:cNvSpPr/>
            <p:nvPr/>
          </p:nvSpPr>
          <p:spPr>
            <a:xfrm>
              <a:off x="2348883" y="2961082"/>
              <a:ext cx="184982" cy="353939"/>
            </a:xfrm>
            <a:custGeom>
              <a:avLst/>
              <a:gdLst/>
              <a:ahLst/>
              <a:cxnLst/>
              <a:rect l="l" t="t" r="r" b="b"/>
              <a:pathLst>
                <a:path w="3798" h="7267" extrusionOk="0">
                  <a:moveTo>
                    <a:pt x="1534" y="1"/>
                  </a:moveTo>
                  <a:lnTo>
                    <a:pt x="0" y="1078"/>
                  </a:lnTo>
                  <a:lnTo>
                    <a:pt x="3286" y="7266"/>
                  </a:lnTo>
                  <a:lnTo>
                    <a:pt x="3797" y="841"/>
                  </a:lnTo>
                  <a:lnTo>
                    <a:pt x="15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62"/>
            <p:cNvSpPr/>
            <p:nvPr/>
          </p:nvSpPr>
          <p:spPr>
            <a:xfrm>
              <a:off x="2361546" y="2999559"/>
              <a:ext cx="172903" cy="39061"/>
            </a:xfrm>
            <a:custGeom>
              <a:avLst/>
              <a:gdLst/>
              <a:ahLst/>
              <a:cxnLst/>
              <a:rect l="l" t="t" r="r" b="b"/>
              <a:pathLst>
                <a:path w="3550" h="802" extrusionOk="0">
                  <a:moveTo>
                    <a:pt x="1789" y="0"/>
                  </a:moveTo>
                  <a:cubicBezTo>
                    <a:pt x="1767" y="0"/>
                    <a:pt x="1748" y="5"/>
                    <a:pt x="1712" y="14"/>
                  </a:cubicBezTo>
                  <a:cubicBezTo>
                    <a:pt x="1146" y="251"/>
                    <a:pt x="562" y="343"/>
                    <a:pt x="51" y="708"/>
                  </a:cubicBezTo>
                  <a:cubicBezTo>
                    <a:pt x="1" y="724"/>
                    <a:pt x="26" y="801"/>
                    <a:pt x="73" y="801"/>
                  </a:cubicBezTo>
                  <a:cubicBezTo>
                    <a:pt x="77" y="801"/>
                    <a:pt x="82" y="801"/>
                    <a:pt x="87" y="799"/>
                  </a:cubicBezTo>
                  <a:cubicBezTo>
                    <a:pt x="671" y="689"/>
                    <a:pt x="1255" y="379"/>
                    <a:pt x="1803" y="160"/>
                  </a:cubicBezTo>
                  <a:cubicBezTo>
                    <a:pt x="2314" y="324"/>
                    <a:pt x="2880" y="343"/>
                    <a:pt x="3409" y="452"/>
                  </a:cubicBezTo>
                  <a:cubicBezTo>
                    <a:pt x="3415" y="453"/>
                    <a:pt x="3421" y="454"/>
                    <a:pt x="3426" y="454"/>
                  </a:cubicBezTo>
                  <a:cubicBezTo>
                    <a:pt x="3522" y="454"/>
                    <a:pt x="3550" y="305"/>
                    <a:pt x="3446" y="288"/>
                  </a:cubicBezTo>
                  <a:cubicBezTo>
                    <a:pt x="2971" y="178"/>
                    <a:pt x="2405" y="142"/>
                    <a:pt x="1894" y="14"/>
                  </a:cubicBezTo>
                  <a:cubicBezTo>
                    <a:pt x="1840" y="5"/>
                    <a:pt x="1812" y="0"/>
                    <a:pt x="1789" y="0"/>
                  </a:cubicBezTo>
                  <a:close/>
                </a:path>
              </a:pathLst>
            </a:custGeom>
            <a:solidFill>
              <a:srgbClr val="0008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2"/>
            <p:cNvSpPr/>
            <p:nvPr/>
          </p:nvSpPr>
          <p:spPr>
            <a:xfrm>
              <a:off x="2161267" y="2086179"/>
              <a:ext cx="329002" cy="598292"/>
            </a:xfrm>
            <a:custGeom>
              <a:avLst/>
              <a:gdLst/>
              <a:ahLst/>
              <a:cxnLst/>
              <a:rect l="l" t="t" r="r" b="b"/>
              <a:pathLst>
                <a:path w="6755" h="12284" extrusionOk="0">
                  <a:moveTo>
                    <a:pt x="0" y="1"/>
                  </a:moveTo>
                  <a:lnTo>
                    <a:pt x="0" y="11173"/>
                  </a:lnTo>
                  <a:cubicBezTo>
                    <a:pt x="0" y="11173"/>
                    <a:pt x="1672" y="12283"/>
                    <a:pt x="4397" y="12283"/>
                  </a:cubicBezTo>
                  <a:cubicBezTo>
                    <a:pt x="5114" y="12283"/>
                    <a:pt x="5904" y="12206"/>
                    <a:pt x="6755" y="12013"/>
                  </a:cubicBezTo>
                  <a:lnTo>
                    <a:pt x="6554" y="1"/>
                  </a:lnTo>
                  <a:close/>
                </a:path>
              </a:pathLst>
            </a:custGeom>
            <a:solidFill>
              <a:srgbClr val="FF9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62"/>
            <p:cNvSpPr/>
            <p:nvPr/>
          </p:nvSpPr>
          <p:spPr>
            <a:xfrm>
              <a:off x="2251081" y="2324497"/>
              <a:ext cx="239190" cy="346780"/>
            </a:xfrm>
            <a:custGeom>
              <a:avLst/>
              <a:gdLst/>
              <a:ahLst/>
              <a:cxnLst/>
              <a:rect l="l" t="t" r="r" b="b"/>
              <a:pathLst>
                <a:path w="4911" h="7120" extrusionOk="0">
                  <a:moveTo>
                    <a:pt x="0" y="0"/>
                  </a:moveTo>
                  <a:cubicBezTo>
                    <a:pt x="0" y="0"/>
                    <a:pt x="347" y="6554"/>
                    <a:pt x="4911" y="7120"/>
                  </a:cubicBezTo>
                  <a:lnTo>
                    <a:pt x="4801" y="0"/>
                  </a:ln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62"/>
            <p:cNvSpPr/>
            <p:nvPr/>
          </p:nvSpPr>
          <p:spPr>
            <a:xfrm>
              <a:off x="2161267" y="2630320"/>
              <a:ext cx="49" cy="49"/>
            </a:xfrm>
            <a:custGeom>
              <a:avLst/>
              <a:gdLst/>
              <a:ahLst/>
              <a:cxnLst/>
              <a:rect l="l" t="t" r="r" b="b"/>
              <a:pathLst>
                <a:path w="1" h="1" extrusionOk="0">
                  <a:moveTo>
                    <a:pt x="0" y="1"/>
                  </a:moveTo>
                  <a:close/>
                </a:path>
              </a:pathLst>
            </a:custGeom>
            <a:solidFill>
              <a:srgbClr val="FF9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62"/>
            <p:cNvSpPr/>
            <p:nvPr/>
          </p:nvSpPr>
          <p:spPr>
            <a:xfrm>
              <a:off x="2161267" y="2630320"/>
              <a:ext cx="329002" cy="369038"/>
            </a:xfrm>
            <a:custGeom>
              <a:avLst/>
              <a:gdLst/>
              <a:ahLst/>
              <a:cxnLst/>
              <a:rect l="l" t="t" r="r" b="b"/>
              <a:pathLst>
                <a:path w="6755" h="7577" extrusionOk="0">
                  <a:moveTo>
                    <a:pt x="0" y="1"/>
                  </a:moveTo>
                  <a:cubicBezTo>
                    <a:pt x="0" y="1"/>
                    <a:pt x="3086" y="6226"/>
                    <a:pt x="5897" y="7577"/>
                  </a:cubicBezTo>
                  <a:cubicBezTo>
                    <a:pt x="6317" y="5350"/>
                    <a:pt x="6609" y="3104"/>
                    <a:pt x="6755" y="841"/>
                  </a:cubicBezTo>
                  <a:lnTo>
                    <a:pt x="0" y="1"/>
                  </a:lnTo>
                  <a:close/>
                </a:path>
              </a:pathLst>
            </a:custGeom>
            <a:solidFill>
              <a:srgbClr val="FF9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62"/>
            <p:cNvSpPr/>
            <p:nvPr/>
          </p:nvSpPr>
          <p:spPr>
            <a:xfrm>
              <a:off x="2139934" y="1863837"/>
              <a:ext cx="509503" cy="597075"/>
            </a:xfrm>
            <a:custGeom>
              <a:avLst/>
              <a:gdLst/>
              <a:ahLst/>
              <a:cxnLst/>
              <a:rect l="l" t="t" r="r" b="b"/>
              <a:pathLst>
                <a:path w="10461" h="12259" extrusionOk="0">
                  <a:moveTo>
                    <a:pt x="7366" y="0"/>
                  </a:moveTo>
                  <a:cubicBezTo>
                    <a:pt x="5488" y="0"/>
                    <a:pt x="2661" y="205"/>
                    <a:pt x="1954" y="531"/>
                  </a:cubicBezTo>
                  <a:cubicBezTo>
                    <a:pt x="1205" y="897"/>
                    <a:pt x="0" y="2722"/>
                    <a:pt x="55" y="5186"/>
                  </a:cubicBezTo>
                  <a:cubicBezTo>
                    <a:pt x="92" y="6592"/>
                    <a:pt x="730" y="8253"/>
                    <a:pt x="2027" y="9641"/>
                  </a:cubicBezTo>
                  <a:cubicBezTo>
                    <a:pt x="2027" y="9641"/>
                    <a:pt x="3841" y="12258"/>
                    <a:pt x="7026" y="12258"/>
                  </a:cubicBezTo>
                  <a:cubicBezTo>
                    <a:pt x="7370" y="12258"/>
                    <a:pt x="7730" y="12228"/>
                    <a:pt x="8106" y="12160"/>
                  </a:cubicBezTo>
                  <a:cubicBezTo>
                    <a:pt x="9292" y="11959"/>
                    <a:pt x="9986" y="9842"/>
                    <a:pt x="10223" y="7432"/>
                  </a:cubicBezTo>
                  <a:cubicBezTo>
                    <a:pt x="10260" y="7140"/>
                    <a:pt x="10278" y="6829"/>
                    <a:pt x="10296" y="6519"/>
                  </a:cubicBezTo>
                  <a:cubicBezTo>
                    <a:pt x="10460" y="3452"/>
                    <a:pt x="9931" y="239"/>
                    <a:pt x="8836" y="75"/>
                  </a:cubicBezTo>
                  <a:cubicBezTo>
                    <a:pt x="8538" y="24"/>
                    <a:pt x="8008" y="0"/>
                    <a:pt x="7366" y="0"/>
                  </a:cubicBezTo>
                  <a:close/>
                </a:path>
              </a:pathLst>
            </a:custGeom>
            <a:solidFill>
              <a:srgbClr val="FF9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62"/>
            <p:cNvSpPr/>
            <p:nvPr/>
          </p:nvSpPr>
          <p:spPr>
            <a:xfrm>
              <a:off x="1673135" y="1625617"/>
              <a:ext cx="1043846" cy="853068"/>
            </a:xfrm>
            <a:custGeom>
              <a:avLst/>
              <a:gdLst/>
              <a:ahLst/>
              <a:cxnLst/>
              <a:rect l="l" t="t" r="r" b="b"/>
              <a:pathLst>
                <a:path w="21432" h="17515" extrusionOk="0">
                  <a:moveTo>
                    <a:pt x="12960" y="0"/>
                  </a:moveTo>
                  <a:cubicBezTo>
                    <a:pt x="10956" y="0"/>
                    <a:pt x="8875" y="346"/>
                    <a:pt x="7540" y="1479"/>
                  </a:cubicBezTo>
                  <a:cubicBezTo>
                    <a:pt x="5495" y="3214"/>
                    <a:pt x="5842" y="7339"/>
                    <a:pt x="5842" y="7339"/>
                  </a:cubicBezTo>
                  <a:cubicBezTo>
                    <a:pt x="5842" y="7339"/>
                    <a:pt x="4678" y="6899"/>
                    <a:pt x="3568" y="6899"/>
                  </a:cubicBezTo>
                  <a:cubicBezTo>
                    <a:pt x="2668" y="6899"/>
                    <a:pt x="1805" y="7188"/>
                    <a:pt x="1625" y="8234"/>
                  </a:cubicBezTo>
                  <a:cubicBezTo>
                    <a:pt x="1442" y="9201"/>
                    <a:pt x="1789" y="10205"/>
                    <a:pt x="2538" y="10862"/>
                  </a:cubicBezTo>
                  <a:cubicBezTo>
                    <a:pt x="2538" y="10862"/>
                    <a:pt x="0" y="15591"/>
                    <a:pt x="5094" y="17160"/>
                  </a:cubicBezTo>
                  <a:cubicBezTo>
                    <a:pt x="5888" y="17403"/>
                    <a:pt x="6609" y="17514"/>
                    <a:pt x="7250" y="17514"/>
                  </a:cubicBezTo>
                  <a:cubicBezTo>
                    <a:pt x="9982" y="17514"/>
                    <a:pt x="11258" y="15496"/>
                    <a:pt x="10534" y="13071"/>
                  </a:cubicBezTo>
                  <a:lnTo>
                    <a:pt x="11866" y="11027"/>
                  </a:lnTo>
                  <a:cubicBezTo>
                    <a:pt x="12688" y="10151"/>
                    <a:pt x="12998" y="8927"/>
                    <a:pt x="12688" y="7777"/>
                  </a:cubicBezTo>
                  <a:lnTo>
                    <a:pt x="12688" y="7777"/>
                  </a:lnTo>
                  <a:cubicBezTo>
                    <a:pt x="12688" y="7777"/>
                    <a:pt x="13483" y="8019"/>
                    <a:pt x="14484" y="8019"/>
                  </a:cubicBezTo>
                  <a:cubicBezTo>
                    <a:pt x="15916" y="8019"/>
                    <a:pt x="17770" y="7526"/>
                    <a:pt x="18328" y="5130"/>
                  </a:cubicBezTo>
                  <a:cubicBezTo>
                    <a:pt x="18328" y="5130"/>
                    <a:pt x="19150" y="5587"/>
                    <a:pt x="19332" y="6061"/>
                  </a:cubicBezTo>
                  <a:cubicBezTo>
                    <a:pt x="19679" y="7011"/>
                    <a:pt x="19789" y="8234"/>
                    <a:pt x="19862" y="8964"/>
                  </a:cubicBezTo>
                  <a:cubicBezTo>
                    <a:pt x="19862" y="8964"/>
                    <a:pt x="21432" y="7595"/>
                    <a:pt x="21213" y="6189"/>
                  </a:cubicBezTo>
                  <a:cubicBezTo>
                    <a:pt x="20939" y="4455"/>
                    <a:pt x="21286" y="1571"/>
                    <a:pt x="18365" y="713"/>
                  </a:cubicBezTo>
                  <a:cubicBezTo>
                    <a:pt x="17557" y="476"/>
                    <a:pt x="15311" y="0"/>
                    <a:pt x="12960" y="0"/>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62"/>
            <p:cNvSpPr/>
            <p:nvPr/>
          </p:nvSpPr>
          <p:spPr>
            <a:xfrm>
              <a:off x="2001219" y="2063872"/>
              <a:ext cx="276985" cy="235196"/>
            </a:xfrm>
            <a:custGeom>
              <a:avLst/>
              <a:gdLst/>
              <a:ahLst/>
              <a:cxnLst/>
              <a:rect l="l" t="t" r="r" b="b"/>
              <a:pathLst>
                <a:path w="5687" h="4829" extrusionOk="0">
                  <a:moveTo>
                    <a:pt x="3224" y="0"/>
                  </a:moveTo>
                  <a:cubicBezTo>
                    <a:pt x="3190" y="0"/>
                    <a:pt x="3156" y="1"/>
                    <a:pt x="3122" y="2"/>
                  </a:cubicBezTo>
                  <a:cubicBezTo>
                    <a:pt x="968" y="94"/>
                    <a:pt x="0" y="2722"/>
                    <a:pt x="1589" y="4183"/>
                  </a:cubicBezTo>
                  <a:cubicBezTo>
                    <a:pt x="2068" y="4629"/>
                    <a:pt x="2640" y="4828"/>
                    <a:pt x="3200" y="4828"/>
                  </a:cubicBezTo>
                  <a:cubicBezTo>
                    <a:pt x="4473" y="4828"/>
                    <a:pt x="5686" y="3799"/>
                    <a:pt x="5623" y="2303"/>
                  </a:cubicBezTo>
                  <a:cubicBezTo>
                    <a:pt x="5570" y="1004"/>
                    <a:pt x="4511" y="0"/>
                    <a:pt x="3224" y="0"/>
                  </a:cubicBezTo>
                  <a:close/>
                </a:path>
              </a:pathLst>
            </a:custGeom>
            <a:solidFill>
              <a:srgbClr val="FF9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62"/>
            <p:cNvSpPr/>
            <p:nvPr/>
          </p:nvSpPr>
          <p:spPr>
            <a:xfrm>
              <a:off x="1303262" y="3455446"/>
              <a:ext cx="1316301" cy="509844"/>
            </a:xfrm>
            <a:custGeom>
              <a:avLst/>
              <a:gdLst/>
              <a:ahLst/>
              <a:cxnLst/>
              <a:rect l="l" t="t" r="r" b="b"/>
              <a:pathLst>
                <a:path w="27026" h="10468" extrusionOk="0">
                  <a:moveTo>
                    <a:pt x="2611" y="1"/>
                  </a:moveTo>
                  <a:cubicBezTo>
                    <a:pt x="2611" y="1"/>
                    <a:pt x="0" y="6773"/>
                    <a:pt x="1917" y="9530"/>
                  </a:cubicBezTo>
                  <a:cubicBezTo>
                    <a:pt x="2384" y="10203"/>
                    <a:pt x="3772" y="10468"/>
                    <a:pt x="5672" y="10468"/>
                  </a:cubicBezTo>
                  <a:cubicBezTo>
                    <a:pt x="12301" y="10468"/>
                    <a:pt x="25159" y="7248"/>
                    <a:pt x="26838" y="6964"/>
                  </a:cubicBezTo>
                  <a:lnTo>
                    <a:pt x="26838" y="6964"/>
                  </a:lnTo>
                  <a:cubicBezTo>
                    <a:pt x="26879" y="6969"/>
                    <a:pt x="26913" y="6971"/>
                    <a:pt x="26941" y="6971"/>
                  </a:cubicBezTo>
                  <a:cubicBezTo>
                    <a:pt x="26982" y="6971"/>
                    <a:pt x="27008" y="6966"/>
                    <a:pt x="27018" y="6956"/>
                  </a:cubicBezTo>
                  <a:cubicBezTo>
                    <a:pt x="27025" y="6948"/>
                    <a:pt x="27019" y="6944"/>
                    <a:pt x="26998" y="6944"/>
                  </a:cubicBezTo>
                  <a:cubicBezTo>
                    <a:pt x="26970" y="6944"/>
                    <a:pt x="26916" y="6951"/>
                    <a:pt x="26838" y="6964"/>
                  </a:cubicBezTo>
                  <a:lnTo>
                    <a:pt x="26838" y="6964"/>
                  </a:lnTo>
                  <a:cubicBezTo>
                    <a:pt x="25127" y="6785"/>
                    <a:pt x="11997" y="2923"/>
                    <a:pt x="9458" y="2923"/>
                  </a:cubicBezTo>
                  <a:cubicBezTo>
                    <a:pt x="9363" y="2923"/>
                    <a:pt x="9283" y="2928"/>
                    <a:pt x="9219" y="2940"/>
                  </a:cubicBezTo>
                  <a:cubicBezTo>
                    <a:pt x="9219" y="2940"/>
                    <a:pt x="7321" y="1260"/>
                    <a:pt x="2611" y="1"/>
                  </a:cubicBezTo>
                  <a:close/>
                </a:path>
              </a:pathLst>
            </a:custGeom>
            <a:solidFill>
              <a:srgbClr val="FD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62"/>
            <p:cNvSpPr/>
            <p:nvPr/>
          </p:nvSpPr>
          <p:spPr>
            <a:xfrm>
              <a:off x="1734456" y="3443902"/>
              <a:ext cx="1580039" cy="538142"/>
            </a:xfrm>
            <a:custGeom>
              <a:avLst/>
              <a:gdLst/>
              <a:ahLst/>
              <a:cxnLst/>
              <a:rect l="l" t="t" r="r" b="b"/>
              <a:pathLst>
                <a:path w="32441" h="11049" extrusionOk="0">
                  <a:moveTo>
                    <a:pt x="29100" y="0"/>
                  </a:moveTo>
                  <a:lnTo>
                    <a:pt x="29100" y="0"/>
                  </a:lnTo>
                  <a:cubicBezTo>
                    <a:pt x="24773" y="1552"/>
                    <a:pt x="23696" y="2428"/>
                    <a:pt x="23696" y="2428"/>
                  </a:cubicBezTo>
                  <a:cubicBezTo>
                    <a:pt x="23696" y="2428"/>
                    <a:pt x="10114" y="1935"/>
                    <a:pt x="6189" y="1461"/>
                  </a:cubicBezTo>
                  <a:cubicBezTo>
                    <a:pt x="5853" y="1415"/>
                    <a:pt x="5516" y="1392"/>
                    <a:pt x="5181" y="1392"/>
                  </a:cubicBezTo>
                  <a:cubicBezTo>
                    <a:pt x="3262" y="1392"/>
                    <a:pt x="1400" y="2138"/>
                    <a:pt x="1" y="3505"/>
                  </a:cubicBezTo>
                  <a:cubicBezTo>
                    <a:pt x="6881" y="4038"/>
                    <a:pt x="23173" y="11048"/>
                    <a:pt x="28008" y="11048"/>
                  </a:cubicBezTo>
                  <a:cubicBezTo>
                    <a:pt x="28471" y="11048"/>
                    <a:pt x="28829" y="10984"/>
                    <a:pt x="29063" y="10844"/>
                  </a:cubicBezTo>
                  <a:cubicBezTo>
                    <a:pt x="32440" y="8799"/>
                    <a:pt x="29100" y="1"/>
                    <a:pt x="29100" y="0"/>
                  </a:cubicBezTo>
                  <a:close/>
                </a:path>
              </a:pathLst>
            </a:custGeom>
            <a:solidFill>
              <a:srgbClr val="FD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62"/>
            <p:cNvSpPr/>
            <p:nvPr/>
          </p:nvSpPr>
          <p:spPr>
            <a:xfrm>
              <a:off x="2634300" y="3470739"/>
              <a:ext cx="305867" cy="96144"/>
            </a:xfrm>
            <a:custGeom>
              <a:avLst/>
              <a:gdLst/>
              <a:ahLst/>
              <a:cxnLst/>
              <a:rect l="l" t="t" r="r" b="b"/>
              <a:pathLst>
                <a:path w="6280" h="1974" extrusionOk="0">
                  <a:moveTo>
                    <a:pt x="3933" y="0"/>
                  </a:moveTo>
                  <a:cubicBezTo>
                    <a:pt x="3409" y="0"/>
                    <a:pt x="2096" y="309"/>
                    <a:pt x="1333" y="618"/>
                  </a:cubicBezTo>
                  <a:cubicBezTo>
                    <a:pt x="785" y="855"/>
                    <a:pt x="310" y="1257"/>
                    <a:pt x="0" y="1749"/>
                  </a:cubicBezTo>
                  <a:cubicBezTo>
                    <a:pt x="0" y="1749"/>
                    <a:pt x="2678" y="1974"/>
                    <a:pt x="4254" y="1974"/>
                  </a:cubicBezTo>
                  <a:cubicBezTo>
                    <a:pt x="4533" y="1974"/>
                    <a:pt x="4777" y="1967"/>
                    <a:pt x="4965" y="1950"/>
                  </a:cubicBezTo>
                  <a:cubicBezTo>
                    <a:pt x="6280" y="1841"/>
                    <a:pt x="4783" y="1384"/>
                    <a:pt x="4783" y="1384"/>
                  </a:cubicBezTo>
                  <a:cubicBezTo>
                    <a:pt x="4783" y="1384"/>
                    <a:pt x="5458" y="1038"/>
                    <a:pt x="5385" y="818"/>
                  </a:cubicBezTo>
                  <a:cubicBezTo>
                    <a:pt x="5369" y="766"/>
                    <a:pt x="5251" y="746"/>
                    <a:pt x="5077" y="746"/>
                  </a:cubicBezTo>
                  <a:cubicBezTo>
                    <a:pt x="4460" y="746"/>
                    <a:pt x="3140" y="1001"/>
                    <a:pt x="3140" y="1001"/>
                  </a:cubicBezTo>
                  <a:cubicBezTo>
                    <a:pt x="3140" y="1001"/>
                    <a:pt x="4418" y="107"/>
                    <a:pt x="4089" y="15"/>
                  </a:cubicBezTo>
                  <a:cubicBezTo>
                    <a:pt x="4051" y="5"/>
                    <a:pt x="3998" y="0"/>
                    <a:pt x="3933" y="0"/>
                  </a:cubicBezTo>
                  <a:close/>
                </a:path>
              </a:pathLst>
            </a:custGeom>
            <a:solidFill>
              <a:srgbClr val="FD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62"/>
            <p:cNvSpPr/>
            <p:nvPr/>
          </p:nvSpPr>
          <p:spPr>
            <a:xfrm>
              <a:off x="2399537" y="2097722"/>
              <a:ext cx="38282" cy="63365"/>
            </a:xfrm>
            <a:custGeom>
              <a:avLst/>
              <a:gdLst/>
              <a:ahLst/>
              <a:cxnLst/>
              <a:rect l="l" t="t" r="r" b="b"/>
              <a:pathLst>
                <a:path w="786" h="1301" extrusionOk="0">
                  <a:moveTo>
                    <a:pt x="367" y="0"/>
                  </a:moveTo>
                  <a:cubicBezTo>
                    <a:pt x="360" y="0"/>
                    <a:pt x="354" y="1"/>
                    <a:pt x="348" y="1"/>
                  </a:cubicBezTo>
                  <a:cubicBezTo>
                    <a:pt x="147" y="19"/>
                    <a:pt x="1" y="311"/>
                    <a:pt x="37" y="677"/>
                  </a:cubicBezTo>
                  <a:cubicBezTo>
                    <a:pt x="54" y="1021"/>
                    <a:pt x="218" y="1300"/>
                    <a:pt x="405" y="1300"/>
                  </a:cubicBezTo>
                  <a:cubicBezTo>
                    <a:pt x="416" y="1300"/>
                    <a:pt x="427" y="1299"/>
                    <a:pt x="439" y="1297"/>
                  </a:cubicBezTo>
                  <a:cubicBezTo>
                    <a:pt x="640" y="1279"/>
                    <a:pt x="786" y="969"/>
                    <a:pt x="767" y="622"/>
                  </a:cubicBezTo>
                  <a:cubicBezTo>
                    <a:pt x="732" y="268"/>
                    <a:pt x="560" y="0"/>
                    <a:pt x="367" y="0"/>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62"/>
            <p:cNvSpPr/>
            <p:nvPr/>
          </p:nvSpPr>
          <p:spPr>
            <a:xfrm>
              <a:off x="2556906" y="2084377"/>
              <a:ext cx="37405" cy="63268"/>
            </a:xfrm>
            <a:custGeom>
              <a:avLst/>
              <a:gdLst/>
              <a:ahLst/>
              <a:cxnLst/>
              <a:rect l="l" t="t" r="r" b="b"/>
              <a:pathLst>
                <a:path w="768" h="1299" extrusionOk="0">
                  <a:moveTo>
                    <a:pt x="367" y="0"/>
                  </a:moveTo>
                  <a:cubicBezTo>
                    <a:pt x="360" y="0"/>
                    <a:pt x="354" y="1"/>
                    <a:pt x="348" y="1"/>
                  </a:cubicBezTo>
                  <a:cubicBezTo>
                    <a:pt x="147" y="20"/>
                    <a:pt x="1" y="312"/>
                    <a:pt x="19" y="677"/>
                  </a:cubicBezTo>
                  <a:cubicBezTo>
                    <a:pt x="55" y="1013"/>
                    <a:pt x="227" y="1298"/>
                    <a:pt x="421" y="1298"/>
                  </a:cubicBezTo>
                  <a:cubicBezTo>
                    <a:pt x="427" y="1298"/>
                    <a:pt x="433" y="1298"/>
                    <a:pt x="439" y="1297"/>
                  </a:cubicBezTo>
                  <a:cubicBezTo>
                    <a:pt x="640" y="1279"/>
                    <a:pt x="768" y="987"/>
                    <a:pt x="749" y="622"/>
                  </a:cubicBezTo>
                  <a:cubicBezTo>
                    <a:pt x="732" y="268"/>
                    <a:pt x="560" y="0"/>
                    <a:pt x="367" y="0"/>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2"/>
            <p:cNvSpPr/>
            <p:nvPr/>
          </p:nvSpPr>
          <p:spPr>
            <a:xfrm>
              <a:off x="2591585" y="2181350"/>
              <a:ext cx="49874" cy="44565"/>
            </a:xfrm>
            <a:custGeom>
              <a:avLst/>
              <a:gdLst/>
              <a:ahLst/>
              <a:cxnLst/>
              <a:rect l="l" t="t" r="r" b="b"/>
              <a:pathLst>
                <a:path w="1024" h="915" extrusionOk="0">
                  <a:moveTo>
                    <a:pt x="987" y="0"/>
                  </a:moveTo>
                  <a:cubicBezTo>
                    <a:pt x="439" y="37"/>
                    <a:pt x="1" y="310"/>
                    <a:pt x="37" y="548"/>
                  </a:cubicBezTo>
                  <a:cubicBezTo>
                    <a:pt x="72" y="756"/>
                    <a:pt x="419" y="914"/>
                    <a:pt x="876" y="914"/>
                  </a:cubicBezTo>
                  <a:cubicBezTo>
                    <a:pt x="900" y="914"/>
                    <a:pt x="925" y="914"/>
                    <a:pt x="950" y="913"/>
                  </a:cubicBezTo>
                  <a:cubicBezTo>
                    <a:pt x="987" y="621"/>
                    <a:pt x="1005" y="310"/>
                    <a:pt x="1023" y="0"/>
                  </a:cubicBezTo>
                  <a:close/>
                </a:path>
              </a:pathLst>
            </a:custGeom>
            <a:solidFill>
              <a:srgbClr val="FF6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62"/>
            <p:cNvSpPr/>
            <p:nvPr/>
          </p:nvSpPr>
          <p:spPr>
            <a:xfrm>
              <a:off x="2328426" y="2200638"/>
              <a:ext cx="100527" cy="45296"/>
            </a:xfrm>
            <a:custGeom>
              <a:avLst/>
              <a:gdLst/>
              <a:ahLst/>
              <a:cxnLst/>
              <a:rect l="l" t="t" r="r" b="b"/>
              <a:pathLst>
                <a:path w="2064" h="930" extrusionOk="0">
                  <a:moveTo>
                    <a:pt x="1138" y="1"/>
                  </a:moveTo>
                  <a:cubicBezTo>
                    <a:pt x="1088" y="1"/>
                    <a:pt x="1037" y="2"/>
                    <a:pt x="986" y="6"/>
                  </a:cubicBezTo>
                  <a:cubicBezTo>
                    <a:pt x="420" y="60"/>
                    <a:pt x="0" y="316"/>
                    <a:pt x="19" y="553"/>
                  </a:cubicBezTo>
                  <a:cubicBezTo>
                    <a:pt x="50" y="776"/>
                    <a:pt x="414" y="929"/>
                    <a:pt x="868" y="929"/>
                  </a:cubicBezTo>
                  <a:cubicBezTo>
                    <a:pt x="936" y="929"/>
                    <a:pt x="1006" y="926"/>
                    <a:pt x="1077" y="918"/>
                  </a:cubicBezTo>
                  <a:cubicBezTo>
                    <a:pt x="1643" y="882"/>
                    <a:pt x="2063" y="626"/>
                    <a:pt x="2045" y="371"/>
                  </a:cubicBezTo>
                  <a:cubicBezTo>
                    <a:pt x="2012" y="156"/>
                    <a:pt x="1619" y="1"/>
                    <a:pt x="1138" y="1"/>
                  </a:cubicBezTo>
                  <a:close/>
                </a:path>
              </a:pathLst>
            </a:custGeom>
            <a:solidFill>
              <a:srgbClr val="FF6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62"/>
            <p:cNvSpPr/>
            <p:nvPr/>
          </p:nvSpPr>
          <p:spPr>
            <a:xfrm>
              <a:off x="2474252" y="2079701"/>
              <a:ext cx="70281" cy="214935"/>
            </a:xfrm>
            <a:custGeom>
              <a:avLst/>
              <a:gdLst/>
              <a:ahLst/>
              <a:cxnLst/>
              <a:rect l="l" t="t" r="r" b="b"/>
              <a:pathLst>
                <a:path w="1443" h="4413" extrusionOk="0">
                  <a:moveTo>
                    <a:pt x="499" y="1"/>
                  </a:moveTo>
                  <a:cubicBezTo>
                    <a:pt x="459" y="1"/>
                    <a:pt x="420" y="29"/>
                    <a:pt x="420" y="79"/>
                  </a:cubicBezTo>
                  <a:cubicBezTo>
                    <a:pt x="402" y="1393"/>
                    <a:pt x="785" y="2781"/>
                    <a:pt x="1095" y="4059"/>
                  </a:cubicBezTo>
                  <a:cubicBezTo>
                    <a:pt x="767" y="4113"/>
                    <a:pt x="438" y="4113"/>
                    <a:pt x="110" y="4168"/>
                  </a:cubicBezTo>
                  <a:cubicBezTo>
                    <a:pt x="0" y="4205"/>
                    <a:pt x="0" y="4351"/>
                    <a:pt x="110" y="4387"/>
                  </a:cubicBezTo>
                  <a:cubicBezTo>
                    <a:pt x="238" y="4405"/>
                    <a:pt x="367" y="4413"/>
                    <a:pt x="496" y="4413"/>
                  </a:cubicBezTo>
                  <a:cubicBezTo>
                    <a:pt x="769" y="4413"/>
                    <a:pt x="1042" y="4376"/>
                    <a:pt x="1315" y="4314"/>
                  </a:cubicBezTo>
                  <a:cubicBezTo>
                    <a:pt x="1388" y="4296"/>
                    <a:pt x="1442" y="4223"/>
                    <a:pt x="1442" y="4150"/>
                  </a:cubicBezTo>
                  <a:cubicBezTo>
                    <a:pt x="1278" y="3475"/>
                    <a:pt x="1114" y="2799"/>
                    <a:pt x="986" y="2124"/>
                  </a:cubicBezTo>
                  <a:cubicBezTo>
                    <a:pt x="876" y="1430"/>
                    <a:pt x="749" y="736"/>
                    <a:pt x="584" y="61"/>
                  </a:cubicBezTo>
                  <a:cubicBezTo>
                    <a:pt x="568" y="20"/>
                    <a:pt x="533" y="1"/>
                    <a:pt x="499" y="1"/>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62"/>
            <p:cNvSpPr/>
            <p:nvPr/>
          </p:nvSpPr>
          <p:spPr>
            <a:xfrm>
              <a:off x="2091910" y="2114623"/>
              <a:ext cx="80753" cy="129994"/>
            </a:xfrm>
            <a:custGeom>
              <a:avLst/>
              <a:gdLst/>
              <a:ahLst/>
              <a:cxnLst/>
              <a:rect l="l" t="t" r="r" b="b"/>
              <a:pathLst>
                <a:path w="1658" h="2669" extrusionOk="0">
                  <a:moveTo>
                    <a:pt x="1193" y="1"/>
                  </a:moveTo>
                  <a:cubicBezTo>
                    <a:pt x="955" y="1"/>
                    <a:pt x="688" y="180"/>
                    <a:pt x="512" y="330"/>
                  </a:cubicBezTo>
                  <a:cubicBezTo>
                    <a:pt x="183" y="622"/>
                    <a:pt x="0" y="1060"/>
                    <a:pt x="55" y="1516"/>
                  </a:cubicBezTo>
                  <a:cubicBezTo>
                    <a:pt x="92" y="1954"/>
                    <a:pt x="329" y="2338"/>
                    <a:pt x="712" y="2538"/>
                  </a:cubicBezTo>
                  <a:cubicBezTo>
                    <a:pt x="856" y="2610"/>
                    <a:pt x="1039" y="2669"/>
                    <a:pt x="1207" y="2669"/>
                  </a:cubicBezTo>
                  <a:cubicBezTo>
                    <a:pt x="1382" y="2669"/>
                    <a:pt x="1542" y="2606"/>
                    <a:pt x="1625" y="2429"/>
                  </a:cubicBezTo>
                  <a:cubicBezTo>
                    <a:pt x="1658" y="2364"/>
                    <a:pt x="1632" y="2298"/>
                    <a:pt x="1574" y="2298"/>
                  </a:cubicBezTo>
                  <a:cubicBezTo>
                    <a:pt x="1567" y="2298"/>
                    <a:pt x="1560" y="2299"/>
                    <a:pt x="1552" y="2301"/>
                  </a:cubicBezTo>
                  <a:cubicBezTo>
                    <a:pt x="1508" y="2299"/>
                    <a:pt x="1465" y="2298"/>
                    <a:pt x="1424" y="2298"/>
                  </a:cubicBezTo>
                  <a:cubicBezTo>
                    <a:pt x="1370" y="2298"/>
                    <a:pt x="1318" y="2299"/>
                    <a:pt x="1268" y="2299"/>
                  </a:cubicBezTo>
                  <a:cubicBezTo>
                    <a:pt x="1092" y="2299"/>
                    <a:pt x="938" y="2283"/>
                    <a:pt x="767" y="2137"/>
                  </a:cubicBezTo>
                  <a:cubicBezTo>
                    <a:pt x="475" y="1900"/>
                    <a:pt x="347" y="1516"/>
                    <a:pt x="420" y="1133"/>
                  </a:cubicBezTo>
                  <a:cubicBezTo>
                    <a:pt x="475" y="841"/>
                    <a:pt x="658" y="603"/>
                    <a:pt x="895" y="439"/>
                  </a:cubicBezTo>
                  <a:cubicBezTo>
                    <a:pt x="1078" y="330"/>
                    <a:pt x="1278" y="311"/>
                    <a:pt x="1424" y="147"/>
                  </a:cubicBezTo>
                  <a:cubicBezTo>
                    <a:pt x="1443" y="129"/>
                    <a:pt x="1443" y="92"/>
                    <a:pt x="1424" y="74"/>
                  </a:cubicBezTo>
                  <a:cubicBezTo>
                    <a:pt x="1354" y="22"/>
                    <a:pt x="1275" y="1"/>
                    <a:pt x="1193" y="1"/>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62"/>
            <p:cNvSpPr/>
            <p:nvPr/>
          </p:nvSpPr>
          <p:spPr>
            <a:xfrm>
              <a:off x="2411714" y="2340180"/>
              <a:ext cx="78659" cy="28979"/>
            </a:xfrm>
            <a:custGeom>
              <a:avLst/>
              <a:gdLst/>
              <a:ahLst/>
              <a:cxnLst/>
              <a:rect l="l" t="t" r="r" b="b"/>
              <a:pathLst>
                <a:path w="1615" h="595" extrusionOk="0">
                  <a:moveTo>
                    <a:pt x="247" y="1"/>
                  </a:moveTo>
                  <a:cubicBezTo>
                    <a:pt x="92" y="1"/>
                    <a:pt x="0" y="227"/>
                    <a:pt x="171" y="335"/>
                  </a:cubicBezTo>
                  <a:cubicBezTo>
                    <a:pt x="423" y="500"/>
                    <a:pt x="720" y="594"/>
                    <a:pt x="1018" y="594"/>
                  </a:cubicBezTo>
                  <a:cubicBezTo>
                    <a:pt x="1150" y="594"/>
                    <a:pt x="1283" y="575"/>
                    <a:pt x="1412" y="536"/>
                  </a:cubicBezTo>
                  <a:cubicBezTo>
                    <a:pt x="1614" y="469"/>
                    <a:pt x="1552" y="183"/>
                    <a:pt x="1368" y="183"/>
                  </a:cubicBezTo>
                  <a:cubicBezTo>
                    <a:pt x="1353" y="183"/>
                    <a:pt x="1337" y="185"/>
                    <a:pt x="1321" y="189"/>
                  </a:cubicBezTo>
                  <a:cubicBezTo>
                    <a:pt x="1222" y="210"/>
                    <a:pt x="1122" y="221"/>
                    <a:pt x="1025" y="221"/>
                  </a:cubicBezTo>
                  <a:cubicBezTo>
                    <a:pt x="780" y="221"/>
                    <a:pt x="544" y="155"/>
                    <a:pt x="335" y="25"/>
                  </a:cubicBezTo>
                  <a:cubicBezTo>
                    <a:pt x="304" y="8"/>
                    <a:pt x="274" y="1"/>
                    <a:pt x="247" y="1"/>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62"/>
            <p:cNvSpPr/>
            <p:nvPr/>
          </p:nvSpPr>
          <p:spPr>
            <a:xfrm>
              <a:off x="1602901" y="3597131"/>
              <a:ext cx="894613" cy="224189"/>
            </a:xfrm>
            <a:custGeom>
              <a:avLst/>
              <a:gdLst/>
              <a:ahLst/>
              <a:cxnLst/>
              <a:rect l="l" t="t" r="r" b="b"/>
              <a:pathLst>
                <a:path w="18368" h="4603" extrusionOk="0">
                  <a:moveTo>
                    <a:pt x="2770" y="1"/>
                  </a:moveTo>
                  <a:cubicBezTo>
                    <a:pt x="2463" y="1"/>
                    <a:pt x="2158" y="24"/>
                    <a:pt x="1862" y="67"/>
                  </a:cubicBezTo>
                  <a:cubicBezTo>
                    <a:pt x="1223" y="177"/>
                    <a:pt x="493" y="359"/>
                    <a:pt x="0" y="797"/>
                  </a:cubicBezTo>
                  <a:cubicBezTo>
                    <a:pt x="0" y="797"/>
                    <a:pt x="0" y="834"/>
                    <a:pt x="18" y="834"/>
                  </a:cubicBezTo>
                  <a:cubicBezTo>
                    <a:pt x="767" y="670"/>
                    <a:pt x="1424" y="341"/>
                    <a:pt x="2191" y="268"/>
                  </a:cubicBezTo>
                  <a:cubicBezTo>
                    <a:pt x="2347" y="256"/>
                    <a:pt x="2504" y="250"/>
                    <a:pt x="2660" y="250"/>
                  </a:cubicBezTo>
                  <a:cubicBezTo>
                    <a:pt x="3233" y="250"/>
                    <a:pt x="3804" y="329"/>
                    <a:pt x="4363" y="487"/>
                  </a:cubicBezTo>
                  <a:cubicBezTo>
                    <a:pt x="5915" y="889"/>
                    <a:pt x="7430" y="1400"/>
                    <a:pt x="8963" y="1856"/>
                  </a:cubicBezTo>
                  <a:lnTo>
                    <a:pt x="18146" y="4594"/>
                  </a:lnTo>
                  <a:cubicBezTo>
                    <a:pt x="18161" y="4600"/>
                    <a:pt x="18176" y="4602"/>
                    <a:pt x="18190" y="4602"/>
                  </a:cubicBezTo>
                  <a:cubicBezTo>
                    <a:pt x="18322" y="4602"/>
                    <a:pt x="18367" y="4388"/>
                    <a:pt x="18219" y="4339"/>
                  </a:cubicBezTo>
                  <a:lnTo>
                    <a:pt x="8525" y="1436"/>
                  </a:lnTo>
                  <a:cubicBezTo>
                    <a:pt x="6974" y="962"/>
                    <a:pt x="5385" y="359"/>
                    <a:pt x="3779" y="85"/>
                  </a:cubicBezTo>
                  <a:cubicBezTo>
                    <a:pt x="3445" y="28"/>
                    <a:pt x="3106" y="1"/>
                    <a:pt x="2770" y="1"/>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62"/>
            <p:cNvSpPr/>
            <p:nvPr/>
          </p:nvSpPr>
          <p:spPr>
            <a:xfrm>
              <a:off x="2629819" y="3549935"/>
              <a:ext cx="468980" cy="49825"/>
            </a:xfrm>
            <a:custGeom>
              <a:avLst/>
              <a:gdLst/>
              <a:ahLst/>
              <a:cxnLst/>
              <a:rect l="l" t="t" r="r" b="b"/>
              <a:pathLst>
                <a:path w="9629" h="1023" extrusionOk="0">
                  <a:moveTo>
                    <a:pt x="1708" y="0"/>
                  </a:moveTo>
                  <a:cubicBezTo>
                    <a:pt x="1134" y="0"/>
                    <a:pt x="562" y="41"/>
                    <a:pt x="1" y="123"/>
                  </a:cubicBezTo>
                  <a:cubicBezTo>
                    <a:pt x="1" y="142"/>
                    <a:pt x="1" y="142"/>
                    <a:pt x="1" y="160"/>
                  </a:cubicBezTo>
                  <a:cubicBezTo>
                    <a:pt x="636" y="220"/>
                    <a:pt x="1259" y="256"/>
                    <a:pt x="1889" y="256"/>
                  </a:cubicBezTo>
                  <a:cubicBezTo>
                    <a:pt x="2020" y="256"/>
                    <a:pt x="2151" y="254"/>
                    <a:pt x="2283" y="251"/>
                  </a:cubicBezTo>
                  <a:cubicBezTo>
                    <a:pt x="3049" y="270"/>
                    <a:pt x="3798" y="306"/>
                    <a:pt x="4565" y="361"/>
                  </a:cubicBezTo>
                  <a:cubicBezTo>
                    <a:pt x="6189" y="489"/>
                    <a:pt x="7814" y="708"/>
                    <a:pt x="9420" y="1018"/>
                  </a:cubicBezTo>
                  <a:cubicBezTo>
                    <a:pt x="9432" y="1021"/>
                    <a:pt x="9442" y="1022"/>
                    <a:pt x="9453" y="1022"/>
                  </a:cubicBezTo>
                  <a:cubicBezTo>
                    <a:pt x="9576" y="1022"/>
                    <a:pt x="9628" y="833"/>
                    <a:pt x="9493" y="799"/>
                  </a:cubicBezTo>
                  <a:cubicBezTo>
                    <a:pt x="7924" y="489"/>
                    <a:pt x="6335" y="270"/>
                    <a:pt x="4747" y="142"/>
                  </a:cubicBezTo>
                  <a:cubicBezTo>
                    <a:pt x="3926" y="87"/>
                    <a:pt x="3104" y="32"/>
                    <a:pt x="2283" y="14"/>
                  </a:cubicBezTo>
                  <a:cubicBezTo>
                    <a:pt x="2091" y="5"/>
                    <a:pt x="1899" y="0"/>
                    <a:pt x="1708" y="0"/>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62"/>
            <p:cNvSpPr/>
            <p:nvPr/>
          </p:nvSpPr>
          <p:spPr>
            <a:xfrm>
              <a:off x="1763388" y="2853977"/>
              <a:ext cx="150742" cy="756437"/>
            </a:xfrm>
            <a:custGeom>
              <a:avLst/>
              <a:gdLst/>
              <a:ahLst/>
              <a:cxnLst/>
              <a:rect l="l" t="t" r="r" b="b"/>
              <a:pathLst>
                <a:path w="3095" h="15531" extrusionOk="0">
                  <a:moveTo>
                    <a:pt x="1505" y="0"/>
                  </a:moveTo>
                  <a:cubicBezTo>
                    <a:pt x="1456" y="0"/>
                    <a:pt x="1420" y="60"/>
                    <a:pt x="1433" y="100"/>
                  </a:cubicBezTo>
                  <a:cubicBezTo>
                    <a:pt x="2620" y="2729"/>
                    <a:pt x="1634" y="5267"/>
                    <a:pt x="1105" y="7932"/>
                  </a:cubicBezTo>
                  <a:cubicBezTo>
                    <a:pt x="612" y="10396"/>
                    <a:pt x="247" y="12879"/>
                    <a:pt x="9" y="15380"/>
                  </a:cubicBezTo>
                  <a:cubicBezTo>
                    <a:pt x="0" y="15480"/>
                    <a:pt x="78" y="15531"/>
                    <a:pt x="160" y="15531"/>
                  </a:cubicBezTo>
                  <a:cubicBezTo>
                    <a:pt x="242" y="15531"/>
                    <a:pt x="329" y="15480"/>
                    <a:pt x="338" y="15380"/>
                  </a:cubicBezTo>
                  <a:cubicBezTo>
                    <a:pt x="594" y="12368"/>
                    <a:pt x="1086" y="9374"/>
                    <a:pt x="1780" y="6417"/>
                  </a:cubicBezTo>
                  <a:cubicBezTo>
                    <a:pt x="2255" y="4463"/>
                    <a:pt x="3094" y="1762"/>
                    <a:pt x="1561" y="27"/>
                  </a:cubicBezTo>
                  <a:cubicBezTo>
                    <a:pt x="1542" y="8"/>
                    <a:pt x="1522" y="0"/>
                    <a:pt x="15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62"/>
            <p:cNvSpPr/>
            <p:nvPr/>
          </p:nvSpPr>
          <p:spPr>
            <a:xfrm>
              <a:off x="1711370" y="2765138"/>
              <a:ext cx="67603" cy="25278"/>
            </a:xfrm>
            <a:custGeom>
              <a:avLst/>
              <a:gdLst/>
              <a:ahLst/>
              <a:cxnLst/>
              <a:rect l="l" t="t" r="r" b="b"/>
              <a:pathLst>
                <a:path w="1388" h="519" extrusionOk="0">
                  <a:moveTo>
                    <a:pt x="525" y="0"/>
                  </a:moveTo>
                  <a:cubicBezTo>
                    <a:pt x="374" y="0"/>
                    <a:pt x="223" y="33"/>
                    <a:pt x="92" y="99"/>
                  </a:cubicBezTo>
                  <a:cubicBezTo>
                    <a:pt x="0" y="135"/>
                    <a:pt x="55" y="263"/>
                    <a:pt x="128" y="263"/>
                  </a:cubicBezTo>
                  <a:cubicBezTo>
                    <a:pt x="347" y="263"/>
                    <a:pt x="566" y="300"/>
                    <a:pt x="767" y="336"/>
                  </a:cubicBezTo>
                  <a:cubicBezTo>
                    <a:pt x="950" y="391"/>
                    <a:pt x="1114" y="519"/>
                    <a:pt x="1296" y="519"/>
                  </a:cubicBezTo>
                  <a:cubicBezTo>
                    <a:pt x="1351" y="519"/>
                    <a:pt x="1388" y="464"/>
                    <a:pt x="1388" y="409"/>
                  </a:cubicBezTo>
                  <a:cubicBezTo>
                    <a:pt x="1315" y="190"/>
                    <a:pt x="1023" y="99"/>
                    <a:pt x="822" y="44"/>
                  </a:cubicBezTo>
                  <a:cubicBezTo>
                    <a:pt x="727" y="15"/>
                    <a:pt x="626"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62"/>
            <p:cNvSpPr/>
            <p:nvPr/>
          </p:nvSpPr>
          <p:spPr>
            <a:xfrm>
              <a:off x="2813002" y="2751159"/>
              <a:ext cx="48949" cy="34094"/>
            </a:xfrm>
            <a:custGeom>
              <a:avLst/>
              <a:gdLst/>
              <a:ahLst/>
              <a:cxnLst/>
              <a:rect l="l" t="t" r="r" b="b"/>
              <a:pathLst>
                <a:path w="1005" h="700" extrusionOk="0">
                  <a:moveTo>
                    <a:pt x="737" y="1"/>
                  </a:moveTo>
                  <a:cubicBezTo>
                    <a:pt x="601" y="1"/>
                    <a:pt x="452" y="67"/>
                    <a:pt x="347" y="149"/>
                  </a:cubicBezTo>
                  <a:cubicBezTo>
                    <a:pt x="183" y="258"/>
                    <a:pt x="0" y="404"/>
                    <a:pt x="0" y="605"/>
                  </a:cubicBezTo>
                  <a:cubicBezTo>
                    <a:pt x="0" y="652"/>
                    <a:pt x="41" y="700"/>
                    <a:pt x="100" y="700"/>
                  </a:cubicBezTo>
                  <a:cubicBezTo>
                    <a:pt x="109" y="700"/>
                    <a:pt x="118" y="699"/>
                    <a:pt x="128" y="696"/>
                  </a:cubicBezTo>
                  <a:cubicBezTo>
                    <a:pt x="274" y="642"/>
                    <a:pt x="384" y="514"/>
                    <a:pt x="530" y="459"/>
                  </a:cubicBezTo>
                  <a:cubicBezTo>
                    <a:pt x="694" y="386"/>
                    <a:pt x="877" y="368"/>
                    <a:pt x="968" y="240"/>
                  </a:cubicBezTo>
                  <a:cubicBezTo>
                    <a:pt x="1004" y="185"/>
                    <a:pt x="986" y="112"/>
                    <a:pt x="950" y="76"/>
                  </a:cubicBezTo>
                  <a:cubicBezTo>
                    <a:pt x="890" y="23"/>
                    <a:pt x="816" y="1"/>
                    <a:pt x="7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62"/>
            <p:cNvSpPr/>
            <p:nvPr/>
          </p:nvSpPr>
          <p:spPr>
            <a:xfrm>
              <a:off x="1395706" y="3346978"/>
              <a:ext cx="401086" cy="124198"/>
            </a:xfrm>
            <a:custGeom>
              <a:avLst/>
              <a:gdLst/>
              <a:ahLst/>
              <a:cxnLst/>
              <a:rect l="l" t="t" r="r" b="b"/>
              <a:pathLst>
                <a:path w="8235" h="2550" extrusionOk="0">
                  <a:moveTo>
                    <a:pt x="110" y="1"/>
                  </a:moveTo>
                  <a:cubicBezTo>
                    <a:pt x="19" y="1"/>
                    <a:pt x="1" y="147"/>
                    <a:pt x="92" y="183"/>
                  </a:cubicBezTo>
                  <a:cubicBezTo>
                    <a:pt x="713" y="439"/>
                    <a:pt x="1425" y="548"/>
                    <a:pt x="2082" y="731"/>
                  </a:cubicBezTo>
                  <a:cubicBezTo>
                    <a:pt x="2721" y="913"/>
                    <a:pt x="3396" y="1096"/>
                    <a:pt x="4072" y="1278"/>
                  </a:cubicBezTo>
                  <a:cubicBezTo>
                    <a:pt x="5386" y="1680"/>
                    <a:pt x="6700" y="2100"/>
                    <a:pt x="8015" y="2538"/>
                  </a:cubicBezTo>
                  <a:cubicBezTo>
                    <a:pt x="8032" y="2546"/>
                    <a:pt x="8048" y="2549"/>
                    <a:pt x="8063" y="2549"/>
                  </a:cubicBezTo>
                  <a:cubicBezTo>
                    <a:pt x="8192" y="2549"/>
                    <a:pt x="8235" y="2295"/>
                    <a:pt x="8088" y="2246"/>
                  </a:cubicBezTo>
                  <a:cubicBezTo>
                    <a:pt x="6755" y="1771"/>
                    <a:pt x="5404" y="1351"/>
                    <a:pt x="4053" y="950"/>
                  </a:cubicBezTo>
                  <a:cubicBezTo>
                    <a:pt x="3378" y="767"/>
                    <a:pt x="2721" y="585"/>
                    <a:pt x="2045" y="420"/>
                  </a:cubicBezTo>
                  <a:cubicBezTo>
                    <a:pt x="1388" y="256"/>
                    <a:pt x="749" y="37"/>
                    <a:pt x="1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59"/>
          <p:cNvSpPr txBox="1">
            <a:spLocks noGrp="1"/>
          </p:cNvSpPr>
          <p:nvPr>
            <p:ph type="subTitle" idx="1"/>
          </p:nvPr>
        </p:nvSpPr>
        <p:spPr>
          <a:xfrm>
            <a:off x="714300" y="1206800"/>
            <a:ext cx="7715400" cy="302322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          The website offers unique features such as telemedicine services and virtual consultations with healthcare professionals.</a:t>
            </a:r>
          </a:p>
          <a:p>
            <a:pPr marL="0" lvl="0" indent="0" algn="l" rtl="0">
              <a:spcBef>
                <a:spcPts val="0"/>
              </a:spcBef>
              <a:spcAft>
                <a:spcPts val="0"/>
              </a:spcAft>
              <a:buNone/>
            </a:pPr>
            <a:r>
              <a:rPr lang="en-US" sz="2000" dirty="0"/>
              <a:t>        Our goal is to provide accurate and up to date information to help individuals and communities navigate the challenges of the pandemic. We recognize the importance of staying informed and taking necessary precautions to protect ourselves and our loved ones.</a:t>
            </a:r>
          </a:p>
          <a:p>
            <a:pPr marL="0" lvl="0" indent="0" algn="l" rtl="0">
              <a:spcBef>
                <a:spcPts val="0"/>
              </a:spcBef>
              <a:spcAft>
                <a:spcPts val="0"/>
              </a:spcAft>
              <a:buNone/>
            </a:pPr>
            <a:r>
              <a:rPr lang="en-US" sz="2000" dirty="0"/>
              <a:t>        This website is an essential resource for anyone seeking reliable information and support during the COVID-19 pandemic.</a:t>
            </a:r>
            <a:endParaRPr sz="2000" dirty="0"/>
          </a:p>
        </p:txBody>
      </p:sp>
      <p:sp>
        <p:nvSpPr>
          <p:cNvPr id="673" name="Google Shape;673;p59"/>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ABSTRACT</a:t>
            </a:r>
            <a:endParaRPr dirty="0"/>
          </a:p>
        </p:txBody>
      </p:sp>
    </p:spTree>
    <p:extLst>
      <p:ext uri="{BB962C8B-B14F-4D97-AF65-F5344CB8AC3E}">
        <p14:creationId xmlns:p14="http://schemas.microsoft.com/office/powerpoint/2010/main" val="3782680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1"/>
        <p:cNvGrpSpPr/>
        <p:nvPr/>
      </p:nvGrpSpPr>
      <p:grpSpPr>
        <a:xfrm>
          <a:off x="0" y="0"/>
          <a:ext cx="0" cy="0"/>
          <a:chOff x="0" y="0"/>
          <a:chExt cx="0" cy="0"/>
        </a:xfrm>
      </p:grpSpPr>
      <p:grpSp>
        <p:nvGrpSpPr>
          <p:cNvPr id="1582" name="Google Shape;1582;p78"/>
          <p:cNvGrpSpPr/>
          <p:nvPr/>
        </p:nvGrpSpPr>
        <p:grpSpPr>
          <a:xfrm>
            <a:off x="714089" y="263595"/>
            <a:ext cx="7290769" cy="3941568"/>
            <a:chOff x="1465050" y="946225"/>
            <a:chExt cx="6213900" cy="3359100"/>
          </a:xfrm>
        </p:grpSpPr>
        <p:sp>
          <p:nvSpPr>
            <p:cNvPr id="1583" name="Google Shape;1583;p78"/>
            <p:cNvSpPr/>
            <p:nvPr/>
          </p:nvSpPr>
          <p:spPr>
            <a:xfrm flipH="1">
              <a:off x="1465050" y="946225"/>
              <a:ext cx="6213900" cy="3359100"/>
            </a:xfrm>
            <a:prstGeom prst="roundRect">
              <a:avLst>
                <a:gd name="adj" fmla="val 460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78"/>
            <p:cNvSpPr/>
            <p:nvPr/>
          </p:nvSpPr>
          <p:spPr>
            <a:xfrm flipH="1">
              <a:off x="1527450" y="1174625"/>
              <a:ext cx="6089100" cy="3073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78"/>
            <p:cNvSpPr/>
            <p:nvPr/>
          </p:nvSpPr>
          <p:spPr>
            <a:xfrm flipH="1">
              <a:off x="1542006" y="1017959"/>
              <a:ext cx="90777" cy="9077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78"/>
            <p:cNvSpPr/>
            <p:nvPr/>
          </p:nvSpPr>
          <p:spPr>
            <a:xfrm flipH="1">
              <a:off x="1689226" y="1017959"/>
              <a:ext cx="90517" cy="9077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78"/>
            <p:cNvSpPr/>
            <p:nvPr/>
          </p:nvSpPr>
          <p:spPr>
            <a:xfrm flipH="1">
              <a:off x="1839826" y="1016662"/>
              <a:ext cx="109764" cy="9337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8" name="Google Shape;1588;p78"/>
          <p:cNvGrpSpPr/>
          <p:nvPr/>
        </p:nvGrpSpPr>
        <p:grpSpPr>
          <a:xfrm>
            <a:off x="915258" y="601135"/>
            <a:ext cx="7290769" cy="3941568"/>
            <a:chOff x="1465050" y="946225"/>
            <a:chExt cx="6213900" cy="3359100"/>
          </a:xfrm>
        </p:grpSpPr>
        <p:sp>
          <p:nvSpPr>
            <p:cNvPr id="1589" name="Google Shape;1589;p78"/>
            <p:cNvSpPr/>
            <p:nvPr/>
          </p:nvSpPr>
          <p:spPr>
            <a:xfrm flipH="1">
              <a:off x="1465050" y="946225"/>
              <a:ext cx="6213900" cy="3359100"/>
            </a:xfrm>
            <a:prstGeom prst="roundRect">
              <a:avLst>
                <a:gd name="adj" fmla="val 460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78"/>
            <p:cNvSpPr/>
            <p:nvPr/>
          </p:nvSpPr>
          <p:spPr>
            <a:xfrm flipH="1">
              <a:off x="1527450" y="1174625"/>
              <a:ext cx="6089100" cy="3073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78"/>
            <p:cNvSpPr/>
            <p:nvPr/>
          </p:nvSpPr>
          <p:spPr>
            <a:xfrm flipH="1">
              <a:off x="1542006" y="1017959"/>
              <a:ext cx="90777" cy="9077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78"/>
            <p:cNvSpPr/>
            <p:nvPr/>
          </p:nvSpPr>
          <p:spPr>
            <a:xfrm flipH="1">
              <a:off x="1689226" y="1017959"/>
              <a:ext cx="90517" cy="9077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78"/>
            <p:cNvSpPr/>
            <p:nvPr/>
          </p:nvSpPr>
          <p:spPr>
            <a:xfrm flipH="1">
              <a:off x="1839826" y="1016662"/>
              <a:ext cx="109764" cy="9337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78"/>
          <p:cNvGrpSpPr/>
          <p:nvPr/>
        </p:nvGrpSpPr>
        <p:grpSpPr>
          <a:xfrm>
            <a:off x="1138780" y="938675"/>
            <a:ext cx="7290769" cy="3941568"/>
            <a:chOff x="1465050" y="946225"/>
            <a:chExt cx="6213900" cy="3359100"/>
          </a:xfrm>
        </p:grpSpPr>
        <p:sp>
          <p:nvSpPr>
            <p:cNvPr id="1595" name="Google Shape;1595;p78"/>
            <p:cNvSpPr/>
            <p:nvPr/>
          </p:nvSpPr>
          <p:spPr>
            <a:xfrm flipH="1">
              <a:off x="1465050" y="946225"/>
              <a:ext cx="6213900" cy="33591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78"/>
            <p:cNvSpPr/>
            <p:nvPr/>
          </p:nvSpPr>
          <p:spPr>
            <a:xfrm flipH="1">
              <a:off x="1527450" y="1174625"/>
              <a:ext cx="6089100" cy="3073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78"/>
            <p:cNvSpPr/>
            <p:nvPr/>
          </p:nvSpPr>
          <p:spPr>
            <a:xfrm flipH="1">
              <a:off x="1542006" y="1017959"/>
              <a:ext cx="90777" cy="9077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78"/>
            <p:cNvSpPr/>
            <p:nvPr/>
          </p:nvSpPr>
          <p:spPr>
            <a:xfrm flipH="1">
              <a:off x="1689226" y="1017959"/>
              <a:ext cx="90517" cy="9077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78"/>
            <p:cNvSpPr/>
            <p:nvPr/>
          </p:nvSpPr>
          <p:spPr>
            <a:xfrm flipH="1">
              <a:off x="1839826" y="1016662"/>
              <a:ext cx="109764" cy="9337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0" name="Google Shape;1600;p78"/>
          <p:cNvSpPr txBox="1">
            <a:spLocks noGrp="1"/>
          </p:cNvSpPr>
          <p:nvPr>
            <p:ph type="title"/>
          </p:nvPr>
        </p:nvSpPr>
        <p:spPr>
          <a:xfrm>
            <a:off x="1398400" y="1481175"/>
            <a:ext cx="68076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MENU</a:t>
            </a:r>
            <a:endParaRPr dirty="0"/>
          </a:p>
        </p:txBody>
      </p:sp>
      <p:sp>
        <p:nvSpPr>
          <p:cNvPr id="1601" name="Google Shape;1601;p78"/>
          <p:cNvSpPr txBox="1">
            <a:spLocks noGrp="1"/>
          </p:cNvSpPr>
          <p:nvPr>
            <p:ph type="title" idx="2"/>
          </p:nvPr>
        </p:nvSpPr>
        <p:spPr>
          <a:xfrm>
            <a:off x="1398392" y="3060850"/>
            <a:ext cx="190230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VIRTUAL CONSULTATION</a:t>
            </a:r>
            <a:endParaRPr dirty="0"/>
          </a:p>
        </p:txBody>
      </p:sp>
      <p:sp>
        <p:nvSpPr>
          <p:cNvPr id="1602" name="Google Shape;1602;p78"/>
          <p:cNvSpPr txBox="1">
            <a:spLocks noGrp="1"/>
          </p:cNvSpPr>
          <p:nvPr>
            <p:ph type="subTitle" idx="1"/>
          </p:nvPr>
        </p:nvSpPr>
        <p:spPr>
          <a:xfrm>
            <a:off x="1398400" y="3457575"/>
            <a:ext cx="1902300" cy="9975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endParaRPr dirty="0"/>
          </a:p>
        </p:txBody>
      </p:sp>
      <p:sp>
        <p:nvSpPr>
          <p:cNvPr id="1603" name="Google Shape;1603;p78"/>
          <p:cNvSpPr txBox="1">
            <a:spLocks noGrp="1"/>
          </p:cNvSpPr>
          <p:nvPr>
            <p:ph type="title" idx="3"/>
          </p:nvPr>
        </p:nvSpPr>
        <p:spPr>
          <a:xfrm>
            <a:off x="3812892" y="3060850"/>
            <a:ext cx="190230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SELF DIAGNOSIS</a:t>
            </a:r>
            <a:endParaRPr dirty="0"/>
          </a:p>
        </p:txBody>
      </p:sp>
      <p:sp>
        <p:nvSpPr>
          <p:cNvPr id="1604" name="Google Shape;1604;p78"/>
          <p:cNvSpPr txBox="1">
            <a:spLocks noGrp="1"/>
          </p:cNvSpPr>
          <p:nvPr>
            <p:ph type="subTitle" idx="4"/>
          </p:nvPr>
        </p:nvSpPr>
        <p:spPr>
          <a:xfrm>
            <a:off x="3812900" y="3457575"/>
            <a:ext cx="1902300" cy="9975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endParaRPr dirty="0"/>
          </a:p>
        </p:txBody>
      </p:sp>
      <p:sp>
        <p:nvSpPr>
          <p:cNvPr id="1605" name="Google Shape;1605;p78"/>
          <p:cNvSpPr txBox="1">
            <a:spLocks noGrp="1"/>
          </p:cNvSpPr>
          <p:nvPr>
            <p:ph type="title" idx="5"/>
          </p:nvPr>
        </p:nvSpPr>
        <p:spPr>
          <a:xfrm>
            <a:off x="5938715" y="3060850"/>
            <a:ext cx="2380496"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TELEMEDICINE SERVICES</a:t>
            </a:r>
          </a:p>
        </p:txBody>
      </p:sp>
      <p:sp>
        <p:nvSpPr>
          <p:cNvPr id="1606" name="Google Shape;1606;p78"/>
          <p:cNvSpPr txBox="1">
            <a:spLocks noGrp="1"/>
          </p:cNvSpPr>
          <p:nvPr>
            <p:ph type="subTitle" idx="6"/>
          </p:nvPr>
        </p:nvSpPr>
        <p:spPr>
          <a:xfrm>
            <a:off x="6227450" y="3457575"/>
            <a:ext cx="1902300" cy="9975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endParaRPr dirty="0"/>
          </a:p>
        </p:txBody>
      </p:sp>
      <p:sp>
        <p:nvSpPr>
          <p:cNvPr id="1607" name="Google Shape;1607;p78"/>
          <p:cNvSpPr txBox="1">
            <a:spLocks noGrp="1"/>
          </p:cNvSpPr>
          <p:nvPr>
            <p:ph type="title" idx="5"/>
          </p:nvPr>
        </p:nvSpPr>
        <p:spPr>
          <a:xfrm>
            <a:off x="1897150" y="2411175"/>
            <a:ext cx="904800" cy="58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t>01.</a:t>
            </a:r>
            <a:endParaRPr sz="3200"/>
          </a:p>
        </p:txBody>
      </p:sp>
      <p:sp>
        <p:nvSpPr>
          <p:cNvPr id="1608" name="Google Shape;1608;p78"/>
          <p:cNvSpPr txBox="1">
            <a:spLocks noGrp="1"/>
          </p:cNvSpPr>
          <p:nvPr>
            <p:ph type="title" idx="5"/>
          </p:nvPr>
        </p:nvSpPr>
        <p:spPr>
          <a:xfrm>
            <a:off x="4311650" y="2411175"/>
            <a:ext cx="904800" cy="58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t>02.</a:t>
            </a:r>
            <a:endParaRPr sz="3200"/>
          </a:p>
        </p:txBody>
      </p:sp>
      <p:sp>
        <p:nvSpPr>
          <p:cNvPr id="1609" name="Google Shape;1609;p78"/>
          <p:cNvSpPr txBox="1">
            <a:spLocks noGrp="1"/>
          </p:cNvSpPr>
          <p:nvPr>
            <p:ph type="title" idx="5"/>
          </p:nvPr>
        </p:nvSpPr>
        <p:spPr>
          <a:xfrm>
            <a:off x="6726150" y="2411175"/>
            <a:ext cx="904800" cy="58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t>03.</a:t>
            </a:r>
            <a:endParaRPr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1"/>
        <p:cNvGrpSpPr/>
        <p:nvPr/>
      </p:nvGrpSpPr>
      <p:grpSpPr>
        <a:xfrm>
          <a:off x="0" y="0"/>
          <a:ext cx="0" cy="0"/>
          <a:chOff x="0" y="0"/>
          <a:chExt cx="0" cy="0"/>
        </a:xfrm>
      </p:grpSpPr>
      <p:grpSp>
        <p:nvGrpSpPr>
          <p:cNvPr id="1582" name="Google Shape;1582;p78"/>
          <p:cNvGrpSpPr/>
          <p:nvPr/>
        </p:nvGrpSpPr>
        <p:grpSpPr>
          <a:xfrm>
            <a:off x="714089" y="263595"/>
            <a:ext cx="7290769" cy="3941568"/>
            <a:chOff x="1465050" y="946225"/>
            <a:chExt cx="6213900" cy="3359100"/>
          </a:xfrm>
        </p:grpSpPr>
        <p:sp>
          <p:nvSpPr>
            <p:cNvPr id="1583" name="Google Shape;1583;p78"/>
            <p:cNvSpPr/>
            <p:nvPr/>
          </p:nvSpPr>
          <p:spPr>
            <a:xfrm flipH="1">
              <a:off x="1465050" y="946225"/>
              <a:ext cx="6213900" cy="3359100"/>
            </a:xfrm>
            <a:prstGeom prst="roundRect">
              <a:avLst>
                <a:gd name="adj" fmla="val 460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78"/>
            <p:cNvSpPr/>
            <p:nvPr/>
          </p:nvSpPr>
          <p:spPr>
            <a:xfrm flipH="1">
              <a:off x="1527450" y="1174625"/>
              <a:ext cx="6089100" cy="3073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78"/>
            <p:cNvSpPr/>
            <p:nvPr/>
          </p:nvSpPr>
          <p:spPr>
            <a:xfrm flipH="1">
              <a:off x="1542006" y="1017959"/>
              <a:ext cx="90777" cy="9077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78"/>
            <p:cNvSpPr/>
            <p:nvPr/>
          </p:nvSpPr>
          <p:spPr>
            <a:xfrm flipH="1">
              <a:off x="1689226" y="1017959"/>
              <a:ext cx="90517" cy="9077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78"/>
            <p:cNvSpPr/>
            <p:nvPr/>
          </p:nvSpPr>
          <p:spPr>
            <a:xfrm flipH="1">
              <a:off x="1839826" y="1016662"/>
              <a:ext cx="109764" cy="9337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8" name="Google Shape;1588;p78"/>
          <p:cNvGrpSpPr/>
          <p:nvPr/>
        </p:nvGrpSpPr>
        <p:grpSpPr>
          <a:xfrm>
            <a:off x="915258" y="601135"/>
            <a:ext cx="7290769" cy="3941568"/>
            <a:chOff x="1465050" y="946225"/>
            <a:chExt cx="6213900" cy="3359100"/>
          </a:xfrm>
        </p:grpSpPr>
        <p:sp>
          <p:nvSpPr>
            <p:cNvPr id="1589" name="Google Shape;1589;p78"/>
            <p:cNvSpPr/>
            <p:nvPr/>
          </p:nvSpPr>
          <p:spPr>
            <a:xfrm flipH="1">
              <a:off x="1465050" y="946225"/>
              <a:ext cx="6213900" cy="3359100"/>
            </a:xfrm>
            <a:prstGeom prst="roundRect">
              <a:avLst>
                <a:gd name="adj" fmla="val 460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78"/>
            <p:cNvSpPr/>
            <p:nvPr/>
          </p:nvSpPr>
          <p:spPr>
            <a:xfrm flipH="1">
              <a:off x="1527450" y="1174625"/>
              <a:ext cx="6089100" cy="3073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78"/>
            <p:cNvSpPr/>
            <p:nvPr/>
          </p:nvSpPr>
          <p:spPr>
            <a:xfrm flipH="1">
              <a:off x="1542006" y="1017959"/>
              <a:ext cx="90777" cy="9077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78"/>
            <p:cNvSpPr/>
            <p:nvPr/>
          </p:nvSpPr>
          <p:spPr>
            <a:xfrm flipH="1">
              <a:off x="1689226" y="1017959"/>
              <a:ext cx="90517" cy="9077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78"/>
            <p:cNvSpPr/>
            <p:nvPr/>
          </p:nvSpPr>
          <p:spPr>
            <a:xfrm flipH="1">
              <a:off x="1839826" y="1016662"/>
              <a:ext cx="109764" cy="9337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78"/>
          <p:cNvGrpSpPr/>
          <p:nvPr/>
        </p:nvGrpSpPr>
        <p:grpSpPr>
          <a:xfrm>
            <a:off x="1138780" y="923807"/>
            <a:ext cx="7290769" cy="3941568"/>
            <a:chOff x="1465050" y="946225"/>
            <a:chExt cx="6213900" cy="3359100"/>
          </a:xfrm>
        </p:grpSpPr>
        <p:sp>
          <p:nvSpPr>
            <p:cNvPr id="1595" name="Google Shape;1595;p78"/>
            <p:cNvSpPr/>
            <p:nvPr/>
          </p:nvSpPr>
          <p:spPr>
            <a:xfrm flipH="1">
              <a:off x="1465050" y="946225"/>
              <a:ext cx="6213900" cy="33591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78"/>
            <p:cNvSpPr/>
            <p:nvPr/>
          </p:nvSpPr>
          <p:spPr>
            <a:xfrm flipH="1">
              <a:off x="1527450" y="1174625"/>
              <a:ext cx="6089100" cy="3073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78"/>
            <p:cNvSpPr/>
            <p:nvPr/>
          </p:nvSpPr>
          <p:spPr>
            <a:xfrm flipH="1">
              <a:off x="1542006" y="1017959"/>
              <a:ext cx="90777" cy="9077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78"/>
            <p:cNvSpPr/>
            <p:nvPr/>
          </p:nvSpPr>
          <p:spPr>
            <a:xfrm flipH="1">
              <a:off x="1689226" y="1017959"/>
              <a:ext cx="90517" cy="9077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78"/>
            <p:cNvSpPr/>
            <p:nvPr/>
          </p:nvSpPr>
          <p:spPr>
            <a:xfrm flipH="1">
              <a:off x="1839826" y="1016662"/>
              <a:ext cx="109764" cy="9337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0" name="Google Shape;1600;p78"/>
          <p:cNvSpPr txBox="1">
            <a:spLocks noGrp="1"/>
          </p:cNvSpPr>
          <p:nvPr>
            <p:ph type="title"/>
          </p:nvPr>
        </p:nvSpPr>
        <p:spPr>
          <a:xfrm>
            <a:off x="1398400" y="1481175"/>
            <a:ext cx="68076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MENU</a:t>
            </a:r>
            <a:endParaRPr dirty="0"/>
          </a:p>
        </p:txBody>
      </p:sp>
      <p:sp>
        <p:nvSpPr>
          <p:cNvPr id="1601" name="Google Shape;1601;p78"/>
          <p:cNvSpPr txBox="1">
            <a:spLocks noGrp="1"/>
          </p:cNvSpPr>
          <p:nvPr>
            <p:ph type="title" idx="2"/>
          </p:nvPr>
        </p:nvSpPr>
        <p:spPr>
          <a:xfrm>
            <a:off x="1398392" y="3060850"/>
            <a:ext cx="190230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VACCINATION</a:t>
            </a:r>
            <a:endParaRPr dirty="0"/>
          </a:p>
        </p:txBody>
      </p:sp>
      <p:sp>
        <p:nvSpPr>
          <p:cNvPr id="1602" name="Google Shape;1602;p78"/>
          <p:cNvSpPr txBox="1">
            <a:spLocks noGrp="1"/>
          </p:cNvSpPr>
          <p:nvPr>
            <p:ph type="subTitle" idx="1"/>
          </p:nvPr>
        </p:nvSpPr>
        <p:spPr>
          <a:xfrm>
            <a:off x="1398400" y="3457575"/>
            <a:ext cx="1902300" cy="9975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endParaRPr dirty="0"/>
          </a:p>
        </p:txBody>
      </p:sp>
      <p:sp>
        <p:nvSpPr>
          <p:cNvPr id="1603" name="Google Shape;1603;p78"/>
          <p:cNvSpPr txBox="1">
            <a:spLocks noGrp="1"/>
          </p:cNvSpPr>
          <p:nvPr>
            <p:ph type="title" idx="3"/>
          </p:nvPr>
        </p:nvSpPr>
        <p:spPr>
          <a:xfrm>
            <a:off x="3812892" y="3060850"/>
            <a:ext cx="190230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COMMUNITY RESOURCES</a:t>
            </a:r>
            <a:endParaRPr dirty="0"/>
          </a:p>
        </p:txBody>
      </p:sp>
      <p:sp>
        <p:nvSpPr>
          <p:cNvPr id="1604" name="Google Shape;1604;p78"/>
          <p:cNvSpPr txBox="1">
            <a:spLocks noGrp="1"/>
          </p:cNvSpPr>
          <p:nvPr>
            <p:ph type="subTitle" idx="4"/>
          </p:nvPr>
        </p:nvSpPr>
        <p:spPr>
          <a:xfrm>
            <a:off x="3812900" y="3457575"/>
            <a:ext cx="1902300" cy="9975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endParaRPr dirty="0"/>
          </a:p>
        </p:txBody>
      </p:sp>
      <p:sp>
        <p:nvSpPr>
          <p:cNvPr id="1605" name="Google Shape;1605;p78"/>
          <p:cNvSpPr txBox="1">
            <a:spLocks noGrp="1"/>
          </p:cNvSpPr>
          <p:nvPr>
            <p:ph type="title" idx="5"/>
          </p:nvPr>
        </p:nvSpPr>
        <p:spPr>
          <a:xfrm>
            <a:off x="5938715" y="3060850"/>
            <a:ext cx="2380496"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PREVENTION AND TREATMENT</a:t>
            </a:r>
            <a:br>
              <a:rPr lang="en-IN" dirty="0"/>
            </a:br>
            <a:endParaRPr dirty="0"/>
          </a:p>
        </p:txBody>
      </p:sp>
      <p:sp>
        <p:nvSpPr>
          <p:cNvPr id="1606" name="Google Shape;1606;p78"/>
          <p:cNvSpPr txBox="1">
            <a:spLocks noGrp="1"/>
          </p:cNvSpPr>
          <p:nvPr>
            <p:ph type="subTitle" idx="6"/>
          </p:nvPr>
        </p:nvSpPr>
        <p:spPr>
          <a:xfrm>
            <a:off x="6227450" y="3457575"/>
            <a:ext cx="1902300" cy="9975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endParaRPr dirty="0"/>
          </a:p>
        </p:txBody>
      </p:sp>
      <p:sp>
        <p:nvSpPr>
          <p:cNvPr id="1607" name="Google Shape;1607;p78"/>
          <p:cNvSpPr txBox="1">
            <a:spLocks noGrp="1"/>
          </p:cNvSpPr>
          <p:nvPr>
            <p:ph type="title" idx="5"/>
          </p:nvPr>
        </p:nvSpPr>
        <p:spPr>
          <a:xfrm>
            <a:off x="1897150" y="2411175"/>
            <a:ext cx="904800" cy="58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04.</a:t>
            </a:r>
            <a:endParaRPr sz="3200" dirty="0"/>
          </a:p>
        </p:txBody>
      </p:sp>
      <p:sp>
        <p:nvSpPr>
          <p:cNvPr id="1608" name="Google Shape;1608;p78"/>
          <p:cNvSpPr txBox="1">
            <a:spLocks noGrp="1"/>
          </p:cNvSpPr>
          <p:nvPr>
            <p:ph type="title" idx="5"/>
          </p:nvPr>
        </p:nvSpPr>
        <p:spPr>
          <a:xfrm>
            <a:off x="4311650" y="2411175"/>
            <a:ext cx="904800" cy="58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05.</a:t>
            </a:r>
            <a:endParaRPr sz="3200" dirty="0"/>
          </a:p>
        </p:txBody>
      </p:sp>
      <p:sp>
        <p:nvSpPr>
          <p:cNvPr id="1609" name="Google Shape;1609;p78"/>
          <p:cNvSpPr txBox="1">
            <a:spLocks noGrp="1"/>
          </p:cNvSpPr>
          <p:nvPr>
            <p:ph type="title" idx="5"/>
          </p:nvPr>
        </p:nvSpPr>
        <p:spPr>
          <a:xfrm>
            <a:off x="6726150" y="2411175"/>
            <a:ext cx="904800" cy="58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200" dirty="0"/>
              <a:t>06.</a:t>
            </a:r>
            <a:endParaRPr sz="3200" dirty="0"/>
          </a:p>
        </p:txBody>
      </p:sp>
    </p:spTree>
    <p:extLst>
      <p:ext uri="{BB962C8B-B14F-4D97-AF65-F5344CB8AC3E}">
        <p14:creationId xmlns:p14="http://schemas.microsoft.com/office/powerpoint/2010/main" val="3178299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grpSp>
        <p:nvGrpSpPr>
          <p:cNvPr id="951" name="Google Shape;951;p66"/>
          <p:cNvGrpSpPr/>
          <p:nvPr/>
        </p:nvGrpSpPr>
        <p:grpSpPr>
          <a:xfrm>
            <a:off x="1290805" y="257706"/>
            <a:ext cx="6557746" cy="4867813"/>
            <a:chOff x="3467650" y="1777750"/>
            <a:chExt cx="2872425" cy="2132200"/>
          </a:xfrm>
        </p:grpSpPr>
        <p:sp>
          <p:nvSpPr>
            <p:cNvPr id="952" name="Google Shape;952;p66"/>
            <p:cNvSpPr/>
            <p:nvPr/>
          </p:nvSpPr>
          <p:spPr>
            <a:xfrm>
              <a:off x="3467650" y="1777750"/>
              <a:ext cx="2872425" cy="2109400"/>
            </a:xfrm>
            <a:custGeom>
              <a:avLst/>
              <a:gdLst/>
              <a:ahLst/>
              <a:cxnLst/>
              <a:rect l="l" t="t" r="r" b="b"/>
              <a:pathLst>
                <a:path w="114897" h="84376" extrusionOk="0">
                  <a:moveTo>
                    <a:pt x="88995" y="0"/>
                  </a:moveTo>
                  <a:cubicBezTo>
                    <a:pt x="72338" y="0"/>
                    <a:pt x="59181" y="12217"/>
                    <a:pt x="42889" y="13858"/>
                  </a:cubicBezTo>
                  <a:cubicBezTo>
                    <a:pt x="36658" y="14496"/>
                    <a:pt x="30396" y="14162"/>
                    <a:pt x="24135" y="14557"/>
                  </a:cubicBezTo>
                  <a:cubicBezTo>
                    <a:pt x="20214" y="14830"/>
                    <a:pt x="16141" y="15438"/>
                    <a:pt x="12858" y="17596"/>
                  </a:cubicBezTo>
                  <a:cubicBezTo>
                    <a:pt x="8967" y="20150"/>
                    <a:pt x="6779" y="24831"/>
                    <a:pt x="6870" y="29420"/>
                  </a:cubicBezTo>
                  <a:cubicBezTo>
                    <a:pt x="6992" y="34892"/>
                    <a:pt x="10062" y="38478"/>
                    <a:pt x="13162" y="42642"/>
                  </a:cubicBezTo>
                  <a:cubicBezTo>
                    <a:pt x="15168" y="45317"/>
                    <a:pt x="16445" y="48570"/>
                    <a:pt x="16688" y="51913"/>
                  </a:cubicBezTo>
                  <a:cubicBezTo>
                    <a:pt x="16992" y="56290"/>
                    <a:pt x="13709" y="59360"/>
                    <a:pt x="10274" y="61579"/>
                  </a:cubicBezTo>
                  <a:cubicBezTo>
                    <a:pt x="7600" y="63281"/>
                    <a:pt x="4651" y="64831"/>
                    <a:pt x="2797" y="67384"/>
                  </a:cubicBezTo>
                  <a:cubicBezTo>
                    <a:pt x="92" y="71093"/>
                    <a:pt x="1" y="76989"/>
                    <a:pt x="3648" y="80151"/>
                  </a:cubicBezTo>
                  <a:cubicBezTo>
                    <a:pt x="5685" y="81913"/>
                    <a:pt x="8724" y="82096"/>
                    <a:pt x="10426" y="84376"/>
                  </a:cubicBezTo>
                  <a:lnTo>
                    <a:pt x="16536" y="84376"/>
                  </a:lnTo>
                  <a:lnTo>
                    <a:pt x="32068" y="84345"/>
                  </a:lnTo>
                  <a:lnTo>
                    <a:pt x="52859" y="84315"/>
                  </a:lnTo>
                  <a:lnTo>
                    <a:pt x="74744" y="84254"/>
                  </a:lnTo>
                  <a:cubicBezTo>
                    <a:pt x="81005" y="84254"/>
                    <a:pt x="87297" y="84224"/>
                    <a:pt x="93559" y="84224"/>
                  </a:cubicBezTo>
                  <a:cubicBezTo>
                    <a:pt x="96629" y="84224"/>
                    <a:pt x="99729" y="84193"/>
                    <a:pt x="102799" y="84193"/>
                  </a:cubicBezTo>
                  <a:cubicBezTo>
                    <a:pt x="103538" y="84193"/>
                    <a:pt x="104225" y="84312"/>
                    <a:pt x="104880" y="84312"/>
                  </a:cubicBezTo>
                  <a:cubicBezTo>
                    <a:pt x="105465" y="84312"/>
                    <a:pt x="106023" y="84217"/>
                    <a:pt x="106568" y="83859"/>
                  </a:cubicBezTo>
                  <a:cubicBezTo>
                    <a:pt x="106659" y="83768"/>
                    <a:pt x="106750" y="83707"/>
                    <a:pt x="106842" y="83616"/>
                  </a:cubicBezTo>
                  <a:cubicBezTo>
                    <a:pt x="109243" y="81518"/>
                    <a:pt x="111583" y="78904"/>
                    <a:pt x="112039" y="75622"/>
                  </a:cubicBezTo>
                  <a:cubicBezTo>
                    <a:pt x="112495" y="72005"/>
                    <a:pt x="110489" y="68752"/>
                    <a:pt x="108240" y="66108"/>
                  </a:cubicBezTo>
                  <a:cubicBezTo>
                    <a:pt x="106355" y="63919"/>
                    <a:pt x="104197" y="61974"/>
                    <a:pt x="102373" y="59725"/>
                  </a:cubicBezTo>
                  <a:cubicBezTo>
                    <a:pt x="100519" y="57506"/>
                    <a:pt x="99000" y="54861"/>
                    <a:pt x="98756" y="51974"/>
                  </a:cubicBezTo>
                  <a:cubicBezTo>
                    <a:pt x="98361" y="47688"/>
                    <a:pt x="100762" y="43797"/>
                    <a:pt x="103559" y="40758"/>
                  </a:cubicBezTo>
                  <a:cubicBezTo>
                    <a:pt x="108331" y="35560"/>
                    <a:pt x="113103" y="31396"/>
                    <a:pt x="113772" y="23949"/>
                  </a:cubicBezTo>
                  <a:cubicBezTo>
                    <a:pt x="114896" y="11578"/>
                    <a:pt x="103346" y="1122"/>
                    <a:pt x="91826" y="119"/>
                  </a:cubicBezTo>
                  <a:cubicBezTo>
                    <a:pt x="90871" y="38"/>
                    <a:pt x="89927" y="0"/>
                    <a:pt x="889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66"/>
            <p:cNvSpPr/>
            <p:nvPr/>
          </p:nvSpPr>
          <p:spPr>
            <a:xfrm>
              <a:off x="4416750" y="3824050"/>
              <a:ext cx="943825" cy="44100"/>
            </a:xfrm>
            <a:custGeom>
              <a:avLst/>
              <a:gdLst/>
              <a:ahLst/>
              <a:cxnLst/>
              <a:rect l="l" t="t" r="r" b="b"/>
              <a:pathLst>
                <a:path w="37753" h="1764" extrusionOk="0">
                  <a:moveTo>
                    <a:pt x="1" y="1"/>
                  </a:moveTo>
                  <a:lnTo>
                    <a:pt x="1" y="1764"/>
                  </a:lnTo>
                  <a:lnTo>
                    <a:pt x="37752" y="1764"/>
                  </a:lnTo>
                  <a:lnTo>
                    <a:pt x="377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66"/>
            <p:cNvSpPr/>
            <p:nvPr/>
          </p:nvSpPr>
          <p:spPr>
            <a:xfrm>
              <a:off x="3742725" y="2099100"/>
              <a:ext cx="2306300" cy="1291075"/>
            </a:xfrm>
            <a:custGeom>
              <a:avLst/>
              <a:gdLst/>
              <a:ahLst/>
              <a:cxnLst/>
              <a:rect l="l" t="t" r="r" b="b"/>
              <a:pathLst>
                <a:path w="92252" h="51643" extrusionOk="0">
                  <a:moveTo>
                    <a:pt x="4834" y="1"/>
                  </a:moveTo>
                  <a:cubicBezTo>
                    <a:pt x="2159" y="1"/>
                    <a:pt x="1" y="2159"/>
                    <a:pt x="1" y="4834"/>
                  </a:cubicBezTo>
                  <a:lnTo>
                    <a:pt x="1" y="51643"/>
                  </a:lnTo>
                  <a:lnTo>
                    <a:pt x="92252" y="51643"/>
                  </a:lnTo>
                  <a:lnTo>
                    <a:pt x="92252" y="4834"/>
                  </a:lnTo>
                  <a:cubicBezTo>
                    <a:pt x="92252" y="2159"/>
                    <a:pt x="90094" y="1"/>
                    <a:pt x="874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66"/>
            <p:cNvSpPr/>
            <p:nvPr/>
          </p:nvSpPr>
          <p:spPr>
            <a:xfrm>
              <a:off x="3742725" y="3390150"/>
              <a:ext cx="2306300" cy="221150"/>
            </a:xfrm>
            <a:custGeom>
              <a:avLst/>
              <a:gdLst/>
              <a:ahLst/>
              <a:cxnLst/>
              <a:rect l="l" t="t" r="r" b="b"/>
              <a:pathLst>
                <a:path w="92252" h="8846" extrusionOk="0">
                  <a:moveTo>
                    <a:pt x="1" y="1"/>
                  </a:moveTo>
                  <a:lnTo>
                    <a:pt x="1" y="4043"/>
                  </a:lnTo>
                  <a:cubicBezTo>
                    <a:pt x="1" y="6718"/>
                    <a:pt x="2159" y="8846"/>
                    <a:pt x="4804" y="8846"/>
                  </a:cubicBezTo>
                  <a:lnTo>
                    <a:pt x="87449" y="8846"/>
                  </a:lnTo>
                  <a:cubicBezTo>
                    <a:pt x="90094" y="8846"/>
                    <a:pt x="92252" y="6718"/>
                    <a:pt x="92252" y="4043"/>
                  </a:cubicBezTo>
                  <a:lnTo>
                    <a:pt x="92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66"/>
            <p:cNvSpPr/>
            <p:nvPr/>
          </p:nvSpPr>
          <p:spPr>
            <a:xfrm>
              <a:off x="3821000" y="2173575"/>
              <a:ext cx="2135325" cy="1136825"/>
            </a:xfrm>
            <a:custGeom>
              <a:avLst/>
              <a:gdLst/>
              <a:ahLst/>
              <a:cxnLst/>
              <a:rect l="l" t="t" r="r" b="b"/>
              <a:pathLst>
                <a:path w="85413" h="45473" extrusionOk="0">
                  <a:moveTo>
                    <a:pt x="1" y="0"/>
                  </a:moveTo>
                  <a:lnTo>
                    <a:pt x="1" y="45472"/>
                  </a:lnTo>
                  <a:lnTo>
                    <a:pt x="85413" y="45472"/>
                  </a:lnTo>
                  <a:lnTo>
                    <a:pt x="85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66"/>
            <p:cNvSpPr/>
            <p:nvPr/>
          </p:nvSpPr>
          <p:spPr>
            <a:xfrm>
              <a:off x="4685000" y="3473750"/>
              <a:ext cx="426325" cy="53975"/>
            </a:xfrm>
            <a:custGeom>
              <a:avLst/>
              <a:gdLst/>
              <a:ahLst/>
              <a:cxnLst/>
              <a:rect l="l" t="t" r="r" b="b"/>
              <a:pathLst>
                <a:path w="17053" h="2159" extrusionOk="0">
                  <a:moveTo>
                    <a:pt x="1" y="0"/>
                  </a:moveTo>
                  <a:lnTo>
                    <a:pt x="1" y="2158"/>
                  </a:lnTo>
                  <a:lnTo>
                    <a:pt x="17053" y="2158"/>
                  </a:lnTo>
                  <a:lnTo>
                    <a:pt x="170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66"/>
            <p:cNvSpPr/>
            <p:nvPr/>
          </p:nvSpPr>
          <p:spPr>
            <a:xfrm>
              <a:off x="4609775" y="3611275"/>
              <a:ext cx="572975" cy="212800"/>
            </a:xfrm>
            <a:custGeom>
              <a:avLst/>
              <a:gdLst/>
              <a:ahLst/>
              <a:cxnLst/>
              <a:rect l="l" t="t" r="r" b="b"/>
              <a:pathLst>
                <a:path w="22919" h="8512" extrusionOk="0">
                  <a:moveTo>
                    <a:pt x="1216" y="1"/>
                  </a:moveTo>
                  <a:lnTo>
                    <a:pt x="0" y="8512"/>
                  </a:lnTo>
                  <a:lnTo>
                    <a:pt x="22919" y="8512"/>
                  </a:lnTo>
                  <a:lnTo>
                    <a:pt x="2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66"/>
            <p:cNvSpPr/>
            <p:nvPr/>
          </p:nvSpPr>
          <p:spPr>
            <a:xfrm>
              <a:off x="4636375" y="3611275"/>
              <a:ext cx="519025" cy="23600"/>
            </a:xfrm>
            <a:custGeom>
              <a:avLst/>
              <a:gdLst/>
              <a:ahLst/>
              <a:cxnLst/>
              <a:rect l="l" t="t" r="r" b="b"/>
              <a:pathLst>
                <a:path w="20761" h="944" extrusionOk="0">
                  <a:moveTo>
                    <a:pt x="152" y="1"/>
                  </a:moveTo>
                  <a:lnTo>
                    <a:pt x="0" y="943"/>
                  </a:lnTo>
                  <a:lnTo>
                    <a:pt x="20761" y="943"/>
                  </a:lnTo>
                  <a:lnTo>
                    <a:pt x="206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6"/>
            <p:cNvSpPr/>
            <p:nvPr/>
          </p:nvSpPr>
          <p:spPr>
            <a:xfrm>
              <a:off x="3662200" y="3868125"/>
              <a:ext cx="2476500" cy="41825"/>
            </a:xfrm>
            <a:custGeom>
              <a:avLst/>
              <a:gdLst/>
              <a:ahLst/>
              <a:cxnLst/>
              <a:rect l="l" t="t" r="r" b="b"/>
              <a:pathLst>
                <a:path w="99060" h="1673" extrusionOk="0">
                  <a:moveTo>
                    <a:pt x="0" y="1"/>
                  </a:moveTo>
                  <a:lnTo>
                    <a:pt x="0" y="1672"/>
                  </a:lnTo>
                  <a:lnTo>
                    <a:pt x="99060" y="1672"/>
                  </a:lnTo>
                  <a:lnTo>
                    <a:pt x="990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1" name="Google Shape;961;p66"/>
          <p:cNvSpPr txBox="1">
            <a:spLocks noGrp="1"/>
          </p:cNvSpPr>
          <p:nvPr>
            <p:ph type="ctrTitle"/>
          </p:nvPr>
        </p:nvSpPr>
        <p:spPr>
          <a:xfrm>
            <a:off x="2712200" y="1485885"/>
            <a:ext cx="3946200" cy="199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THANK YOU</a:t>
            </a:r>
            <a:endParaRPr dirty="0"/>
          </a:p>
        </p:txBody>
      </p:sp>
      <p:sp>
        <p:nvSpPr>
          <p:cNvPr id="962" name="Google Shape;962;p66"/>
          <p:cNvSpPr/>
          <p:nvPr/>
        </p:nvSpPr>
        <p:spPr>
          <a:xfrm>
            <a:off x="6810899" y="196978"/>
            <a:ext cx="665151" cy="661225"/>
          </a:xfrm>
          <a:custGeom>
            <a:avLst/>
            <a:gdLst/>
            <a:ahLst/>
            <a:cxnLst/>
            <a:rect l="l" t="t" r="r" b="b"/>
            <a:pathLst>
              <a:path w="9148" h="9094" extrusionOk="0">
                <a:moveTo>
                  <a:pt x="4561" y="2153"/>
                </a:moveTo>
                <a:cubicBezTo>
                  <a:pt x="4628" y="2153"/>
                  <a:pt x="4697" y="2157"/>
                  <a:pt x="4770" y="2164"/>
                </a:cubicBezTo>
                <a:cubicBezTo>
                  <a:pt x="4799" y="2164"/>
                  <a:pt x="4828" y="2164"/>
                  <a:pt x="4871" y="2179"/>
                </a:cubicBezTo>
                <a:lnTo>
                  <a:pt x="4972" y="2193"/>
                </a:lnTo>
                <a:cubicBezTo>
                  <a:pt x="5001" y="2193"/>
                  <a:pt x="5030" y="2193"/>
                  <a:pt x="5074" y="2208"/>
                </a:cubicBezTo>
                <a:cubicBezTo>
                  <a:pt x="5146" y="2222"/>
                  <a:pt x="5233" y="2251"/>
                  <a:pt x="5320" y="2280"/>
                </a:cubicBezTo>
                <a:lnTo>
                  <a:pt x="5393" y="2295"/>
                </a:lnTo>
                <a:cubicBezTo>
                  <a:pt x="5494" y="2338"/>
                  <a:pt x="5610" y="2382"/>
                  <a:pt x="5712" y="2440"/>
                </a:cubicBezTo>
                <a:cubicBezTo>
                  <a:pt x="5755" y="2469"/>
                  <a:pt x="5784" y="2483"/>
                  <a:pt x="5813" y="2498"/>
                </a:cubicBezTo>
                <a:cubicBezTo>
                  <a:pt x="5842" y="2527"/>
                  <a:pt x="5886" y="2541"/>
                  <a:pt x="5915" y="2570"/>
                </a:cubicBezTo>
                <a:lnTo>
                  <a:pt x="6002" y="2628"/>
                </a:lnTo>
                <a:lnTo>
                  <a:pt x="6016" y="2643"/>
                </a:lnTo>
                <a:cubicBezTo>
                  <a:pt x="6045" y="2657"/>
                  <a:pt x="6074" y="2686"/>
                  <a:pt x="6103" y="2715"/>
                </a:cubicBezTo>
                <a:cubicBezTo>
                  <a:pt x="6132" y="2730"/>
                  <a:pt x="6161" y="2759"/>
                  <a:pt x="6190" y="2788"/>
                </a:cubicBezTo>
                <a:cubicBezTo>
                  <a:pt x="6248" y="2845"/>
                  <a:pt x="6306" y="2903"/>
                  <a:pt x="6364" y="2961"/>
                </a:cubicBezTo>
                <a:cubicBezTo>
                  <a:pt x="6379" y="2990"/>
                  <a:pt x="6408" y="3005"/>
                  <a:pt x="6422" y="3034"/>
                </a:cubicBezTo>
                <a:cubicBezTo>
                  <a:pt x="6466" y="3077"/>
                  <a:pt x="6495" y="3121"/>
                  <a:pt x="6524" y="3164"/>
                </a:cubicBezTo>
                <a:lnTo>
                  <a:pt x="6567" y="3222"/>
                </a:lnTo>
                <a:cubicBezTo>
                  <a:pt x="6625" y="3309"/>
                  <a:pt x="6668" y="3382"/>
                  <a:pt x="6712" y="3469"/>
                </a:cubicBezTo>
                <a:cubicBezTo>
                  <a:pt x="6726" y="3498"/>
                  <a:pt x="6741" y="3527"/>
                  <a:pt x="6755" y="3556"/>
                </a:cubicBezTo>
                <a:lnTo>
                  <a:pt x="6770" y="3570"/>
                </a:lnTo>
                <a:cubicBezTo>
                  <a:pt x="6784" y="3614"/>
                  <a:pt x="6799" y="3643"/>
                  <a:pt x="6813" y="3686"/>
                </a:cubicBezTo>
                <a:lnTo>
                  <a:pt x="6813" y="3701"/>
                </a:lnTo>
                <a:cubicBezTo>
                  <a:pt x="6828" y="3730"/>
                  <a:pt x="6828" y="3759"/>
                  <a:pt x="6842" y="3788"/>
                </a:cubicBezTo>
                <a:cubicBezTo>
                  <a:pt x="6857" y="3802"/>
                  <a:pt x="6857" y="3817"/>
                  <a:pt x="6857" y="3846"/>
                </a:cubicBezTo>
                <a:cubicBezTo>
                  <a:pt x="6886" y="3918"/>
                  <a:pt x="6900" y="3991"/>
                  <a:pt x="6929" y="4078"/>
                </a:cubicBezTo>
                <a:cubicBezTo>
                  <a:pt x="6929" y="4107"/>
                  <a:pt x="6929" y="4121"/>
                  <a:pt x="6944" y="4150"/>
                </a:cubicBezTo>
                <a:cubicBezTo>
                  <a:pt x="6944" y="4208"/>
                  <a:pt x="6958" y="4266"/>
                  <a:pt x="6973" y="4324"/>
                </a:cubicBezTo>
                <a:cubicBezTo>
                  <a:pt x="6973" y="4382"/>
                  <a:pt x="6973" y="4498"/>
                  <a:pt x="6973" y="4585"/>
                </a:cubicBezTo>
                <a:cubicBezTo>
                  <a:pt x="6973" y="4657"/>
                  <a:pt x="6987" y="4701"/>
                  <a:pt x="6987" y="4788"/>
                </a:cubicBezTo>
                <a:cubicBezTo>
                  <a:pt x="6987" y="4788"/>
                  <a:pt x="6987" y="4802"/>
                  <a:pt x="6987" y="4802"/>
                </a:cubicBezTo>
                <a:lnTo>
                  <a:pt x="6973" y="4933"/>
                </a:lnTo>
                <a:cubicBezTo>
                  <a:pt x="6973" y="4976"/>
                  <a:pt x="6958" y="5005"/>
                  <a:pt x="6944" y="5049"/>
                </a:cubicBezTo>
                <a:cubicBezTo>
                  <a:pt x="6929" y="5136"/>
                  <a:pt x="6900" y="5208"/>
                  <a:pt x="6871" y="5295"/>
                </a:cubicBezTo>
                <a:cubicBezTo>
                  <a:pt x="6857" y="5339"/>
                  <a:pt x="6842" y="5382"/>
                  <a:pt x="6828" y="5426"/>
                </a:cubicBezTo>
                <a:cubicBezTo>
                  <a:pt x="6813" y="5484"/>
                  <a:pt x="6799" y="5513"/>
                  <a:pt x="6770" y="5556"/>
                </a:cubicBezTo>
                <a:lnTo>
                  <a:pt x="6726" y="5643"/>
                </a:lnTo>
                <a:cubicBezTo>
                  <a:pt x="6697" y="5716"/>
                  <a:pt x="6639" y="5788"/>
                  <a:pt x="6596" y="5861"/>
                </a:cubicBezTo>
                <a:lnTo>
                  <a:pt x="6553" y="5919"/>
                </a:lnTo>
                <a:cubicBezTo>
                  <a:pt x="6553" y="5933"/>
                  <a:pt x="6553" y="5948"/>
                  <a:pt x="6538" y="5948"/>
                </a:cubicBezTo>
                <a:lnTo>
                  <a:pt x="6495" y="6020"/>
                </a:lnTo>
                <a:lnTo>
                  <a:pt x="6422" y="6093"/>
                </a:lnTo>
                <a:cubicBezTo>
                  <a:pt x="6379" y="6151"/>
                  <a:pt x="6335" y="6194"/>
                  <a:pt x="6292" y="6237"/>
                </a:cubicBezTo>
                <a:cubicBezTo>
                  <a:pt x="6263" y="6266"/>
                  <a:pt x="6248" y="6281"/>
                  <a:pt x="6219" y="6310"/>
                </a:cubicBezTo>
                <a:lnTo>
                  <a:pt x="6161" y="6368"/>
                </a:lnTo>
                <a:lnTo>
                  <a:pt x="6060" y="6440"/>
                </a:lnTo>
                <a:cubicBezTo>
                  <a:pt x="5973" y="6513"/>
                  <a:pt x="5900" y="6571"/>
                  <a:pt x="5813" y="6614"/>
                </a:cubicBezTo>
                <a:lnTo>
                  <a:pt x="5726" y="6672"/>
                </a:lnTo>
                <a:lnTo>
                  <a:pt x="5625" y="6716"/>
                </a:lnTo>
                <a:lnTo>
                  <a:pt x="5538" y="6759"/>
                </a:lnTo>
                <a:lnTo>
                  <a:pt x="5378" y="6817"/>
                </a:lnTo>
                <a:cubicBezTo>
                  <a:pt x="5349" y="6832"/>
                  <a:pt x="5306" y="6846"/>
                  <a:pt x="5277" y="6846"/>
                </a:cubicBezTo>
                <a:cubicBezTo>
                  <a:pt x="5219" y="6875"/>
                  <a:pt x="5146" y="6890"/>
                  <a:pt x="5088" y="6904"/>
                </a:cubicBezTo>
                <a:cubicBezTo>
                  <a:pt x="5045" y="6904"/>
                  <a:pt x="5016" y="6919"/>
                  <a:pt x="4987" y="6919"/>
                </a:cubicBezTo>
                <a:cubicBezTo>
                  <a:pt x="4944" y="6933"/>
                  <a:pt x="4915" y="6933"/>
                  <a:pt x="4886" y="6933"/>
                </a:cubicBezTo>
                <a:cubicBezTo>
                  <a:pt x="4763" y="6944"/>
                  <a:pt x="4640" y="6954"/>
                  <a:pt x="4517" y="6954"/>
                </a:cubicBezTo>
                <a:cubicBezTo>
                  <a:pt x="4466" y="6954"/>
                  <a:pt x="4415" y="6952"/>
                  <a:pt x="4364" y="6948"/>
                </a:cubicBezTo>
                <a:cubicBezTo>
                  <a:pt x="4335" y="6948"/>
                  <a:pt x="4306" y="6933"/>
                  <a:pt x="4277" y="6933"/>
                </a:cubicBezTo>
                <a:cubicBezTo>
                  <a:pt x="4233" y="6933"/>
                  <a:pt x="4204" y="6933"/>
                  <a:pt x="4175" y="6919"/>
                </a:cubicBezTo>
                <a:cubicBezTo>
                  <a:pt x="4132" y="6919"/>
                  <a:pt x="4103" y="6904"/>
                  <a:pt x="4074" y="6904"/>
                </a:cubicBezTo>
                <a:cubicBezTo>
                  <a:pt x="3958" y="6875"/>
                  <a:pt x="3842" y="6846"/>
                  <a:pt x="3726" y="6803"/>
                </a:cubicBezTo>
                <a:cubicBezTo>
                  <a:pt x="3697" y="6788"/>
                  <a:pt x="3668" y="6788"/>
                  <a:pt x="3624" y="6774"/>
                </a:cubicBezTo>
                <a:lnTo>
                  <a:pt x="3523" y="6730"/>
                </a:lnTo>
                <a:lnTo>
                  <a:pt x="3508" y="6730"/>
                </a:lnTo>
                <a:cubicBezTo>
                  <a:pt x="3479" y="6716"/>
                  <a:pt x="3450" y="6701"/>
                  <a:pt x="3407" y="6687"/>
                </a:cubicBezTo>
                <a:cubicBezTo>
                  <a:pt x="3349" y="6643"/>
                  <a:pt x="3277" y="6600"/>
                  <a:pt x="3219" y="6556"/>
                </a:cubicBezTo>
                <a:cubicBezTo>
                  <a:pt x="3175" y="6542"/>
                  <a:pt x="3146" y="6527"/>
                  <a:pt x="3117" y="6498"/>
                </a:cubicBezTo>
                <a:lnTo>
                  <a:pt x="3045" y="6440"/>
                </a:lnTo>
                <a:cubicBezTo>
                  <a:pt x="3001" y="6411"/>
                  <a:pt x="2972" y="6368"/>
                  <a:pt x="2929" y="6339"/>
                </a:cubicBezTo>
                <a:cubicBezTo>
                  <a:pt x="2900" y="6310"/>
                  <a:pt x="2871" y="6281"/>
                  <a:pt x="2827" y="6237"/>
                </a:cubicBezTo>
                <a:lnTo>
                  <a:pt x="2755" y="6151"/>
                </a:lnTo>
                <a:cubicBezTo>
                  <a:pt x="2653" y="6049"/>
                  <a:pt x="2581" y="5933"/>
                  <a:pt x="2494" y="5817"/>
                </a:cubicBezTo>
                <a:cubicBezTo>
                  <a:pt x="2479" y="5774"/>
                  <a:pt x="2465" y="5745"/>
                  <a:pt x="2436" y="5716"/>
                </a:cubicBezTo>
                <a:cubicBezTo>
                  <a:pt x="2421" y="5672"/>
                  <a:pt x="2392" y="5629"/>
                  <a:pt x="2378" y="5600"/>
                </a:cubicBezTo>
                <a:cubicBezTo>
                  <a:pt x="2363" y="5556"/>
                  <a:pt x="2363" y="5556"/>
                  <a:pt x="2349" y="5527"/>
                </a:cubicBezTo>
                <a:cubicBezTo>
                  <a:pt x="2349" y="5513"/>
                  <a:pt x="2334" y="5498"/>
                  <a:pt x="2334" y="5484"/>
                </a:cubicBezTo>
                <a:cubicBezTo>
                  <a:pt x="2334" y="5469"/>
                  <a:pt x="2320" y="5440"/>
                  <a:pt x="2305" y="5426"/>
                </a:cubicBezTo>
                <a:cubicBezTo>
                  <a:pt x="2305" y="5397"/>
                  <a:pt x="2291" y="5368"/>
                  <a:pt x="2276" y="5339"/>
                </a:cubicBezTo>
                <a:cubicBezTo>
                  <a:pt x="2276" y="5339"/>
                  <a:pt x="2276" y="5324"/>
                  <a:pt x="2276" y="5310"/>
                </a:cubicBezTo>
                <a:cubicBezTo>
                  <a:pt x="2262" y="5281"/>
                  <a:pt x="2247" y="5252"/>
                  <a:pt x="2247" y="5223"/>
                </a:cubicBezTo>
                <a:cubicBezTo>
                  <a:pt x="2233" y="5165"/>
                  <a:pt x="2218" y="5121"/>
                  <a:pt x="2204" y="5063"/>
                </a:cubicBezTo>
                <a:cubicBezTo>
                  <a:pt x="2204" y="5034"/>
                  <a:pt x="2189" y="5005"/>
                  <a:pt x="2189" y="4976"/>
                </a:cubicBezTo>
                <a:cubicBezTo>
                  <a:pt x="2175" y="4918"/>
                  <a:pt x="2160" y="4860"/>
                  <a:pt x="2160" y="4802"/>
                </a:cubicBezTo>
                <a:cubicBezTo>
                  <a:pt x="2160" y="4730"/>
                  <a:pt x="2146" y="4643"/>
                  <a:pt x="2146" y="4556"/>
                </a:cubicBezTo>
                <a:cubicBezTo>
                  <a:pt x="2146" y="4484"/>
                  <a:pt x="2160" y="4397"/>
                  <a:pt x="2160" y="4310"/>
                </a:cubicBezTo>
                <a:cubicBezTo>
                  <a:pt x="2160" y="4310"/>
                  <a:pt x="2160" y="4295"/>
                  <a:pt x="2160" y="4295"/>
                </a:cubicBezTo>
                <a:cubicBezTo>
                  <a:pt x="2160" y="4252"/>
                  <a:pt x="2175" y="4208"/>
                  <a:pt x="2175" y="4179"/>
                </a:cubicBezTo>
                <a:cubicBezTo>
                  <a:pt x="2189" y="4136"/>
                  <a:pt x="2189" y="4092"/>
                  <a:pt x="2204" y="4049"/>
                </a:cubicBezTo>
                <a:cubicBezTo>
                  <a:pt x="2218" y="3962"/>
                  <a:pt x="2247" y="3889"/>
                  <a:pt x="2262" y="3802"/>
                </a:cubicBezTo>
                <a:lnTo>
                  <a:pt x="2305" y="3715"/>
                </a:lnTo>
                <a:cubicBezTo>
                  <a:pt x="2305" y="3686"/>
                  <a:pt x="2320" y="3657"/>
                  <a:pt x="2334" y="3643"/>
                </a:cubicBezTo>
                <a:cubicBezTo>
                  <a:pt x="2334" y="3614"/>
                  <a:pt x="2349" y="3599"/>
                  <a:pt x="2349" y="3585"/>
                </a:cubicBezTo>
                <a:cubicBezTo>
                  <a:pt x="2363" y="3570"/>
                  <a:pt x="2378" y="3541"/>
                  <a:pt x="2378" y="3527"/>
                </a:cubicBezTo>
                <a:cubicBezTo>
                  <a:pt x="2407" y="3454"/>
                  <a:pt x="2450" y="3396"/>
                  <a:pt x="2479" y="3338"/>
                </a:cubicBezTo>
                <a:lnTo>
                  <a:pt x="2537" y="3251"/>
                </a:lnTo>
                <a:lnTo>
                  <a:pt x="2581" y="3179"/>
                </a:lnTo>
                <a:cubicBezTo>
                  <a:pt x="2610" y="3135"/>
                  <a:pt x="2639" y="3106"/>
                  <a:pt x="2668" y="3077"/>
                </a:cubicBezTo>
                <a:cubicBezTo>
                  <a:pt x="2697" y="3034"/>
                  <a:pt x="2711" y="3005"/>
                  <a:pt x="2740" y="2976"/>
                </a:cubicBezTo>
                <a:cubicBezTo>
                  <a:pt x="2769" y="2947"/>
                  <a:pt x="2798" y="2918"/>
                  <a:pt x="2827" y="2874"/>
                </a:cubicBezTo>
                <a:cubicBezTo>
                  <a:pt x="2987" y="2730"/>
                  <a:pt x="3146" y="2599"/>
                  <a:pt x="3334" y="2483"/>
                </a:cubicBezTo>
                <a:lnTo>
                  <a:pt x="3421" y="2440"/>
                </a:lnTo>
                <a:lnTo>
                  <a:pt x="3508" y="2396"/>
                </a:lnTo>
                <a:lnTo>
                  <a:pt x="3610" y="2353"/>
                </a:lnTo>
                <a:cubicBezTo>
                  <a:pt x="3653" y="2324"/>
                  <a:pt x="3711" y="2309"/>
                  <a:pt x="3769" y="2280"/>
                </a:cubicBezTo>
                <a:cubicBezTo>
                  <a:pt x="3798" y="2266"/>
                  <a:pt x="3827" y="2266"/>
                  <a:pt x="3856" y="2251"/>
                </a:cubicBezTo>
                <a:lnTo>
                  <a:pt x="3958" y="2222"/>
                </a:lnTo>
                <a:cubicBezTo>
                  <a:pt x="4016" y="2208"/>
                  <a:pt x="4088" y="2193"/>
                  <a:pt x="4161" y="2193"/>
                </a:cubicBezTo>
                <a:lnTo>
                  <a:pt x="4262" y="2179"/>
                </a:lnTo>
                <a:lnTo>
                  <a:pt x="4364" y="2164"/>
                </a:lnTo>
                <a:cubicBezTo>
                  <a:pt x="4429" y="2157"/>
                  <a:pt x="4494" y="2153"/>
                  <a:pt x="4561" y="2153"/>
                </a:cubicBezTo>
                <a:close/>
                <a:moveTo>
                  <a:pt x="4588" y="1"/>
                </a:moveTo>
                <a:cubicBezTo>
                  <a:pt x="4422" y="1"/>
                  <a:pt x="4255" y="12"/>
                  <a:pt x="4088" y="33"/>
                </a:cubicBezTo>
                <a:cubicBezTo>
                  <a:pt x="3827" y="62"/>
                  <a:pt x="3624" y="309"/>
                  <a:pt x="3653" y="570"/>
                </a:cubicBezTo>
                <a:lnTo>
                  <a:pt x="3653" y="613"/>
                </a:lnTo>
                <a:cubicBezTo>
                  <a:pt x="3653" y="642"/>
                  <a:pt x="3653" y="657"/>
                  <a:pt x="3653" y="686"/>
                </a:cubicBezTo>
                <a:cubicBezTo>
                  <a:pt x="3653" y="874"/>
                  <a:pt x="3552" y="1048"/>
                  <a:pt x="3378" y="1135"/>
                </a:cubicBezTo>
                <a:lnTo>
                  <a:pt x="3334" y="1149"/>
                </a:lnTo>
                <a:lnTo>
                  <a:pt x="3190" y="1207"/>
                </a:lnTo>
                <a:lnTo>
                  <a:pt x="3059" y="1265"/>
                </a:lnTo>
                <a:lnTo>
                  <a:pt x="3030" y="1280"/>
                </a:lnTo>
                <a:cubicBezTo>
                  <a:pt x="2964" y="1306"/>
                  <a:pt x="2895" y="1319"/>
                  <a:pt x="2827" y="1319"/>
                </a:cubicBezTo>
                <a:cubicBezTo>
                  <a:pt x="2673" y="1319"/>
                  <a:pt x="2526" y="1252"/>
                  <a:pt x="2436" y="1121"/>
                </a:cubicBezTo>
                <a:cubicBezTo>
                  <a:pt x="2336" y="985"/>
                  <a:pt x="2185" y="917"/>
                  <a:pt x="2030" y="917"/>
                </a:cubicBezTo>
                <a:cubicBezTo>
                  <a:pt x="1937" y="917"/>
                  <a:pt x="1841" y="941"/>
                  <a:pt x="1754" y="990"/>
                </a:cubicBezTo>
                <a:lnTo>
                  <a:pt x="1711" y="1019"/>
                </a:lnTo>
                <a:cubicBezTo>
                  <a:pt x="1465" y="1222"/>
                  <a:pt x="1233" y="1454"/>
                  <a:pt x="1030" y="1715"/>
                </a:cubicBezTo>
                <a:cubicBezTo>
                  <a:pt x="928" y="1845"/>
                  <a:pt x="885" y="2005"/>
                  <a:pt x="943" y="2164"/>
                </a:cubicBezTo>
                <a:cubicBezTo>
                  <a:pt x="957" y="2208"/>
                  <a:pt x="972" y="2251"/>
                  <a:pt x="1001" y="2295"/>
                </a:cubicBezTo>
                <a:cubicBezTo>
                  <a:pt x="1015" y="2324"/>
                  <a:pt x="1044" y="2367"/>
                  <a:pt x="1073" y="2382"/>
                </a:cubicBezTo>
                <a:lnTo>
                  <a:pt x="1117" y="2425"/>
                </a:lnTo>
                <a:cubicBezTo>
                  <a:pt x="1305" y="2570"/>
                  <a:pt x="1378" y="2817"/>
                  <a:pt x="1276" y="3034"/>
                </a:cubicBezTo>
                <a:cubicBezTo>
                  <a:pt x="1233" y="3135"/>
                  <a:pt x="1189" y="3237"/>
                  <a:pt x="1146" y="3338"/>
                </a:cubicBezTo>
                <a:cubicBezTo>
                  <a:pt x="1131" y="3396"/>
                  <a:pt x="1102" y="3454"/>
                  <a:pt x="1059" y="3498"/>
                </a:cubicBezTo>
                <a:cubicBezTo>
                  <a:pt x="1030" y="3527"/>
                  <a:pt x="1001" y="3541"/>
                  <a:pt x="972" y="3570"/>
                </a:cubicBezTo>
                <a:cubicBezTo>
                  <a:pt x="943" y="3585"/>
                  <a:pt x="899" y="3599"/>
                  <a:pt x="870" y="3614"/>
                </a:cubicBezTo>
                <a:cubicBezTo>
                  <a:pt x="841" y="3628"/>
                  <a:pt x="827" y="3643"/>
                  <a:pt x="798" y="3643"/>
                </a:cubicBezTo>
                <a:cubicBezTo>
                  <a:pt x="769" y="3650"/>
                  <a:pt x="740" y="3654"/>
                  <a:pt x="711" y="3654"/>
                </a:cubicBezTo>
                <a:cubicBezTo>
                  <a:pt x="682" y="3654"/>
                  <a:pt x="653" y="3650"/>
                  <a:pt x="624" y="3643"/>
                </a:cubicBezTo>
                <a:lnTo>
                  <a:pt x="450" y="3643"/>
                </a:lnTo>
                <a:cubicBezTo>
                  <a:pt x="232" y="3686"/>
                  <a:pt x="73" y="3860"/>
                  <a:pt x="44" y="4078"/>
                </a:cubicBezTo>
                <a:cubicBezTo>
                  <a:pt x="0" y="4397"/>
                  <a:pt x="0" y="4730"/>
                  <a:pt x="44" y="5049"/>
                </a:cubicBezTo>
                <a:cubicBezTo>
                  <a:pt x="70" y="5305"/>
                  <a:pt x="277" y="5494"/>
                  <a:pt x="525" y="5494"/>
                </a:cubicBezTo>
                <a:cubicBezTo>
                  <a:pt x="557" y="5494"/>
                  <a:pt x="590" y="5490"/>
                  <a:pt x="624" y="5484"/>
                </a:cubicBezTo>
                <a:lnTo>
                  <a:pt x="696" y="5484"/>
                </a:lnTo>
                <a:cubicBezTo>
                  <a:pt x="798" y="5484"/>
                  <a:pt x="885" y="5527"/>
                  <a:pt x="972" y="5571"/>
                </a:cubicBezTo>
                <a:cubicBezTo>
                  <a:pt x="1001" y="5585"/>
                  <a:pt x="1015" y="5614"/>
                  <a:pt x="1030" y="5629"/>
                </a:cubicBezTo>
                <a:cubicBezTo>
                  <a:pt x="1088" y="5672"/>
                  <a:pt x="1131" y="5730"/>
                  <a:pt x="1160" y="5803"/>
                </a:cubicBezTo>
                <a:cubicBezTo>
                  <a:pt x="1189" y="5904"/>
                  <a:pt x="1233" y="6006"/>
                  <a:pt x="1276" y="6107"/>
                </a:cubicBezTo>
                <a:cubicBezTo>
                  <a:pt x="1378" y="6310"/>
                  <a:pt x="1320" y="6527"/>
                  <a:pt x="1175" y="6672"/>
                </a:cubicBezTo>
                <a:lnTo>
                  <a:pt x="1117" y="6716"/>
                </a:lnTo>
                <a:cubicBezTo>
                  <a:pt x="1073" y="6745"/>
                  <a:pt x="1030" y="6788"/>
                  <a:pt x="1001" y="6846"/>
                </a:cubicBezTo>
                <a:cubicBezTo>
                  <a:pt x="972" y="6875"/>
                  <a:pt x="957" y="6919"/>
                  <a:pt x="943" y="6977"/>
                </a:cubicBezTo>
                <a:cubicBezTo>
                  <a:pt x="943" y="6991"/>
                  <a:pt x="943" y="7006"/>
                  <a:pt x="928" y="7020"/>
                </a:cubicBezTo>
                <a:lnTo>
                  <a:pt x="928" y="7064"/>
                </a:lnTo>
                <a:cubicBezTo>
                  <a:pt x="928" y="7078"/>
                  <a:pt x="928" y="7093"/>
                  <a:pt x="928" y="7107"/>
                </a:cubicBezTo>
                <a:lnTo>
                  <a:pt x="928" y="7122"/>
                </a:lnTo>
                <a:lnTo>
                  <a:pt x="928" y="7194"/>
                </a:lnTo>
                <a:cubicBezTo>
                  <a:pt x="943" y="7223"/>
                  <a:pt x="943" y="7238"/>
                  <a:pt x="957" y="7267"/>
                </a:cubicBezTo>
                <a:cubicBezTo>
                  <a:pt x="957" y="7267"/>
                  <a:pt x="957" y="7281"/>
                  <a:pt x="957" y="7281"/>
                </a:cubicBezTo>
                <a:cubicBezTo>
                  <a:pt x="972" y="7296"/>
                  <a:pt x="972" y="7325"/>
                  <a:pt x="986" y="7339"/>
                </a:cubicBezTo>
                <a:lnTo>
                  <a:pt x="986" y="7354"/>
                </a:lnTo>
                <a:cubicBezTo>
                  <a:pt x="1001" y="7368"/>
                  <a:pt x="1001" y="7383"/>
                  <a:pt x="1015" y="7397"/>
                </a:cubicBezTo>
                <a:cubicBezTo>
                  <a:pt x="1218" y="7658"/>
                  <a:pt x="1450" y="7890"/>
                  <a:pt x="1711" y="8093"/>
                </a:cubicBezTo>
                <a:cubicBezTo>
                  <a:pt x="1796" y="8166"/>
                  <a:pt x="1901" y="8198"/>
                  <a:pt x="2001" y="8198"/>
                </a:cubicBezTo>
                <a:cubicBezTo>
                  <a:pt x="2021" y="8198"/>
                  <a:pt x="2040" y="8197"/>
                  <a:pt x="2059" y="8194"/>
                </a:cubicBezTo>
                <a:cubicBezTo>
                  <a:pt x="2102" y="8194"/>
                  <a:pt x="2146" y="8180"/>
                  <a:pt x="2189" y="8165"/>
                </a:cubicBezTo>
                <a:cubicBezTo>
                  <a:pt x="2291" y="8136"/>
                  <a:pt x="2363" y="8078"/>
                  <a:pt x="2421" y="8006"/>
                </a:cubicBezTo>
                <a:lnTo>
                  <a:pt x="2465" y="7948"/>
                </a:lnTo>
                <a:cubicBezTo>
                  <a:pt x="2523" y="7905"/>
                  <a:pt x="2581" y="7861"/>
                  <a:pt x="2653" y="7832"/>
                </a:cubicBezTo>
                <a:lnTo>
                  <a:pt x="2827" y="7789"/>
                </a:lnTo>
                <a:cubicBezTo>
                  <a:pt x="2900" y="7803"/>
                  <a:pt x="2972" y="7818"/>
                  <a:pt x="3030" y="7847"/>
                </a:cubicBezTo>
                <a:cubicBezTo>
                  <a:pt x="3132" y="7890"/>
                  <a:pt x="3233" y="7933"/>
                  <a:pt x="3334" y="7962"/>
                </a:cubicBezTo>
                <a:cubicBezTo>
                  <a:pt x="3421" y="8006"/>
                  <a:pt x="3508" y="8064"/>
                  <a:pt x="3566" y="8151"/>
                </a:cubicBezTo>
                <a:cubicBezTo>
                  <a:pt x="3581" y="8180"/>
                  <a:pt x="3610" y="8209"/>
                  <a:pt x="3610" y="8252"/>
                </a:cubicBezTo>
                <a:cubicBezTo>
                  <a:pt x="3653" y="8325"/>
                  <a:pt x="3653" y="8412"/>
                  <a:pt x="3639" y="8499"/>
                </a:cubicBezTo>
                <a:cubicBezTo>
                  <a:pt x="3610" y="8760"/>
                  <a:pt x="3769" y="9006"/>
                  <a:pt x="4030" y="9064"/>
                </a:cubicBezTo>
                <a:lnTo>
                  <a:pt x="4074" y="9064"/>
                </a:lnTo>
                <a:cubicBezTo>
                  <a:pt x="4248" y="9079"/>
                  <a:pt x="4407" y="9093"/>
                  <a:pt x="4567" y="9093"/>
                </a:cubicBezTo>
                <a:cubicBezTo>
                  <a:pt x="4726" y="9093"/>
                  <a:pt x="4900" y="9079"/>
                  <a:pt x="5059" y="9064"/>
                </a:cubicBezTo>
                <a:cubicBezTo>
                  <a:pt x="5175" y="9050"/>
                  <a:pt x="5277" y="9006"/>
                  <a:pt x="5364" y="8919"/>
                </a:cubicBezTo>
                <a:cubicBezTo>
                  <a:pt x="5393" y="8876"/>
                  <a:pt x="5422" y="8847"/>
                  <a:pt x="5436" y="8803"/>
                </a:cubicBezTo>
                <a:cubicBezTo>
                  <a:pt x="5451" y="8789"/>
                  <a:pt x="5465" y="8774"/>
                  <a:pt x="5465" y="8745"/>
                </a:cubicBezTo>
                <a:cubicBezTo>
                  <a:pt x="5494" y="8673"/>
                  <a:pt x="5509" y="8586"/>
                  <a:pt x="5494" y="8499"/>
                </a:cubicBezTo>
                <a:cubicBezTo>
                  <a:pt x="5494" y="8470"/>
                  <a:pt x="5494" y="8441"/>
                  <a:pt x="5494" y="8426"/>
                </a:cubicBezTo>
                <a:cubicBezTo>
                  <a:pt x="5494" y="8209"/>
                  <a:pt x="5625" y="8020"/>
                  <a:pt x="5813" y="7948"/>
                </a:cubicBezTo>
                <a:cubicBezTo>
                  <a:pt x="5915" y="7919"/>
                  <a:pt x="6016" y="7876"/>
                  <a:pt x="6118" y="7832"/>
                </a:cubicBezTo>
                <a:cubicBezTo>
                  <a:pt x="6183" y="7796"/>
                  <a:pt x="6255" y="7778"/>
                  <a:pt x="6328" y="7778"/>
                </a:cubicBezTo>
                <a:cubicBezTo>
                  <a:pt x="6400" y="7778"/>
                  <a:pt x="6473" y="7796"/>
                  <a:pt x="6538" y="7832"/>
                </a:cubicBezTo>
                <a:cubicBezTo>
                  <a:pt x="6582" y="7847"/>
                  <a:pt x="6611" y="7876"/>
                  <a:pt x="6639" y="7890"/>
                </a:cubicBezTo>
                <a:cubicBezTo>
                  <a:pt x="6654" y="7905"/>
                  <a:pt x="6668" y="7919"/>
                  <a:pt x="6683" y="7933"/>
                </a:cubicBezTo>
                <a:cubicBezTo>
                  <a:pt x="6697" y="7948"/>
                  <a:pt x="6712" y="7962"/>
                  <a:pt x="6726" y="7977"/>
                </a:cubicBezTo>
                <a:cubicBezTo>
                  <a:pt x="6817" y="8113"/>
                  <a:pt x="6964" y="8181"/>
                  <a:pt x="7119" y="8181"/>
                </a:cubicBezTo>
                <a:cubicBezTo>
                  <a:pt x="7211" y="8181"/>
                  <a:pt x="7306" y="8156"/>
                  <a:pt x="7393" y="8107"/>
                </a:cubicBezTo>
                <a:lnTo>
                  <a:pt x="7437" y="8078"/>
                </a:lnTo>
                <a:cubicBezTo>
                  <a:pt x="7553" y="7977"/>
                  <a:pt x="7683" y="7861"/>
                  <a:pt x="7799" y="7745"/>
                </a:cubicBezTo>
                <a:cubicBezTo>
                  <a:pt x="7915" y="7629"/>
                  <a:pt x="8017" y="7513"/>
                  <a:pt x="8118" y="7383"/>
                </a:cubicBezTo>
                <a:cubicBezTo>
                  <a:pt x="8220" y="7252"/>
                  <a:pt x="8249" y="7093"/>
                  <a:pt x="8205" y="6933"/>
                </a:cubicBezTo>
                <a:cubicBezTo>
                  <a:pt x="8205" y="6904"/>
                  <a:pt x="8191" y="6890"/>
                  <a:pt x="8176" y="6861"/>
                </a:cubicBezTo>
                <a:cubicBezTo>
                  <a:pt x="8176" y="6846"/>
                  <a:pt x="8162" y="6817"/>
                  <a:pt x="8147" y="6803"/>
                </a:cubicBezTo>
                <a:cubicBezTo>
                  <a:pt x="8133" y="6774"/>
                  <a:pt x="8104" y="6745"/>
                  <a:pt x="8075" y="6716"/>
                </a:cubicBezTo>
                <a:lnTo>
                  <a:pt x="8031" y="6672"/>
                </a:lnTo>
                <a:cubicBezTo>
                  <a:pt x="8017" y="6658"/>
                  <a:pt x="8002" y="6658"/>
                  <a:pt x="7988" y="6643"/>
                </a:cubicBezTo>
                <a:cubicBezTo>
                  <a:pt x="7828" y="6498"/>
                  <a:pt x="7785" y="6266"/>
                  <a:pt x="7872" y="6078"/>
                </a:cubicBezTo>
                <a:cubicBezTo>
                  <a:pt x="7915" y="5977"/>
                  <a:pt x="7959" y="5875"/>
                  <a:pt x="8002" y="5774"/>
                </a:cubicBezTo>
                <a:cubicBezTo>
                  <a:pt x="8065" y="5571"/>
                  <a:pt x="8250" y="5446"/>
                  <a:pt x="8449" y="5446"/>
                </a:cubicBezTo>
                <a:cubicBezTo>
                  <a:pt x="8479" y="5446"/>
                  <a:pt x="8509" y="5449"/>
                  <a:pt x="8538" y="5455"/>
                </a:cubicBezTo>
                <a:cubicBezTo>
                  <a:pt x="8558" y="5457"/>
                  <a:pt x="8578" y="5458"/>
                  <a:pt x="8598" y="5458"/>
                </a:cubicBezTo>
                <a:cubicBezTo>
                  <a:pt x="8694" y="5458"/>
                  <a:pt x="8788" y="5430"/>
                  <a:pt x="8872" y="5382"/>
                </a:cubicBezTo>
                <a:cubicBezTo>
                  <a:pt x="8901" y="5368"/>
                  <a:pt x="8915" y="5353"/>
                  <a:pt x="8944" y="5339"/>
                </a:cubicBezTo>
                <a:lnTo>
                  <a:pt x="8973" y="5295"/>
                </a:lnTo>
                <a:cubicBezTo>
                  <a:pt x="8988" y="5295"/>
                  <a:pt x="8988" y="5281"/>
                  <a:pt x="9002" y="5266"/>
                </a:cubicBezTo>
                <a:cubicBezTo>
                  <a:pt x="9060" y="5194"/>
                  <a:pt x="9104" y="5107"/>
                  <a:pt x="9104" y="5020"/>
                </a:cubicBezTo>
                <a:cubicBezTo>
                  <a:pt x="9147" y="4686"/>
                  <a:pt x="9147" y="4368"/>
                  <a:pt x="9104" y="4034"/>
                </a:cubicBezTo>
                <a:lnTo>
                  <a:pt x="9104" y="4063"/>
                </a:lnTo>
                <a:cubicBezTo>
                  <a:pt x="9104" y="4020"/>
                  <a:pt x="9089" y="3962"/>
                  <a:pt x="9075" y="3918"/>
                </a:cubicBezTo>
                <a:cubicBezTo>
                  <a:pt x="9060" y="3889"/>
                  <a:pt x="9046" y="3875"/>
                  <a:pt x="9031" y="3846"/>
                </a:cubicBezTo>
                <a:cubicBezTo>
                  <a:pt x="9017" y="3817"/>
                  <a:pt x="9002" y="3802"/>
                  <a:pt x="8973" y="3773"/>
                </a:cubicBezTo>
                <a:lnTo>
                  <a:pt x="8944" y="3744"/>
                </a:lnTo>
                <a:cubicBezTo>
                  <a:pt x="8930" y="3730"/>
                  <a:pt x="8915" y="3730"/>
                  <a:pt x="8915" y="3715"/>
                </a:cubicBezTo>
                <a:lnTo>
                  <a:pt x="8857" y="3686"/>
                </a:lnTo>
                <a:cubicBezTo>
                  <a:pt x="8828" y="3657"/>
                  <a:pt x="8785" y="3643"/>
                  <a:pt x="8741" y="3643"/>
                </a:cubicBezTo>
                <a:lnTo>
                  <a:pt x="8712" y="3628"/>
                </a:lnTo>
                <a:cubicBezTo>
                  <a:pt x="8683" y="3621"/>
                  <a:pt x="8654" y="3617"/>
                  <a:pt x="8625" y="3617"/>
                </a:cubicBezTo>
                <a:cubicBezTo>
                  <a:pt x="8596" y="3617"/>
                  <a:pt x="8567" y="3621"/>
                  <a:pt x="8538" y="3628"/>
                </a:cubicBezTo>
                <a:lnTo>
                  <a:pt x="8422" y="3628"/>
                </a:lnTo>
                <a:cubicBezTo>
                  <a:pt x="8335" y="3614"/>
                  <a:pt x="8249" y="3585"/>
                  <a:pt x="8176" y="3541"/>
                </a:cubicBezTo>
                <a:lnTo>
                  <a:pt x="8133" y="3512"/>
                </a:lnTo>
                <a:cubicBezTo>
                  <a:pt x="8118" y="3498"/>
                  <a:pt x="8104" y="3483"/>
                  <a:pt x="8104" y="3469"/>
                </a:cubicBezTo>
                <a:cubicBezTo>
                  <a:pt x="8075" y="3454"/>
                  <a:pt x="8060" y="3425"/>
                  <a:pt x="8046" y="3411"/>
                </a:cubicBezTo>
                <a:lnTo>
                  <a:pt x="8017" y="3353"/>
                </a:lnTo>
                <a:cubicBezTo>
                  <a:pt x="8002" y="3338"/>
                  <a:pt x="8002" y="3324"/>
                  <a:pt x="8002" y="3309"/>
                </a:cubicBezTo>
                <a:cubicBezTo>
                  <a:pt x="8002" y="3295"/>
                  <a:pt x="7988" y="3295"/>
                  <a:pt x="7988" y="3280"/>
                </a:cubicBezTo>
                <a:cubicBezTo>
                  <a:pt x="7959" y="3179"/>
                  <a:pt x="7915" y="3092"/>
                  <a:pt x="7872" y="3005"/>
                </a:cubicBezTo>
                <a:cubicBezTo>
                  <a:pt x="7872" y="2990"/>
                  <a:pt x="7857" y="2976"/>
                  <a:pt x="7857" y="2961"/>
                </a:cubicBezTo>
                <a:cubicBezTo>
                  <a:pt x="7828" y="2889"/>
                  <a:pt x="7828" y="2817"/>
                  <a:pt x="7828" y="2744"/>
                </a:cubicBezTo>
                <a:cubicBezTo>
                  <a:pt x="7843" y="2701"/>
                  <a:pt x="7857" y="2643"/>
                  <a:pt x="7886" y="2585"/>
                </a:cubicBezTo>
                <a:cubicBezTo>
                  <a:pt x="7901" y="2527"/>
                  <a:pt x="7930" y="2469"/>
                  <a:pt x="7973" y="2425"/>
                </a:cubicBezTo>
                <a:cubicBezTo>
                  <a:pt x="7988" y="2411"/>
                  <a:pt x="8002" y="2396"/>
                  <a:pt x="8017" y="2396"/>
                </a:cubicBezTo>
                <a:lnTo>
                  <a:pt x="8031" y="2396"/>
                </a:lnTo>
                <a:lnTo>
                  <a:pt x="8075" y="2353"/>
                </a:lnTo>
                <a:cubicBezTo>
                  <a:pt x="8118" y="2324"/>
                  <a:pt x="8147" y="2280"/>
                  <a:pt x="8176" y="2237"/>
                </a:cubicBezTo>
                <a:cubicBezTo>
                  <a:pt x="8176" y="2208"/>
                  <a:pt x="8191" y="2193"/>
                  <a:pt x="8205" y="2164"/>
                </a:cubicBezTo>
                <a:cubicBezTo>
                  <a:pt x="8205" y="2150"/>
                  <a:pt x="8220" y="2121"/>
                  <a:pt x="8220" y="2092"/>
                </a:cubicBezTo>
                <a:cubicBezTo>
                  <a:pt x="8249" y="1947"/>
                  <a:pt x="8220" y="1802"/>
                  <a:pt x="8133" y="1686"/>
                </a:cubicBezTo>
                <a:cubicBezTo>
                  <a:pt x="8017" y="1555"/>
                  <a:pt x="7915" y="1439"/>
                  <a:pt x="7799" y="1323"/>
                </a:cubicBezTo>
                <a:cubicBezTo>
                  <a:pt x="7683" y="1207"/>
                  <a:pt x="7567" y="1092"/>
                  <a:pt x="7437" y="990"/>
                </a:cubicBezTo>
                <a:cubicBezTo>
                  <a:pt x="7352" y="926"/>
                  <a:pt x="7244" y="886"/>
                  <a:pt x="7135" y="886"/>
                </a:cubicBezTo>
                <a:cubicBezTo>
                  <a:pt x="7095" y="886"/>
                  <a:pt x="7055" y="891"/>
                  <a:pt x="7016" y="903"/>
                </a:cubicBezTo>
                <a:lnTo>
                  <a:pt x="6958" y="918"/>
                </a:lnTo>
                <a:cubicBezTo>
                  <a:pt x="6886" y="947"/>
                  <a:pt x="6828" y="990"/>
                  <a:pt x="6770" y="1048"/>
                </a:cubicBezTo>
                <a:cubicBezTo>
                  <a:pt x="6755" y="1063"/>
                  <a:pt x="6741" y="1077"/>
                  <a:pt x="6726" y="1092"/>
                </a:cubicBezTo>
                <a:cubicBezTo>
                  <a:pt x="6668" y="1178"/>
                  <a:pt x="6596" y="1236"/>
                  <a:pt x="6509" y="1265"/>
                </a:cubicBezTo>
                <a:cubicBezTo>
                  <a:pt x="6466" y="1280"/>
                  <a:pt x="6437" y="1294"/>
                  <a:pt x="6408" y="1294"/>
                </a:cubicBezTo>
                <a:lnTo>
                  <a:pt x="6263" y="1294"/>
                </a:lnTo>
                <a:cubicBezTo>
                  <a:pt x="6234" y="1294"/>
                  <a:pt x="6205" y="1280"/>
                  <a:pt x="6190" y="1280"/>
                </a:cubicBezTo>
                <a:lnTo>
                  <a:pt x="6132" y="1251"/>
                </a:lnTo>
                <a:lnTo>
                  <a:pt x="6074" y="1222"/>
                </a:lnTo>
                <a:cubicBezTo>
                  <a:pt x="6045" y="1207"/>
                  <a:pt x="6016" y="1193"/>
                  <a:pt x="5987" y="1193"/>
                </a:cubicBezTo>
                <a:cubicBezTo>
                  <a:pt x="5944" y="1178"/>
                  <a:pt x="5871" y="1149"/>
                  <a:pt x="5828" y="1121"/>
                </a:cubicBezTo>
                <a:cubicBezTo>
                  <a:pt x="5625" y="1048"/>
                  <a:pt x="5494" y="845"/>
                  <a:pt x="5509" y="628"/>
                </a:cubicBezTo>
                <a:lnTo>
                  <a:pt x="5509" y="599"/>
                </a:lnTo>
                <a:cubicBezTo>
                  <a:pt x="5552" y="338"/>
                  <a:pt x="5378" y="106"/>
                  <a:pt x="5132" y="48"/>
                </a:cubicBezTo>
                <a:cubicBezTo>
                  <a:pt x="5117" y="33"/>
                  <a:pt x="5103" y="33"/>
                  <a:pt x="5088" y="33"/>
                </a:cubicBezTo>
                <a:cubicBezTo>
                  <a:pt x="4922" y="12"/>
                  <a:pt x="4755" y="1"/>
                  <a:pt x="4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66"/>
          <p:cNvSpPr/>
          <p:nvPr/>
        </p:nvSpPr>
        <p:spPr>
          <a:xfrm>
            <a:off x="5127030" y="282378"/>
            <a:ext cx="415320" cy="411102"/>
          </a:xfrm>
          <a:custGeom>
            <a:avLst/>
            <a:gdLst/>
            <a:ahLst/>
            <a:cxnLst/>
            <a:rect l="l" t="t" r="r" b="b"/>
            <a:pathLst>
              <a:path w="5712" h="5654" extrusionOk="0">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66"/>
          <p:cNvSpPr/>
          <p:nvPr/>
        </p:nvSpPr>
        <p:spPr>
          <a:xfrm>
            <a:off x="776361" y="2020288"/>
            <a:ext cx="145768" cy="145768"/>
          </a:xfrm>
          <a:custGeom>
            <a:avLst/>
            <a:gdLst/>
            <a:ahLst/>
            <a:cxnLst/>
            <a:rect l="l" t="t" r="r" b="b"/>
            <a:pathLst>
              <a:path w="1546" h="1546" fill="none" extrusionOk="0">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w="193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66"/>
          <p:cNvSpPr/>
          <p:nvPr/>
        </p:nvSpPr>
        <p:spPr>
          <a:xfrm>
            <a:off x="7766638" y="2247697"/>
            <a:ext cx="227485" cy="194801"/>
          </a:xfrm>
          <a:custGeom>
            <a:avLst/>
            <a:gdLst/>
            <a:ahLst/>
            <a:cxnLst/>
            <a:rect l="l" t="t" r="r" b="b"/>
            <a:pathLst>
              <a:path w="6814" h="5835" extrusionOk="0">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6"/>
          <p:cNvSpPr/>
          <p:nvPr/>
        </p:nvSpPr>
        <p:spPr>
          <a:xfrm rot="2700000">
            <a:off x="1039561" y="2552748"/>
            <a:ext cx="208089" cy="208206"/>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7" name="Google Shape;967;p66"/>
          <p:cNvGrpSpPr/>
          <p:nvPr/>
        </p:nvGrpSpPr>
        <p:grpSpPr>
          <a:xfrm>
            <a:off x="481020" y="282383"/>
            <a:ext cx="2617352" cy="4079698"/>
            <a:chOff x="4797370" y="3163620"/>
            <a:chExt cx="2617352" cy="4079698"/>
          </a:xfrm>
        </p:grpSpPr>
        <p:sp>
          <p:nvSpPr>
            <p:cNvPr id="968" name="Google Shape;968;p66"/>
            <p:cNvSpPr/>
            <p:nvPr/>
          </p:nvSpPr>
          <p:spPr>
            <a:xfrm rot="2700000">
              <a:off x="4829454" y="7056427"/>
              <a:ext cx="154764" cy="154852"/>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6"/>
            <p:cNvSpPr/>
            <p:nvPr/>
          </p:nvSpPr>
          <p:spPr>
            <a:xfrm>
              <a:off x="7064454" y="3163620"/>
              <a:ext cx="350269" cy="345486"/>
            </a:xfrm>
            <a:custGeom>
              <a:avLst/>
              <a:gdLst/>
              <a:ahLst/>
              <a:cxnLst/>
              <a:rect l="l" t="t" r="r" b="b"/>
              <a:pathLst>
                <a:path w="4248" h="4190" extrusionOk="0">
                  <a:moveTo>
                    <a:pt x="2119" y="1113"/>
                  </a:moveTo>
                  <a:cubicBezTo>
                    <a:pt x="2620" y="1113"/>
                    <a:pt x="3102" y="1505"/>
                    <a:pt x="3102" y="2102"/>
                  </a:cubicBezTo>
                  <a:cubicBezTo>
                    <a:pt x="3102" y="2638"/>
                    <a:pt x="2667" y="3073"/>
                    <a:pt x="2131" y="3073"/>
                  </a:cubicBezTo>
                  <a:cubicBezTo>
                    <a:pt x="1247" y="3073"/>
                    <a:pt x="812" y="2015"/>
                    <a:pt x="1435" y="1406"/>
                  </a:cubicBezTo>
                  <a:cubicBezTo>
                    <a:pt x="1633" y="1204"/>
                    <a:pt x="1878" y="1113"/>
                    <a:pt x="2119" y="1113"/>
                  </a:cubicBezTo>
                  <a:close/>
                  <a:moveTo>
                    <a:pt x="1522" y="0"/>
                  </a:moveTo>
                  <a:lnTo>
                    <a:pt x="1522" y="362"/>
                  </a:lnTo>
                  <a:cubicBezTo>
                    <a:pt x="1522" y="464"/>
                    <a:pt x="1464" y="565"/>
                    <a:pt x="1377" y="609"/>
                  </a:cubicBezTo>
                  <a:cubicBezTo>
                    <a:pt x="1319" y="638"/>
                    <a:pt x="1261" y="667"/>
                    <a:pt x="1218" y="696"/>
                  </a:cubicBezTo>
                  <a:cubicBezTo>
                    <a:pt x="1169" y="728"/>
                    <a:pt x="1111" y="747"/>
                    <a:pt x="1052" y="747"/>
                  </a:cubicBezTo>
                  <a:cubicBezTo>
                    <a:pt x="1005" y="747"/>
                    <a:pt x="958" y="736"/>
                    <a:pt x="913" y="710"/>
                  </a:cubicBezTo>
                  <a:lnTo>
                    <a:pt x="609" y="522"/>
                  </a:lnTo>
                  <a:lnTo>
                    <a:pt x="0" y="1566"/>
                  </a:lnTo>
                  <a:lnTo>
                    <a:pt x="319" y="1740"/>
                  </a:lnTo>
                  <a:cubicBezTo>
                    <a:pt x="421" y="1798"/>
                    <a:pt x="464" y="1899"/>
                    <a:pt x="464" y="2001"/>
                  </a:cubicBezTo>
                  <a:lnTo>
                    <a:pt x="464" y="2087"/>
                  </a:lnTo>
                  <a:lnTo>
                    <a:pt x="464" y="2189"/>
                  </a:lnTo>
                  <a:cubicBezTo>
                    <a:pt x="464" y="2290"/>
                    <a:pt x="421" y="2392"/>
                    <a:pt x="319" y="2450"/>
                  </a:cubicBezTo>
                  <a:lnTo>
                    <a:pt x="0" y="2624"/>
                  </a:lnTo>
                  <a:lnTo>
                    <a:pt x="609" y="3653"/>
                  </a:lnTo>
                  <a:lnTo>
                    <a:pt x="913" y="3479"/>
                  </a:lnTo>
                  <a:cubicBezTo>
                    <a:pt x="958" y="3454"/>
                    <a:pt x="1005" y="3442"/>
                    <a:pt x="1052" y="3442"/>
                  </a:cubicBezTo>
                  <a:cubicBezTo>
                    <a:pt x="1111" y="3442"/>
                    <a:pt x="1169" y="3461"/>
                    <a:pt x="1218" y="3494"/>
                  </a:cubicBezTo>
                  <a:cubicBezTo>
                    <a:pt x="1261" y="3523"/>
                    <a:pt x="1319" y="3552"/>
                    <a:pt x="1377" y="3581"/>
                  </a:cubicBezTo>
                  <a:cubicBezTo>
                    <a:pt x="1464" y="3624"/>
                    <a:pt x="1522" y="3726"/>
                    <a:pt x="1522" y="3827"/>
                  </a:cubicBezTo>
                  <a:lnTo>
                    <a:pt x="1522" y="4189"/>
                  </a:lnTo>
                  <a:lnTo>
                    <a:pt x="2725" y="4189"/>
                  </a:lnTo>
                  <a:lnTo>
                    <a:pt x="2725" y="3827"/>
                  </a:lnTo>
                  <a:cubicBezTo>
                    <a:pt x="2725" y="3726"/>
                    <a:pt x="2783" y="3624"/>
                    <a:pt x="2885" y="3581"/>
                  </a:cubicBezTo>
                  <a:cubicBezTo>
                    <a:pt x="2928" y="3552"/>
                    <a:pt x="2986" y="3523"/>
                    <a:pt x="3030" y="3494"/>
                  </a:cubicBezTo>
                  <a:cubicBezTo>
                    <a:pt x="3079" y="3461"/>
                    <a:pt x="3137" y="3442"/>
                    <a:pt x="3196" y="3442"/>
                  </a:cubicBezTo>
                  <a:cubicBezTo>
                    <a:pt x="3242" y="3442"/>
                    <a:pt x="3290" y="3454"/>
                    <a:pt x="3334" y="3479"/>
                  </a:cubicBezTo>
                  <a:lnTo>
                    <a:pt x="3653" y="3653"/>
                  </a:lnTo>
                  <a:lnTo>
                    <a:pt x="4247" y="2624"/>
                  </a:lnTo>
                  <a:lnTo>
                    <a:pt x="3928" y="2450"/>
                  </a:lnTo>
                  <a:cubicBezTo>
                    <a:pt x="3827" y="2392"/>
                    <a:pt x="3784" y="2290"/>
                    <a:pt x="3784" y="2189"/>
                  </a:cubicBezTo>
                  <a:lnTo>
                    <a:pt x="3784" y="2102"/>
                  </a:lnTo>
                  <a:lnTo>
                    <a:pt x="3784" y="2001"/>
                  </a:lnTo>
                  <a:cubicBezTo>
                    <a:pt x="3784" y="1899"/>
                    <a:pt x="3827" y="1798"/>
                    <a:pt x="3928" y="1740"/>
                  </a:cubicBezTo>
                  <a:lnTo>
                    <a:pt x="4247" y="1566"/>
                  </a:lnTo>
                  <a:lnTo>
                    <a:pt x="3653" y="522"/>
                  </a:lnTo>
                  <a:lnTo>
                    <a:pt x="3334" y="710"/>
                  </a:lnTo>
                  <a:cubicBezTo>
                    <a:pt x="3290" y="736"/>
                    <a:pt x="3242" y="747"/>
                    <a:pt x="3196" y="747"/>
                  </a:cubicBezTo>
                  <a:cubicBezTo>
                    <a:pt x="3137" y="747"/>
                    <a:pt x="3079" y="728"/>
                    <a:pt x="3030" y="696"/>
                  </a:cubicBezTo>
                  <a:cubicBezTo>
                    <a:pt x="2986" y="667"/>
                    <a:pt x="2928" y="638"/>
                    <a:pt x="2885" y="609"/>
                  </a:cubicBezTo>
                  <a:cubicBezTo>
                    <a:pt x="2783" y="565"/>
                    <a:pt x="2725" y="464"/>
                    <a:pt x="2725" y="362"/>
                  </a:cubicBezTo>
                  <a:lnTo>
                    <a:pt x="2725"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66"/>
          <p:cNvGrpSpPr/>
          <p:nvPr/>
        </p:nvGrpSpPr>
        <p:grpSpPr>
          <a:xfrm>
            <a:off x="6543095" y="2571743"/>
            <a:ext cx="2253808" cy="2327292"/>
            <a:chOff x="4476700" y="2501650"/>
            <a:chExt cx="1000625" cy="1033250"/>
          </a:xfrm>
        </p:grpSpPr>
        <p:sp>
          <p:nvSpPr>
            <p:cNvPr id="971" name="Google Shape;971;p66"/>
            <p:cNvSpPr/>
            <p:nvPr/>
          </p:nvSpPr>
          <p:spPr>
            <a:xfrm>
              <a:off x="4602050" y="2811950"/>
              <a:ext cx="552625" cy="722950"/>
            </a:xfrm>
            <a:custGeom>
              <a:avLst/>
              <a:gdLst/>
              <a:ahLst/>
              <a:cxnLst/>
              <a:rect l="l" t="t" r="r" b="b"/>
              <a:pathLst>
                <a:path w="22105" h="28918" extrusionOk="0">
                  <a:moveTo>
                    <a:pt x="20508" y="12188"/>
                  </a:moveTo>
                  <a:cubicBezTo>
                    <a:pt x="19631" y="14437"/>
                    <a:pt x="18776" y="17022"/>
                    <a:pt x="17787" y="19518"/>
                  </a:cubicBezTo>
                  <a:cubicBezTo>
                    <a:pt x="16685" y="22307"/>
                    <a:pt x="15606" y="24960"/>
                    <a:pt x="13447" y="26399"/>
                  </a:cubicBezTo>
                  <a:cubicBezTo>
                    <a:pt x="12660" y="26894"/>
                    <a:pt x="11288" y="27208"/>
                    <a:pt x="10277" y="26714"/>
                  </a:cubicBezTo>
                  <a:cubicBezTo>
                    <a:pt x="9377" y="26264"/>
                    <a:pt x="8770" y="25252"/>
                    <a:pt x="8320" y="24150"/>
                  </a:cubicBezTo>
                  <a:cubicBezTo>
                    <a:pt x="7016" y="20912"/>
                    <a:pt x="7084" y="16393"/>
                    <a:pt x="7016" y="12143"/>
                  </a:cubicBezTo>
                  <a:cubicBezTo>
                    <a:pt x="6971" y="9332"/>
                    <a:pt x="6634" y="6701"/>
                    <a:pt x="5734" y="4565"/>
                  </a:cubicBezTo>
                  <a:cubicBezTo>
                    <a:pt x="4813" y="2362"/>
                    <a:pt x="3351" y="248"/>
                    <a:pt x="315" y="1"/>
                  </a:cubicBezTo>
                  <a:cubicBezTo>
                    <a:pt x="180" y="226"/>
                    <a:pt x="90" y="518"/>
                    <a:pt x="1" y="810"/>
                  </a:cubicBezTo>
                  <a:cubicBezTo>
                    <a:pt x="5465" y="2159"/>
                    <a:pt x="4970" y="8748"/>
                    <a:pt x="5330" y="14931"/>
                  </a:cubicBezTo>
                  <a:cubicBezTo>
                    <a:pt x="5510" y="17787"/>
                    <a:pt x="5734" y="20980"/>
                    <a:pt x="6319" y="23521"/>
                  </a:cubicBezTo>
                  <a:cubicBezTo>
                    <a:pt x="6634" y="24825"/>
                    <a:pt x="7084" y="25927"/>
                    <a:pt x="7916" y="26804"/>
                  </a:cubicBezTo>
                  <a:cubicBezTo>
                    <a:pt x="8703" y="27658"/>
                    <a:pt x="9827" y="28378"/>
                    <a:pt x="11198" y="28558"/>
                  </a:cubicBezTo>
                  <a:cubicBezTo>
                    <a:pt x="13852" y="28917"/>
                    <a:pt x="15268" y="27456"/>
                    <a:pt x="16348" y="25972"/>
                  </a:cubicBezTo>
                  <a:cubicBezTo>
                    <a:pt x="17337" y="24623"/>
                    <a:pt x="18057" y="23094"/>
                    <a:pt x="18776" y="21609"/>
                  </a:cubicBezTo>
                  <a:cubicBezTo>
                    <a:pt x="20125" y="18776"/>
                    <a:pt x="21137" y="15763"/>
                    <a:pt x="22104" y="12750"/>
                  </a:cubicBezTo>
                  <a:cubicBezTo>
                    <a:pt x="21587" y="12525"/>
                    <a:pt x="21047" y="12300"/>
                    <a:pt x="20508" y="1218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6"/>
            <p:cNvSpPr/>
            <p:nvPr/>
          </p:nvSpPr>
          <p:spPr>
            <a:xfrm>
              <a:off x="4476700" y="2735500"/>
              <a:ext cx="138875" cy="138875"/>
            </a:xfrm>
            <a:custGeom>
              <a:avLst/>
              <a:gdLst/>
              <a:ahLst/>
              <a:cxnLst/>
              <a:rect l="l" t="t" r="r" b="b"/>
              <a:pathLst>
                <a:path w="5555" h="5555" extrusionOk="0">
                  <a:moveTo>
                    <a:pt x="5487" y="2901"/>
                  </a:moveTo>
                  <a:cubicBezTo>
                    <a:pt x="5419" y="4408"/>
                    <a:pt x="4160" y="5555"/>
                    <a:pt x="2654" y="5510"/>
                  </a:cubicBezTo>
                  <a:cubicBezTo>
                    <a:pt x="1169" y="5442"/>
                    <a:pt x="0" y="4160"/>
                    <a:pt x="68" y="2676"/>
                  </a:cubicBezTo>
                  <a:cubicBezTo>
                    <a:pt x="135" y="1170"/>
                    <a:pt x="1394" y="1"/>
                    <a:pt x="2901" y="68"/>
                  </a:cubicBezTo>
                  <a:cubicBezTo>
                    <a:pt x="4385" y="136"/>
                    <a:pt x="5554" y="1395"/>
                    <a:pt x="5487" y="29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6"/>
            <p:cNvSpPr/>
            <p:nvPr/>
          </p:nvSpPr>
          <p:spPr>
            <a:xfrm>
              <a:off x="4504250" y="2763050"/>
              <a:ext cx="83775" cy="84350"/>
            </a:xfrm>
            <a:custGeom>
              <a:avLst/>
              <a:gdLst/>
              <a:ahLst/>
              <a:cxnLst/>
              <a:rect l="l" t="t" r="r" b="b"/>
              <a:pathLst>
                <a:path w="3351" h="3374" extrusionOk="0">
                  <a:moveTo>
                    <a:pt x="3305" y="1754"/>
                  </a:moveTo>
                  <a:cubicBezTo>
                    <a:pt x="3283" y="2654"/>
                    <a:pt x="2518" y="3373"/>
                    <a:pt x="1597" y="3328"/>
                  </a:cubicBezTo>
                  <a:cubicBezTo>
                    <a:pt x="697" y="3283"/>
                    <a:pt x="0" y="2519"/>
                    <a:pt x="23" y="1619"/>
                  </a:cubicBezTo>
                  <a:cubicBezTo>
                    <a:pt x="67" y="697"/>
                    <a:pt x="832" y="0"/>
                    <a:pt x="1731" y="45"/>
                  </a:cubicBezTo>
                  <a:cubicBezTo>
                    <a:pt x="2653" y="90"/>
                    <a:pt x="3350" y="855"/>
                    <a:pt x="3305" y="17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6"/>
            <p:cNvSpPr/>
            <p:nvPr/>
          </p:nvSpPr>
          <p:spPr>
            <a:xfrm>
              <a:off x="5004550" y="2514025"/>
              <a:ext cx="175975" cy="622875"/>
            </a:xfrm>
            <a:custGeom>
              <a:avLst/>
              <a:gdLst/>
              <a:ahLst/>
              <a:cxnLst/>
              <a:rect l="l" t="t" r="r" b="b"/>
              <a:pathLst>
                <a:path w="7039" h="24915" extrusionOk="0">
                  <a:moveTo>
                    <a:pt x="6499" y="23340"/>
                  </a:moveTo>
                  <a:cubicBezTo>
                    <a:pt x="6341" y="23858"/>
                    <a:pt x="6206" y="24397"/>
                    <a:pt x="6049" y="24914"/>
                  </a:cubicBezTo>
                  <a:cubicBezTo>
                    <a:pt x="3868" y="24487"/>
                    <a:pt x="2654" y="22958"/>
                    <a:pt x="1844" y="21249"/>
                  </a:cubicBezTo>
                  <a:cubicBezTo>
                    <a:pt x="1035" y="19563"/>
                    <a:pt x="652" y="17449"/>
                    <a:pt x="405" y="15066"/>
                  </a:cubicBezTo>
                  <a:cubicBezTo>
                    <a:pt x="180" y="12840"/>
                    <a:pt x="0" y="10366"/>
                    <a:pt x="180" y="7758"/>
                  </a:cubicBezTo>
                  <a:cubicBezTo>
                    <a:pt x="360" y="5307"/>
                    <a:pt x="675" y="2766"/>
                    <a:pt x="1912" y="1484"/>
                  </a:cubicBezTo>
                  <a:cubicBezTo>
                    <a:pt x="2609" y="765"/>
                    <a:pt x="3621" y="293"/>
                    <a:pt x="4722" y="90"/>
                  </a:cubicBezTo>
                  <a:cubicBezTo>
                    <a:pt x="5127" y="23"/>
                    <a:pt x="5554" y="68"/>
                    <a:pt x="6004" y="23"/>
                  </a:cubicBezTo>
                  <a:cubicBezTo>
                    <a:pt x="6454" y="0"/>
                    <a:pt x="6971" y="68"/>
                    <a:pt x="7016" y="517"/>
                  </a:cubicBezTo>
                  <a:cubicBezTo>
                    <a:pt x="7038" y="1102"/>
                    <a:pt x="6319" y="1214"/>
                    <a:pt x="5892" y="1327"/>
                  </a:cubicBezTo>
                  <a:cubicBezTo>
                    <a:pt x="4430" y="1709"/>
                    <a:pt x="3306" y="2564"/>
                    <a:pt x="2721" y="3868"/>
                  </a:cubicBezTo>
                  <a:cubicBezTo>
                    <a:pt x="2384" y="4587"/>
                    <a:pt x="2294" y="5419"/>
                    <a:pt x="2114" y="6409"/>
                  </a:cubicBezTo>
                  <a:cubicBezTo>
                    <a:pt x="1979" y="7218"/>
                    <a:pt x="1844" y="8230"/>
                    <a:pt x="1754" y="9152"/>
                  </a:cubicBezTo>
                  <a:cubicBezTo>
                    <a:pt x="1372" y="13042"/>
                    <a:pt x="1889" y="16707"/>
                    <a:pt x="2789" y="19675"/>
                  </a:cubicBezTo>
                  <a:cubicBezTo>
                    <a:pt x="3014" y="20395"/>
                    <a:pt x="3328" y="21092"/>
                    <a:pt x="3756" y="21699"/>
                  </a:cubicBezTo>
                  <a:cubicBezTo>
                    <a:pt x="4160" y="22239"/>
                    <a:pt x="4745" y="22868"/>
                    <a:pt x="5330" y="23138"/>
                  </a:cubicBezTo>
                  <a:cubicBezTo>
                    <a:pt x="5644" y="23273"/>
                    <a:pt x="5982" y="23295"/>
                    <a:pt x="6499" y="233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6"/>
            <p:cNvSpPr/>
            <p:nvPr/>
          </p:nvSpPr>
          <p:spPr>
            <a:xfrm>
              <a:off x="5159150" y="2501650"/>
              <a:ext cx="61275" cy="64675"/>
            </a:xfrm>
            <a:custGeom>
              <a:avLst/>
              <a:gdLst/>
              <a:ahLst/>
              <a:cxnLst/>
              <a:rect l="l" t="t" r="r" b="b"/>
              <a:pathLst>
                <a:path w="2451" h="2587" extrusionOk="0">
                  <a:moveTo>
                    <a:pt x="607" y="135"/>
                  </a:moveTo>
                  <a:cubicBezTo>
                    <a:pt x="1012" y="1"/>
                    <a:pt x="1417" y="450"/>
                    <a:pt x="1799" y="720"/>
                  </a:cubicBezTo>
                  <a:cubicBezTo>
                    <a:pt x="2136" y="990"/>
                    <a:pt x="2451" y="1237"/>
                    <a:pt x="2428" y="1597"/>
                  </a:cubicBezTo>
                  <a:cubicBezTo>
                    <a:pt x="2406" y="1957"/>
                    <a:pt x="2069" y="2069"/>
                    <a:pt x="1754" y="2204"/>
                  </a:cubicBezTo>
                  <a:cubicBezTo>
                    <a:pt x="1417" y="2339"/>
                    <a:pt x="1147" y="2474"/>
                    <a:pt x="854" y="2519"/>
                  </a:cubicBezTo>
                  <a:cubicBezTo>
                    <a:pt x="112" y="2586"/>
                    <a:pt x="0" y="2227"/>
                    <a:pt x="112" y="1395"/>
                  </a:cubicBezTo>
                  <a:cubicBezTo>
                    <a:pt x="157" y="945"/>
                    <a:pt x="292" y="248"/>
                    <a:pt x="607" y="13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6"/>
            <p:cNvSpPr/>
            <p:nvPr/>
          </p:nvSpPr>
          <p:spPr>
            <a:xfrm>
              <a:off x="5122025" y="2556750"/>
              <a:ext cx="355300" cy="585775"/>
            </a:xfrm>
            <a:custGeom>
              <a:avLst/>
              <a:gdLst/>
              <a:ahLst/>
              <a:cxnLst/>
              <a:rect l="l" t="t" r="r" b="b"/>
              <a:pathLst>
                <a:path w="14212" h="23431" extrusionOk="0">
                  <a:moveTo>
                    <a:pt x="248" y="21272"/>
                  </a:moveTo>
                  <a:cubicBezTo>
                    <a:pt x="181" y="21811"/>
                    <a:pt x="68" y="22373"/>
                    <a:pt x="1" y="22891"/>
                  </a:cubicBezTo>
                  <a:cubicBezTo>
                    <a:pt x="2160" y="23430"/>
                    <a:pt x="3913" y="22553"/>
                    <a:pt x="5375" y="21362"/>
                  </a:cubicBezTo>
                  <a:cubicBezTo>
                    <a:pt x="6814" y="20170"/>
                    <a:pt x="8051" y="18393"/>
                    <a:pt x="9265" y="16347"/>
                  </a:cubicBezTo>
                  <a:cubicBezTo>
                    <a:pt x="10412" y="14436"/>
                    <a:pt x="11626" y="12277"/>
                    <a:pt x="12571" y="9804"/>
                  </a:cubicBezTo>
                  <a:cubicBezTo>
                    <a:pt x="13447" y="7510"/>
                    <a:pt x="14212" y="5104"/>
                    <a:pt x="13627" y="3395"/>
                  </a:cubicBezTo>
                  <a:cubicBezTo>
                    <a:pt x="13313" y="2451"/>
                    <a:pt x="12593" y="1597"/>
                    <a:pt x="11671" y="967"/>
                  </a:cubicBezTo>
                  <a:cubicBezTo>
                    <a:pt x="11356" y="742"/>
                    <a:pt x="10952" y="585"/>
                    <a:pt x="10547" y="360"/>
                  </a:cubicBezTo>
                  <a:cubicBezTo>
                    <a:pt x="10165" y="135"/>
                    <a:pt x="9647" y="0"/>
                    <a:pt x="9423" y="382"/>
                  </a:cubicBezTo>
                  <a:cubicBezTo>
                    <a:pt x="9153" y="900"/>
                    <a:pt x="9760" y="1304"/>
                    <a:pt x="10097" y="1574"/>
                  </a:cubicBezTo>
                  <a:cubicBezTo>
                    <a:pt x="11266" y="2541"/>
                    <a:pt x="11918" y="3800"/>
                    <a:pt x="11918" y="5239"/>
                  </a:cubicBezTo>
                  <a:cubicBezTo>
                    <a:pt x="11896" y="6004"/>
                    <a:pt x="11649" y="6813"/>
                    <a:pt x="11379" y="7758"/>
                  </a:cubicBezTo>
                  <a:cubicBezTo>
                    <a:pt x="11154" y="8567"/>
                    <a:pt x="10862" y="9557"/>
                    <a:pt x="10547" y="10434"/>
                  </a:cubicBezTo>
                  <a:cubicBezTo>
                    <a:pt x="9243" y="14121"/>
                    <a:pt x="7219" y="17224"/>
                    <a:pt x="5173" y="19518"/>
                  </a:cubicBezTo>
                  <a:cubicBezTo>
                    <a:pt x="4656" y="20080"/>
                    <a:pt x="4093" y="20575"/>
                    <a:pt x="3441" y="20934"/>
                  </a:cubicBezTo>
                  <a:cubicBezTo>
                    <a:pt x="2834" y="21272"/>
                    <a:pt x="2047" y="21609"/>
                    <a:pt x="1418" y="21586"/>
                  </a:cubicBezTo>
                  <a:cubicBezTo>
                    <a:pt x="1058" y="21586"/>
                    <a:pt x="743" y="21474"/>
                    <a:pt x="248" y="212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6"/>
            <p:cNvSpPr/>
            <p:nvPr/>
          </p:nvSpPr>
          <p:spPr>
            <a:xfrm>
              <a:off x="5312050" y="2541575"/>
              <a:ext cx="66350" cy="67475"/>
            </a:xfrm>
            <a:custGeom>
              <a:avLst/>
              <a:gdLst/>
              <a:ahLst/>
              <a:cxnLst/>
              <a:rect l="l" t="t" r="r" b="b"/>
              <a:pathLst>
                <a:path w="2654" h="2699" extrusionOk="0">
                  <a:moveTo>
                    <a:pt x="2406" y="292"/>
                  </a:moveTo>
                  <a:cubicBezTo>
                    <a:pt x="2069" y="0"/>
                    <a:pt x="1507" y="225"/>
                    <a:pt x="1079" y="315"/>
                  </a:cubicBezTo>
                  <a:cubicBezTo>
                    <a:pt x="652" y="405"/>
                    <a:pt x="270" y="495"/>
                    <a:pt x="135" y="832"/>
                  </a:cubicBezTo>
                  <a:cubicBezTo>
                    <a:pt x="0" y="1169"/>
                    <a:pt x="248" y="1417"/>
                    <a:pt x="472" y="1664"/>
                  </a:cubicBezTo>
                  <a:cubicBezTo>
                    <a:pt x="720" y="1934"/>
                    <a:pt x="900" y="2181"/>
                    <a:pt x="1169" y="2339"/>
                  </a:cubicBezTo>
                  <a:cubicBezTo>
                    <a:pt x="1822" y="2698"/>
                    <a:pt x="2046" y="2428"/>
                    <a:pt x="2316" y="1641"/>
                  </a:cubicBezTo>
                  <a:cubicBezTo>
                    <a:pt x="2474" y="1192"/>
                    <a:pt x="2653" y="517"/>
                    <a:pt x="2406" y="2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6"/>
            <p:cNvSpPr/>
            <p:nvPr/>
          </p:nvSpPr>
          <p:spPr>
            <a:xfrm>
              <a:off x="5095050" y="3091900"/>
              <a:ext cx="74800" cy="76475"/>
            </a:xfrm>
            <a:custGeom>
              <a:avLst/>
              <a:gdLst/>
              <a:ahLst/>
              <a:cxnLst/>
              <a:rect l="l" t="t" r="r" b="b"/>
              <a:pathLst>
                <a:path w="2992" h="3059" extrusionOk="0">
                  <a:moveTo>
                    <a:pt x="2564" y="2519"/>
                  </a:moveTo>
                  <a:cubicBezTo>
                    <a:pt x="2474" y="2856"/>
                    <a:pt x="2114" y="3059"/>
                    <a:pt x="1777" y="2969"/>
                  </a:cubicBezTo>
                  <a:lnTo>
                    <a:pt x="540" y="2631"/>
                  </a:lnTo>
                  <a:cubicBezTo>
                    <a:pt x="203" y="2541"/>
                    <a:pt x="1" y="2182"/>
                    <a:pt x="91" y="1844"/>
                  </a:cubicBezTo>
                  <a:lnTo>
                    <a:pt x="450" y="518"/>
                  </a:lnTo>
                  <a:cubicBezTo>
                    <a:pt x="540" y="180"/>
                    <a:pt x="878" y="1"/>
                    <a:pt x="1215" y="91"/>
                  </a:cubicBezTo>
                  <a:lnTo>
                    <a:pt x="2474" y="428"/>
                  </a:lnTo>
                  <a:cubicBezTo>
                    <a:pt x="2811" y="518"/>
                    <a:pt x="2991" y="855"/>
                    <a:pt x="2901" y="11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66"/>
          <p:cNvGrpSpPr/>
          <p:nvPr/>
        </p:nvGrpSpPr>
        <p:grpSpPr>
          <a:xfrm rot="-2700149">
            <a:off x="970256" y="492697"/>
            <a:ext cx="1506117" cy="1616839"/>
            <a:chOff x="6147400" y="1188050"/>
            <a:chExt cx="923625" cy="991525"/>
          </a:xfrm>
        </p:grpSpPr>
        <p:sp>
          <p:nvSpPr>
            <p:cNvPr id="980" name="Google Shape;980;p66"/>
            <p:cNvSpPr/>
            <p:nvPr/>
          </p:nvSpPr>
          <p:spPr>
            <a:xfrm>
              <a:off x="6359325" y="1188050"/>
              <a:ext cx="544750" cy="168550"/>
            </a:xfrm>
            <a:custGeom>
              <a:avLst/>
              <a:gdLst/>
              <a:ahLst/>
              <a:cxnLst/>
              <a:rect l="l" t="t" r="r" b="b"/>
              <a:pathLst>
                <a:path w="21790" h="6742" extrusionOk="0">
                  <a:moveTo>
                    <a:pt x="1051" y="1"/>
                  </a:moveTo>
                  <a:cubicBezTo>
                    <a:pt x="728" y="1"/>
                    <a:pt x="378" y="78"/>
                    <a:pt x="135" y="355"/>
                  </a:cubicBezTo>
                  <a:cubicBezTo>
                    <a:pt x="113" y="355"/>
                    <a:pt x="90" y="378"/>
                    <a:pt x="68" y="400"/>
                  </a:cubicBezTo>
                  <a:cubicBezTo>
                    <a:pt x="45" y="423"/>
                    <a:pt x="23" y="445"/>
                    <a:pt x="0" y="468"/>
                  </a:cubicBezTo>
                  <a:cubicBezTo>
                    <a:pt x="90" y="513"/>
                    <a:pt x="203" y="557"/>
                    <a:pt x="315" y="580"/>
                  </a:cubicBezTo>
                  <a:cubicBezTo>
                    <a:pt x="540" y="670"/>
                    <a:pt x="810" y="737"/>
                    <a:pt x="1035" y="805"/>
                  </a:cubicBezTo>
                  <a:cubicBezTo>
                    <a:pt x="2496" y="1232"/>
                    <a:pt x="3935" y="1569"/>
                    <a:pt x="5374" y="1974"/>
                  </a:cubicBezTo>
                  <a:cubicBezTo>
                    <a:pt x="7263" y="2491"/>
                    <a:pt x="9197" y="2986"/>
                    <a:pt x="11131" y="3526"/>
                  </a:cubicBezTo>
                  <a:cubicBezTo>
                    <a:pt x="12997" y="4043"/>
                    <a:pt x="21632" y="6719"/>
                    <a:pt x="21789" y="6741"/>
                  </a:cubicBezTo>
                  <a:lnTo>
                    <a:pt x="21744" y="6426"/>
                  </a:lnTo>
                  <a:cubicBezTo>
                    <a:pt x="21744" y="6404"/>
                    <a:pt x="21744" y="6404"/>
                    <a:pt x="21744" y="6404"/>
                  </a:cubicBezTo>
                  <a:cubicBezTo>
                    <a:pt x="21722" y="6359"/>
                    <a:pt x="21722" y="6291"/>
                    <a:pt x="21699" y="6224"/>
                  </a:cubicBezTo>
                  <a:cubicBezTo>
                    <a:pt x="21699" y="6224"/>
                    <a:pt x="21699" y="6201"/>
                    <a:pt x="21699" y="6201"/>
                  </a:cubicBezTo>
                  <a:cubicBezTo>
                    <a:pt x="21677" y="6134"/>
                    <a:pt x="21654" y="6067"/>
                    <a:pt x="21632" y="5999"/>
                  </a:cubicBezTo>
                  <a:cubicBezTo>
                    <a:pt x="21609" y="5932"/>
                    <a:pt x="21564" y="5887"/>
                    <a:pt x="21542" y="5819"/>
                  </a:cubicBezTo>
                  <a:cubicBezTo>
                    <a:pt x="21542" y="5819"/>
                    <a:pt x="21542" y="5797"/>
                    <a:pt x="21542" y="5797"/>
                  </a:cubicBezTo>
                  <a:cubicBezTo>
                    <a:pt x="21497" y="5729"/>
                    <a:pt x="21474" y="5684"/>
                    <a:pt x="21429" y="5617"/>
                  </a:cubicBezTo>
                  <a:cubicBezTo>
                    <a:pt x="21384" y="5549"/>
                    <a:pt x="21339" y="5504"/>
                    <a:pt x="21317" y="5459"/>
                  </a:cubicBezTo>
                  <a:cubicBezTo>
                    <a:pt x="21294" y="5437"/>
                    <a:pt x="21294" y="5437"/>
                    <a:pt x="21272" y="5414"/>
                  </a:cubicBezTo>
                  <a:cubicBezTo>
                    <a:pt x="21227" y="5369"/>
                    <a:pt x="21182" y="5324"/>
                    <a:pt x="21137" y="5257"/>
                  </a:cubicBezTo>
                  <a:lnTo>
                    <a:pt x="21114" y="5257"/>
                  </a:lnTo>
                  <a:cubicBezTo>
                    <a:pt x="21070" y="5212"/>
                    <a:pt x="21025" y="5167"/>
                    <a:pt x="20957" y="5122"/>
                  </a:cubicBezTo>
                  <a:cubicBezTo>
                    <a:pt x="20935" y="5100"/>
                    <a:pt x="20935" y="5100"/>
                    <a:pt x="20912" y="5077"/>
                  </a:cubicBezTo>
                  <a:cubicBezTo>
                    <a:pt x="20845" y="5032"/>
                    <a:pt x="20777" y="4987"/>
                    <a:pt x="20710" y="4942"/>
                  </a:cubicBezTo>
                  <a:cubicBezTo>
                    <a:pt x="19945" y="4515"/>
                    <a:pt x="18978" y="4290"/>
                    <a:pt x="18101" y="3998"/>
                  </a:cubicBezTo>
                  <a:cubicBezTo>
                    <a:pt x="15448" y="3166"/>
                    <a:pt x="12862" y="2694"/>
                    <a:pt x="10321" y="2042"/>
                  </a:cubicBezTo>
                  <a:cubicBezTo>
                    <a:pt x="7713" y="1345"/>
                    <a:pt x="5150" y="782"/>
                    <a:pt x="2609" y="265"/>
                  </a:cubicBezTo>
                  <a:cubicBezTo>
                    <a:pt x="2226" y="198"/>
                    <a:pt x="1754" y="63"/>
                    <a:pt x="1327" y="18"/>
                  </a:cubicBezTo>
                  <a:cubicBezTo>
                    <a:pt x="1240" y="8"/>
                    <a:pt x="1146" y="1"/>
                    <a:pt x="1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6"/>
            <p:cNvSpPr/>
            <p:nvPr/>
          </p:nvSpPr>
          <p:spPr>
            <a:xfrm>
              <a:off x="6257000" y="1232325"/>
              <a:ext cx="814025" cy="947250"/>
            </a:xfrm>
            <a:custGeom>
              <a:avLst/>
              <a:gdLst/>
              <a:ahLst/>
              <a:cxnLst/>
              <a:rect l="l" t="t" r="r" b="b"/>
              <a:pathLst>
                <a:path w="32561" h="37890" extrusionOk="0">
                  <a:moveTo>
                    <a:pt x="31054" y="7533"/>
                  </a:moveTo>
                  <a:cubicBezTo>
                    <a:pt x="31436" y="7781"/>
                    <a:pt x="32223" y="8365"/>
                    <a:pt x="32358" y="8883"/>
                  </a:cubicBezTo>
                  <a:cubicBezTo>
                    <a:pt x="32493" y="9377"/>
                    <a:pt x="32201" y="10029"/>
                    <a:pt x="31953" y="10569"/>
                  </a:cubicBezTo>
                  <a:cubicBezTo>
                    <a:pt x="31751" y="11041"/>
                    <a:pt x="31279" y="11918"/>
                    <a:pt x="31459" y="12323"/>
                  </a:cubicBezTo>
                  <a:cubicBezTo>
                    <a:pt x="31616" y="12683"/>
                    <a:pt x="32223" y="12953"/>
                    <a:pt x="32403" y="13335"/>
                  </a:cubicBezTo>
                  <a:cubicBezTo>
                    <a:pt x="32560" y="13650"/>
                    <a:pt x="32358" y="14167"/>
                    <a:pt x="32246" y="14504"/>
                  </a:cubicBezTo>
                  <a:cubicBezTo>
                    <a:pt x="31953" y="15358"/>
                    <a:pt x="31571" y="16123"/>
                    <a:pt x="31144" y="16977"/>
                  </a:cubicBezTo>
                  <a:cubicBezTo>
                    <a:pt x="30896" y="17495"/>
                    <a:pt x="30627" y="18034"/>
                    <a:pt x="30244" y="18304"/>
                  </a:cubicBezTo>
                  <a:cubicBezTo>
                    <a:pt x="29997" y="18484"/>
                    <a:pt x="29637" y="18641"/>
                    <a:pt x="29345" y="18754"/>
                  </a:cubicBezTo>
                  <a:cubicBezTo>
                    <a:pt x="29008" y="18866"/>
                    <a:pt x="28648" y="18889"/>
                    <a:pt x="28445" y="19069"/>
                  </a:cubicBezTo>
                  <a:cubicBezTo>
                    <a:pt x="28153" y="19338"/>
                    <a:pt x="27861" y="19878"/>
                    <a:pt x="27636" y="20283"/>
                  </a:cubicBezTo>
                  <a:cubicBezTo>
                    <a:pt x="27051" y="21317"/>
                    <a:pt x="26354" y="22801"/>
                    <a:pt x="25905" y="23768"/>
                  </a:cubicBezTo>
                  <a:cubicBezTo>
                    <a:pt x="25207" y="25320"/>
                    <a:pt x="24533" y="27029"/>
                    <a:pt x="24083" y="28333"/>
                  </a:cubicBezTo>
                  <a:cubicBezTo>
                    <a:pt x="23319" y="30514"/>
                    <a:pt x="22419" y="32875"/>
                    <a:pt x="21632" y="35146"/>
                  </a:cubicBezTo>
                  <a:cubicBezTo>
                    <a:pt x="21385" y="35821"/>
                    <a:pt x="21160" y="36877"/>
                    <a:pt x="20508" y="37395"/>
                  </a:cubicBezTo>
                  <a:cubicBezTo>
                    <a:pt x="19923" y="37889"/>
                    <a:pt x="18889" y="37664"/>
                    <a:pt x="18079" y="37507"/>
                  </a:cubicBezTo>
                  <a:cubicBezTo>
                    <a:pt x="17135" y="37327"/>
                    <a:pt x="16303" y="37102"/>
                    <a:pt x="15539" y="36855"/>
                  </a:cubicBezTo>
                  <a:cubicBezTo>
                    <a:pt x="13830" y="36338"/>
                    <a:pt x="12053" y="35776"/>
                    <a:pt x="10367" y="35146"/>
                  </a:cubicBezTo>
                  <a:cubicBezTo>
                    <a:pt x="9332" y="34764"/>
                    <a:pt x="8500" y="34404"/>
                    <a:pt x="7736" y="34112"/>
                  </a:cubicBezTo>
                  <a:cubicBezTo>
                    <a:pt x="6027" y="33460"/>
                    <a:pt x="4341" y="32830"/>
                    <a:pt x="2497" y="32065"/>
                  </a:cubicBezTo>
                  <a:cubicBezTo>
                    <a:pt x="1193" y="31526"/>
                    <a:pt x="1" y="30694"/>
                    <a:pt x="23" y="29457"/>
                  </a:cubicBezTo>
                  <a:cubicBezTo>
                    <a:pt x="23" y="28940"/>
                    <a:pt x="248" y="28310"/>
                    <a:pt x="428" y="27658"/>
                  </a:cubicBezTo>
                  <a:cubicBezTo>
                    <a:pt x="585" y="27051"/>
                    <a:pt x="743" y="26421"/>
                    <a:pt x="923" y="25859"/>
                  </a:cubicBezTo>
                  <a:cubicBezTo>
                    <a:pt x="1328" y="24600"/>
                    <a:pt x="1867" y="23341"/>
                    <a:pt x="2362" y="22172"/>
                  </a:cubicBezTo>
                  <a:cubicBezTo>
                    <a:pt x="3936" y="18484"/>
                    <a:pt x="5308" y="14729"/>
                    <a:pt x="6904" y="11041"/>
                  </a:cubicBezTo>
                  <a:cubicBezTo>
                    <a:pt x="7916" y="8703"/>
                    <a:pt x="9220" y="6027"/>
                    <a:pt x="10457" y="3576"/>
                  </a:cubicBezTo>
                  <a:cubicBezTo>
                    <a:pt x="11244" y="1979"/>
                    <a:pt x="12436" y="91"/>
                    <a:pt x="13852" y="23"/>
                  </a:cubicBezTo>
                  <a:cubicBezTo>
                    <a:pt x="14459" y="1"/>
                    <a:pt x="15224" y="293"/>
                    <a:pt x="15921" y="495"/>
                  </a:cubicBezTo>
                  <a:cubicBezTo>
                    <a:pt x="18012" y="1148"/>
                    <a:pt x="20238" y="2272"/>
                    <a:pt x="22352" y="3306"/>
                  </a:cubicBezTo>
                  <a:cubicBezTo>
                    <a:pt x="24645" y="4453"/>
                    <a:pt x="26602" y="5262"/>
                    <a:pt x="28828" y="6342"/>
                  </a:cubicBezTo>
                  <a:cubicBezTo>
                    <a:pt x="29592" y="6701"/>
                    <a:pt x="30312" y="7084"/>
                    <a:pt x="31054" y="753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6"/>
            <p:cNvSpPr/>
            <p:nvPr/>
          </p:nvSpPr>
          <p:spPr>
            <a:xfrm>
              <a:off x="6574625" y="1332950"/>
              <a:ext cx="416575" cy="220950"/>
            </a:xfrm>
            <a:custGeom>
              <a:avLst/>
              <a:gdLst/>
              <a:ahLst/>
              <a:cxnLst/>
              <a:rect l="l" t="t" r="r" b="b"/>
              <a:pathLst>
                <a:path w="16663" h="8838" extrusionOk="0">
                  <a:moveTo>
                    <a:pt x="16572" y="7533"/>
                  </a:moveTo>
                  <a:cubicBezTo>
                    <a:pt x="16617" y="7466"/>
                    <a:pt x="16640" y="7376"/>
                    <a:pt x="16662" y="7309"/>
                  </a:cubicBezTo>
                  <a:cubicBezTo>
                    <a:pt x="16190" y="7084"/>
                    <a:pt x="15695" y="6859"/>
                    <a:pt x="15223" y="6634"/>
                  </a:cubicBezTo>
                  <a:cubicBezTo>
                    <a:pt x="13065" y="5577"/>
                    <a:pt x="11131" y="4655"/>
                    <a:pt x="8927" y="3643"/>
                  </a:cubicBezTo>
                  <a:cubicBezTo>
                    <a:pt x="7601" y="3036"/>
                    <a:pt x="6206" y="2474"/>
                    <a:pt x="4767" y="1822"/>
                  </a:cubicBezTo>
                  <a:cubicBezTo>
                    <a:pt x="4183" y="1552"/>
                    <a:pt x="3576" y="1282"/>
                    <a:pt x="2699" y="900"/>
                  </a:cubicBezTo>
                  <a:cubicBezTo>
                    <a:pt x="2159" y="675"/>
                    <a:pt x="877" y="1"/>
                    <a:pt x="607" y="113"/>
                  </a:cubicBezTo>
                  <a:cubicBezTo>
                    <a:pt x="338" y="226"/>
                    <a:pt x="0" y="878"/>
                    <a:pt x="113" y="1125"/>
                  </a:cubicBezTo>
                  <a:cubicBezTo>
                    <a:pt x="203" y="1350"/>
                    <a:pt x="607" y="1485"/>
                    <a:pt x="1035" y="1687"/>
                  </a:cubicBezTo>
                  <a:cubicBezTo>
                    <a:pt x="2137" y="2204"/>
                    <a:pt x="3216" y="2744"/>
                    <a:pt x="4138" y="3149"/>
                  </a:cubicBezTo>
                  <a:cubicBezTo>
                    <a:pt x="7668" y="4723"/>
                    <a:pt x="11086" y="6544"/>
                    <a:pt x="14504" y="8163"/>
                  </a:cubicBezTo>
                  <a:cubicBezTo>
                    <a:pt x="14953" y="8365"/>
                    <a:pt x="15516" y="8658"/>
                    <a:pt x="15943" y="8838"/>
                  </a:cubicBezTo>
                  <a:cubicBezTo>
                    <a:pt x="16168" y="8410"/>
                    <a:pt x="16393" y="7983"/>
                    <a:pt x="16572" y="753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66"/>
            <p:cNvSpPr/>
            <p:nvPr/>
          </p:nvSpPr>
          <p:spPr>
            <a:xfrm>
              <a:off x="6525150" y="1408275"/>
              <a:ext cx="427825" cy="225450"/>
            </a:xfrm>
            <a:custGeom>
              <a:avLst/>
              <a:gdLst/>
              <a:ahLst/>
              <a:cxnLst/>
              <a:rect l="l" t="t" r="r" b="b"/>
              <a:pathLst>
                <a:path w="17113" h="9018" extrusionOk="0">
                  <a:moveTo>
                    <a:pt x="17112" y="7556"/>
                  </a:moveTo>
                  <a:cubicBezTo>
                    <a:pt x="16528" y="7219"/>
                    <a:pt x="15853" y="6949"/>
                    <a:pt x="15224" y="6634"/>
                  </a:cubicBezTo>
                  <a:cubicBezTo>
                    <a:pt x="13065" y="5577"/>
                    <a:pt x="11131" y="4655"/>
                    <a:pt x="8927" y="3666"/>
                  </a:cubicBezTo>
                  <a:cubicBezTo>
                    <a:pt x="7601" y="3059"/>
                    <a:pt x="6207" y="2474"/>
                    <a:pt x="4768" y="1822"/>
                  </a:cubicBezTo>
                  <a:cubicBezTo>
                    <a:pt x="4183" y="1552"/>
                    <a:pt x="3576" y="1282"/>
                    <a:pt x="2699" y="900"/>
                  </a:cubicBezTo>
                  <a:cubicBezTo>
                    <a:pt x="2159" y="675"/>
                    <a:pt x="878" y="1"/>
                    <a:pt x="608" y="113"/>
                  </a:cubicBezTo>
                  <a:cubicBezTo>
                    <a:pt x="338" y="226"/>
                    <a:pt x="1" y="878"/>
                    <a:pt x="113" y="1125"/>
                  </a:cubicBezTo>
                  <a:cubicBezTo>
                    <a:pt x="203" y="1350"/>
                    <a:pt x="608" y="1485"/>
                    <a:pt x="1035" y="1687"/>
                  </a:cubicBezTo>
                  <a:cubicBezTo>
                    <a:pt x="2137" y="2227"/>
                    <a:pt x="3216" y="2744"/>
                    <a:pt x="4138" y="3171"/>
                  </a:cubicBezTo>
                  <a:cubicBezTo>
                    <a:pt x="7691" y="4723"/>
                    <a:pt x="11086" y="6544"/>
                    <a:pt x="14504" y="8163"/>
                  </a:cubicBezTo>
                  <a:cubicBezTo>
                    <a:pt x="15179" y="8478"/>
                    <a:pt x="16078" y="8973"/>
                    <a:pt x="16483" y="9018"/>
                  </a:cubicBezTo>
                  <a:cubicBezTo>
                    <a:pt x="16708" y="8523"/>
                    <a:pt x="16910" y="8051"/>
                    <a:pt x="17112" y="75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66"/>
            <p:cNvSpPr/>
            <p:nvPr/>
          </p:nvSpPr>
          <p:spPr>
            <a:xfrm>
              <a:off x="6510525" y="1496550"/>
              <a:ext cx="407025" cy="215875"/>
            </a:xfrm>
            <a:custGeom>
              <a:avLst/>
              <a:gdLst/>
              <a:ahLst/>
              <a:cxnLst/>
              <a:rect l="l" t="t" r="r" b="b"/>
              <a:pathLst>
                <a:path w="16281" h="8635" extrusionOk="0">
                  <a:moveTo>
                    <a:pt x="16281" y="7128"/>
                  </a:moveTo>
                  <a:cubicBezTo>
                    <a:pt x="15921" y="6971"/>
                    <a:pt x="15561" y="6791"/>
                    <a:pt x="15224" y="6633"/>
                  </a:cubicBezTo>
                  <a:cubicBezTo>
                    <a:pt x="13065" y="5576"/>
                    <a:pt x="11131" y="4632"/>
                    <a:pt x="8928" y="3643"/>
                  </a:cubicBezTo>
                  <a:cubicBezTo>
                    <a:pt x="7579" y="3036"/>
                    <a:pt x="6207" y="2473"/>
                    <a:pt x="4768" y="1821"/>
                  </a:cubicBezTo>
                  <a:cubicBezTo>
                    <a:pt x="4161" y="1552"/>
                    <a:pt x="3576" y="1282"/>
                    <a:pt x="2677" y="899"/>
                  </a:cubicBezTo>
                  <a:cubicBezTo>
                    <a:pt x="2160" y="675"/>
                    <a:pt x="855" y="0"/>
                    <a:pt x="608" y="112"/>
                  </a:cubicBezTo>
                  <a:cubicBezTo>
                    <a:pt x="338" y="225"/>
                    <a:pt x="1" y="854"/>
                    <a:pt x="113" y="1124"/>
                  </a:cubicBezTo>
                  <a:cubicBezTo>
                    <a:pt x="203" y="1349"/>
                    <a:pt x="608" y="1484"/>
                    <a:pt x="1035" y="1686"/>
                  </a:cubicBezTo>
                  <a:cubicBezTo>
                    <a:pt x="2115" y="2204"/>
                    <a:pt x="3216" y="2743"/>
                    <a:pt x="4138" y="3148"/>
                  </a:cubicBezTo>
                  <a:cubicBezTo>
                    <a:pt x="7669" y="4722"/>
                    <a:pt x="11086" y="6543"/>
                    <a:pt x="14504" y="8162"/>
                  </a:cubicBezTo>
                  <a:cubicBezTo>
                    <a:pt x="14819" y="8297"/>
                    <a:pt x="15156" y="8477"/>
                    <a:pt x="15494" y="8635"/>
                  </a:cubicBezTo>
                  <a:cubicBezTo>
                    <a:pt x="15764" y="8140"/>
                    <a:pt x="16033" y="7645"/>
                    <a:pt x="16281" y="71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6"/>
            <p:cNvSpPr/>
            <p:nvPr/>
          </p:nvSpPr>
          <p:spPr>
            <a:xfrm>
              <a:off x="6461075" y="1571875"/>
              <a:ext cx="414325" cy="219250"/>
            </a:xfrm>
            <a:custGeom>
              <a:avLst/>
              <a:gdLst/>
              <a:ahLst/>
              <a:cxnLst/>
              <a:rect l="l" t="t" r="r" b="b"/>
              <a:pathLst>
                <a:path w="16573" h="8770" extrusionOk="0">
                  <a:moveTo>
                    <a:pt x="16572" y="7263"/>
                  </a:moveTo>
                  <a:cubicBezTo>
                    <a:pt x="16123" y="7061"/>
                    <a:pt x="15650" y="6858"/>
                    <a:pt x="15223" y="6633"/>
                  </a:cubicBezTo>
                  <a:cubicBezTo>
                    <a:pt x="13064" y="5577"/>
                    <a:pt x="11131" y="4655"/>
                    <a:pt x="8927" y="3665"/>
                  </a:cubicBezTo>
                  <a:cubicBezTo>
                    <a:pt x="7578" y="3058"/>
                    <a:pt x="6206" y="2474"/>
                    <a:pt x="4767" y="1821"/>
                  </a:cubicBezTo>
                  <a:cubicBezTo>
                    <a:pt x="4160" y="1552"/>
                    <a:pt x="3575" y="1282"/>
                    <a:pt x="2676" y="900"/>
                  </a:cubicBezTo>
                  <a:cubicBezTo>
                    <a:pt x="2159" y="675"/>
                    <a:pt x="855" y="0"/>
                    <a:pt x="607" y="113"/>
                  </a:cubicBezTo>
                  <a:cubicBezTo>
                    <a:pt x="337" y="225"/>
                    <a:pt x="0" y="877"/>
                    <a:pt x="113" y="1124"/>
                  </a:cubicBezTo>
                  <a:cubicBezTo>
                    <a:pt x="203" y="1349"/>
                    <a:pt x="607" y="1484"/>
                    <a:pt x="1035" y="1687"/>
                  </a:cubicBezTo>
                  <a:cubicBezTo>
                    <a:pt x="2114" y="2204"/>
                    <a:pt x="3216" y="2743"/>
                    <a:pt x="4138" y="3148"/>
                  </a:cubicBezTo>
                  <a:cubicBezTo>
                    <a:pt x="7668" y="4722"/>
                    <a:pt x="11086" y="6543"/>
                    <a:pt x="14504" y="8162"/>
                  </a:cubicBezTo>
                  <a:cubicBezTo>
                    <a:pt x="14886" y="8342"/>
                    <a:pt x="15336" y="8590"/>
                    <a:pt x="15740" y="8770"/>
                  </a:cubicBezTo>
                  <a:cubicBezTo>
                    <a:pt x="16010" y="8252"/>
                    <a:pt x="16280" y="7758"/>
                    <a:pt x="16572" y="72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6"/>
            <p:cNvSpPr/>
            <p:nvPr/>
          </p:nvSpPr>
          <p:spPr>
            <a:xfrm>
              <a:off x="6430150" y="1645500"/>
              <a:ext cx="417125" cy="220950"/>
            </a:xfrm>
            <a:custGeom>
              <a:avLst/>
              <a:gdLst/>
              <a:ahLst/>
              <a:cxnLst/>
              <a:rect l="l" t="t" r="r" b="b"/>
              <a:pathLst>
                <a:path w="16685" h="8838" extrusionOk="0">
                  <a:moveTo>
                    <a:pt x="16595" y="7533"/>
                  </a:moveTo>
                  <a:cubicBezTo>
                    <a:pt x="16618" y="7444"/>
                    <a:pt x="16640" y="7376"/>
                    <a:pt x="16685" y="7309"/>
                  </a:cubicBezTo>
                  <a:cubicBezTo>
                    <a:pt x="16213" y="7061"/>
                    <a:pt x="15696" y="6859"/>
                    <a:pt x="15223" y="6634"/>
                  </a:cubicBezTo>
                  <a:cubicBezTo>
                    <a:pt x="13065" y="5577"/>
                    <a:pt x="11153" y="4633"/>
                    <a:pt x="8950" y="3643"/>
                  </a:cubicBezTo>
                  <a:cubicBezTo>
                    <a:pt x="7601" y="3036"/>
                    <a:pt x="6229" y="2474"/>
                    <a:pt x="4767" y="1822"/>
                  </a:cubicBezTo>
                  <a:cubicBezTo>
                    <a:pt x="4183" y="1530"/>
                    <a:pt x="3598" y="1282"/>
                    <a:pt x="2699" y="900"/>
                  </a:cubicBezTo>
                  <a:cubicBezTo>
                    <a:pt x="2159" y="675"/>
                    <a:pt x="877" y="1"/>
                    <a:pt x="608" y="91"/>
                  </a:cubicBezTo>
                  <a:cubicBezTo>
                    <a:pt x="360" y="226"/>
                    <a:pt x="0" y="855"/>
                    <a:pt x="113" y="1125"/>
                  </a:cubicBezTo>
                  <a:cubicBezTo>
                    <a:pt x="225" y="1350"/>
                    <a:pt x="608" y="1485"/>
                    <a:pt x="1035" y="1687"/>
                  </a:cubicBezTo>
                  <a:cubicBezTo>
                    <a:pt x="2137" y="2204"/>
                    <a:pt x="3216" y="2744"/>
                    <a:pt x="4138" y="3149"/>
                  </a:cubicBezTo>
                  <a:cubicBezTo>
                    <a:pt x="7691" y="4723"/>
                    <a:pt x="11108" y="6522"/>
                    <a:pt x="14526" y="8141"/>
                  </a:cubicBezTo>
                  <a:cubicBezTo>
                    <a:pt x="14976" y="8365"/>
                    <a:pt x="15516" y="8658"/>
                    <a:pt x="15965" y="8838"/>
                  </a:cubicBezTo>
                  <a:cubicBezTo>
                    <a:pt x="16190" y="8410"/>
                    <a:pt x="16415" y="7983"/>
                    <a:pt x="16595" y="753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6"/>
            <p:cNvSpPr/>
            <p:nvPr/>
          </p:nvSpPr>
          <p:spPr>
            <a:xfrm>
              <a:off x="6380675" y="1720825"/>
              <a:ext cx="427825" cy="224900"/>
            </a:xfrm>
            <a:custGeom>
              <a:avLst/>
              <a:gdLst/>
              <a:ahLst/>
              <a:cxnLst/>
              <a:rect l="l" t="t" r="r" b="b"/>
              <a:pathLst>
                <a:path w="17113" h="8996" extrusionOk="0">
                  <a:moveTo>
                    <a:pt x="17112" y="7556"/>
                  </a:moveTo>
                  <a:cubicBezTo>
                    <a:pt x="16528" y="7196"/>
                    <a:pt x="15853" y="6926"/>
                    <a:pt x="15224" y="6634"/>
                  </a:cubicBezTo>
                  <a:cubicBezTo>
                    <a:pt x="13087" y="5577"/>
                    <a:pt x="11154" y="4633"/>
                    <a:pt x="8950" y="3644"/>
                  </a:cubicBezTo>
                  <a:cubicBezTo>
                    <a:pt x="7601" y="3036"/>
                    <a:pt x="6229" y="2474"/>
                    <a:pt x="4790" y="1822"/>
                  </a:cubicBezTo>
                  <a:cubicBezTo>
                    <a:pt x="4183" y="1552"/>
                    <a:pt x="3598" y="1283"/>
                    <a:pt x="2699" y="900"/>
                  </a:cubicBezTo>
                  <a:cubicBezTo>
                    <a:pt x="2159" y="675"/>
                    <a:pt x="878" y="1"/>
                    <a:pt x="630" y="113"/>
                  </a:cubicBezTo>
                  <a:cubicBezTo>
                    <a:pt x="361" y="226"/>
                    <a:pt x="1" y="855"/>
                    <a:pt x="113" y="1125"/>
                  </a:cubicBezTo>
                  <a:cubicBezTo>
                    <a:pt x="226" y="1350"/>
                    <a:pt x="608" y="1485"/>
                    <a:pt x="1058" y="1687"/>
                  </a:cubicBezTo>
                  <a:cubicBezTo>
                    <a:pt x="2137" y="2204"/>
                    <a:pt x="3216" y="2744"/>
                    <a:pt x="4161" y="3149"/>
                  </a:cubicBezTo>
                  <a:cubicBezTo>
                    <a:pt x="7691" y="4723"/>
                    <a:pt x="11109" y="6544"/>
                    <a:pt x="14527" y="8163"/>
                  </a:cubicBezTo>
                  <a:cubicBezTo>
                    <a:pt x="15179" y="8478"/>
                    <a:pt x="16078" y="8973"/>
                    <a:pt x="16505" y="8995"/>
                  </a:cubicBezTo>
                  <a:cubicBezTo>
                    <a:pt x="16708" y="8523"/>
                    <a:pt x="16910" y="8028"/>
                    <a:pt x="17112" y="75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6"/>
            <p:cNvSpPr/>
            <p:nvPr/>
          </p:nvSpPr>
          <p:spPr>
            <a:xfrm>
              <a:off x="6366075" y="1808525"/>
              <a:ext cx="407575" cy="216450"/>
            </a:xfrm>
            <a:custGeom>
              <a:avLst/>
              <a:gdLst/>
              <a:ahLst/>
              <a:cxnLst/>
              <a:rect l="l" t="t" r="r" b="b"/>
              <a:pathLst>
                <a:path w="16303" h="8658" extrusionOk="0">
                  <a:moveTo>
                    <a:pt x="16302" y="7151"/>
                  </a:moveTo>
                  <a:cubicBezTo>
                    <a:pt x="15943" y="6971"/>
                    <a:pt x="15583" y="6814"/>
                    <a:pt x="15223" y="6656"/>
                  </a:cubicBezTo>
                  <a:cubicBezTo>
                    <a:pt x="13064" y="5600"/>
                    <a:pt x="11131" y="4655"/>
                    <a:pt x="8927" y="3666"/>
                  </a:cubicBezTo>
                  <a:cubicBezTo>
                    <a:pt x="7600" y="3059"/>
                    <a:pt x="6206" y="2497"/>
                    <a:pt x="4767" y="1822"/>
                  </a:cubicBezTo>
                  <a:cubicBezTo>
                    <a:pt x="4182" y="1552"/>
                    <a:pt x="3575" y="1305"/>
                    <a:pt x="2698" y="923"/>
                  </a:cubicBezTo>
                  <a:cubicBezTo>
                    <a:pt x="2159" y="698"/>
                    <a:pt x="877" y="1"/>
                    <a:pt x="607" y="113"/>
                  </a:cubicBezTo>
                  <a:cubicBezTo>
                    <a:pt x="337" y="225"/>
                    <a:pt x="0" y="878"/>
                    <a:pt x="113" y="1125"/>
                  </a:cubicBezTo>
                  <a:cubicBezTo>
                    <a:pt x="202" y="1350"/>
                    <a:pt x="607" y="1507"/>
                    <a:pt x="1034" y="1710"/>
                  </a:cubicBezTo>
                  <a:cubicBezTo>
                    <a:pt x="2136" y="2227"/>
                    <a:pt x="3216" y="2744"/>
                    <a:pt x="4137" y="3171"/>
                  </a:cubicBezTo>
                  <a:cubicBezTo>
                    <a:pt x="7668" y="4745"/>
                    <a:pt x="11086" y="6544"/>
                    <a:pt x="14503" y="8163"/>
                  </a:cubicBezTo>
                  <a:cubicBezTo>
                    <a:pt x="14818" y="8320"/>
                    <a:pt x="15156" y="8500"/>
                    <a:pt x="15493" y="8658"/>
                  </a:cubicBezTo>
                  <a:cubicBezTo>
                    <a:pt x="15763" y="8163"/>
                    <a:pt x="16033" y="7646"/>
                    <a:pt x="16302" y="715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6"/>
            <p:cNvSpPr/>
            <p:nvPr/>
          </p:nvSpPr>
          <p:spPr>
            <a:xfrm>
              <a:off x="6316600" y="1884425"/>
              <a:ext cx="414325" cy="218700"/>
            </a:xfrm>
            <a:custGeom>
              <a:avLst/>
              <a:gdLst/>
              <a:ahLst/>
              <a:cxnLst/>
              <a:rect l="l" t="t" r="r" b="b"/>
              <a:pathLst>
                <a:path w="16573" h="8748" extrusionOk="0">
                  <a:moveTo>
                    <a:pt x="16572" y="7263"/>
                  </a:moveTo>
                  <a:cubicBezTo>
                    <a:pt x="16123" y="7038"/>
                    <a:pt x="15673" y="6836"/>
                    <a:pt x="15223" y="6633"/>
                  </a:cubicBezTo>
                  <a:cubicBezTo>
                    <a:pt x="13065" y="5577"/>
                    <a:pt x="11131" y="4632"/>
                    <a:pt x="8927" y="3643"/>
                  </a:cubicBezTo>
                  <a:cubicBezTo>
                    <a:pt x="7601" y="3036"/>
                    <a:pt x="6206" y="2474"/>
                    <a:pt x="4767" y="1822"/>
                  </a:cubicBezTo>
                  <a:cubicBezTo>
                    <a:pt x="4183" y="1552"/>
                    <a:pt x="3576" y="1282"/>
                    <a:pt x="2699" y="900"/>
                  </a:cubicBezTo>
                  <a:cubicBezTo>
                    <a:pt x="2159" y="675"/>
                    <a:pt x="877" y="0"/>
                    <a:pt x="607" y="113"/>
                  </a:cubicBezTo>
                  <a:cubicBezTo>
                    <a:pt x="338" y="225"/>
                    <a:pt x="0" y="855"/>
                    <a:pt x="113" y="1124"/>
                  </a:cubicBezTo>
                  <a:cubicBezTo>
                    <a:pt x="203" y="1349"/>
                    <a:pt x="607" y="1484"/>
                    <a:pt x="1035" y="1687"/>
                  </a:cubicBezTo>
                  <a:cubicBezTo>
                    <a:pt x="2137" y="2204"/>
                    <a:pt x="3216" y="2743"/>
                    <a:pt x="4138" y="3148"/>
                  </a:cubicBezTo>
                  <a:cubicBezTo>
                    <a:pt x="7691" y="4722"/>
                    <a:pt x="11086" y="6544"/>
                    <a:pt x="14504" y="8163"/>
                  </a:cubicBezTo>
                  <a:cubicBezTo>
                    <a:pt x="14886" y="8342"/>
                    <a:pt x="15336" y="8567"/>
                    <a:pt x="15740" y="8747"/>
                  </a:cubicBezTo>
                  <a:cubicBezTo>
                    <a:pt x="16010" y="8252"/>
                    <a:pt x="16303" y="7758"/>
                    <a:pt x="16572" y="72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6"/>
            <p:cNvSpPr/>
            <p:nvPr/>
          </p:nvSpPr>
          <p:spPr>
            <a:xfrm>
              <a:off x="6613975" y="1263800"/>
              <a:ext cx="39925" cy="21950"/>
            </a:xfrm>
            <a:custGeom>
              <a:avLst/>
              <a:gdLst/>
              <a:ahLst/>
              <a:cxnLst/>
              <a:rect l="l" t="t" r="r" b="b"/>
              <a:pathLst>
                <a:path w="1597" h="878" extrusionOk="0">
                  <a:moveTo>
                    <a:pt x="0" y="203"/>
                  </a:moveTo>
                  <a:cubicBezTo>
                    <a:pt x="158" y="68"/>
                    <a:pt x="360" y="1"/>
                    <a:pt x="540" y="1"/>
                  </a:cubicBezTo>
                  <a:cubicBezTo>
                    <a:pt x="787" y="1"/>
                    <a:pt x="1597" y="203"/>
                    <a:pt x="1439" y="541"/>
                  </a:cubicBezTo>
                  <a:cubicBezTo>
                    <a:pt x="1282" y="878"/>
                    <a:pt x="45" y="631"/>
                    <a:pt x="0" y="20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6"/>
            <p:cNvSpPr/>
            <p:nvPr/>
          </p:nvSpPr>
          <p:spPr>
            <a:xfrm>
              <a:off x="6563950" y="1259875"/>
              <a:ext cx="32050" cy="27000"/>
            </a:xfrm>
            <a:custGeom>
              <a:avLst/>
              <a:gdLst/>
              <a:ahLst/>
              <a:cxnLst/>
              <a:rect l="l" t="t" r="r" b="b"/>
              <a:pathLst>
                <a:path w="1282" h="1080" extrusionOk="0">
                  <a:moveTo>
                    <a:pt x="1259" y="585"/>
                  </a:moveTo>
                  <a:cubicBezTo>
                    <a:pt x="1057" y="810"/>
                    <a:pt x="675" y="1080"/>
                    <a:pt x="472" y="945"/>
                  </a:cubicBezTo>
                  <a:cubicBezTo>
                    <a:pt x="0" y="608"/>
                    <a:pt x="1282" y="1"/>
                    <a:pt x="1259" y="58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6"/>
            <p:cNvSpPr/>
            <p:nvPr/>
          </p:nvSpPr>
          <p:spPr>
            <a:xfrm>
              <a:off x="6601050" y="1285725"/>
              <a:ext cx="19125" cy="15775"/>
            </a:xfrm>
            <a:custGeom>
              <a:avLst/>
              <a:gdLst/>
              <a:ahLst/>
              <a:cxnLst/>
              <a:rect l="l" t="t" r="r" b="b"/>
              <a:pathLst>
                <a:path w="765" h="631" extrusionOk="0">
                  <a:moveTo>
                    <a:pt x="765" y="293"/>
                  </a:moveTo>
                  <a:cubicBezTo>
                    <a:pt x="720" y="338"/>
                    <a:pt x="720" y="383"/>
                    <a:pt x="742" y="428"/>
                  </a:cubicBezTo>
                  <a:cubicBezTo>
                    <a:pt x="517" y="630"/>
                    <a:pt x="293" y="630"/>
                    <a:pt x="0" y="473"/>
                  </a:cubicBezTo>
                  <a:cubicBezTo>
                    <a:pt x="0" y="406"/>
                    <a:pt x="23" y="338"/>
                    <a:pt x="0" y="293"/>
                  </a:cubicBezTo>
                  <a:cubicBezTo>
                    <a:pt x="225" y="113"/>
                    <a:pt x="540" y="1"/>
                    <a:pt x="765" y="29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6"/>
            <p:cNvSpPr/>
            <p:nvPr/>
          </p:nvSpPr>
          <p:spPr>
            <a:xfrm>
              <a:off x="7021525" y="1429650"/>
              <a:ext cx="28125" cy="32050"/>
            </a:xfrm>
            <a:custGeom>
              <a:avLst/>
              <a:gdLst/>
              <a:ahLst/>
              <a:cxnLst/>
              <a:rect l="l" t="t" r="r" b="b"/>
              <a:pathLst>
                <a:path w="1125" h="1282" extrusionOk="0">
                  <a:moveTo>
                    <a:pt x="1125" y="742"/>
                  </a:moveTo>
                  <a:cubicBezTo>
                    <a:pt x="967" y="1282"/>
                    <a:pt x="1" y="607"/>
                    <a:pt x="180" y="315"/>
                  </a:cubicBezTo>
                  <a:cubicBezTo>
                    <a:pt x="338" y="0"/>
                    <a:pt x="1035" y="427"/>
                    <a:pt x="1125" y="74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6"/>
            <p:cNvSpPr/>
            <p:nvPr/>
          </p:nvSpPr>
          <p:spPr>
            <a:xfrm>
              <a:off x="6975425" y="1409975"/>
              <a:ext cx="39375" cy="30925"/>
            </a:xfrm>
            <a:custGeom>
              <a:avLst/>
              <a:gdLst/>
              <a:ahLst/>
              <a:cxnLst/>
              <a:rect l="l" t="t" r="r" b="b"/>
              <a:pathLst>
                <a:path w="1575" h="1237" extrusionOk="0">
                  <a:moveTo>
                    <a:pt x="1080" y="427"/>
                  </a:moveTo>
                  <a:cubicBezTo>
                    <a:pt x="1372" y="585"/>
                    <a:pt x="1575" y="675"/>
                    <a:pt x="1440" y="900"/>
                  </a:cubicBezTo>
                  <a:cubicBezTo>
                    <a:pt x="1260" y="1237"/>
                    <a:pt x="1" y="652"/>
                    <a:pt x="181" y="293"/>
                  </a:cubicBezTo>
                  <a:cubicBezTo>
                    <a:pt x="316" y="0"/>
                    <a:pt x="810" y="270"/>
                    <a:pt x="1080" y="42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6"/>
            <p:cNvSpPr/>
            <p:nvPr/>
          </p:nvSpPr>
          <p:spPr>
            <a:xfrm>
              <a:off x="7035025" y="1461125"/>
              <a:ext cx="17450" cy="23075"/>
            </a:xfrm>
            <a:custGeom>
              <a:avLst/>
              <a:gdLst/>
              <a:ahLst/>
              <a:cxnLst/>
              <a:rect l="l" t="t" r="r" b="b"/>
              <a:pathLst>
                <a:path w="698" h="923" extrusionOk="0">
                  <a:moveTo>
                    <a:pt x="652" y="360"/>
                  </a:moveTo>
                  <a:cubicBezTo>
                    <a:pt x="697" y="630"/>
                    <a:pt x="405" y="922"/>
                    <a:pt x="225" y="765"/>
                  </a:cubicBezTo>
                  <a:cubicBezTo>
                    <a:pt x="0" y="563"/>
                    <a:pt x="405" y="0"/>
                    <a:pt x="652" y="36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6"/>
            <p:cNvSpPr/>
            <p:nvPr/>
          </p:nvSpPr>
          <p:spPr>
            <a:xfrm>
              <a:off x="6977125" y="1562300"/>
              <a:ext cx="73100" cy="107975"/>
            </a:xfrm>
            <a:custGeom>
              <a:avLst/>
              <a:gdLst/>
              <a:ahLst/>
              <a:cxnLst/>
              <a:rect l="l" t="t" r="r" b="b"/>
              <a:pathLst>
                <a:path w="2924" h="4319" extrusionOk="0">
                  <a:moveTo>
                    <a:pt x="0" y="3868"/>
                  </a:moveTo>
                  <a:cubicBezTo>
                    <a:pt x="90" y="3329"/>
                    <a:pt x="517" y="2654"/>
                    <a:pt x="922" y="1935"/>
                  </a:cubicBezTo>
                  <a:cubicBezTo>
                    <a:pt x="1102" y="1620"/>
                    <a:pt x="1259" y="1350"/>
                    <a:pt x="1462" y="968"/>
                  </a:cubicBezTo>
                  <a:cubicBezTo>
                    <a:pt x="1619" y="698"/>
                    <a:pt x="1822" y="181"/>
                    <a:pt x="2046" y="91"/>
                  </a:cubicBezTo>
                  <a:cubicBezTo>
                    <a:pt x="2294" y="1"/>
                    <a:pt x="2811" y="316"/>
                    <a:pt x="2878" y="563"/>
                  </a:cubicBezTo>
                  <a:cubicBezTo>
                    <a:pt x="2923" y="743"/>
                    <a:pt x="2654" y="1193"/>
                    <a:pt x="2496" y="1507"/>
                  </a:cubicBezTo>
                  <a:cubicBezTo>
                    <a:pt x="2159" y="2182"/>
                    <a:pt x="1934" y="2677"/>
                    <a:pt x="1552" y="3396"/>
                  </a:cubicBezTo>
                  <a:cubicBezTo>
                    <a:pt x="1394" y="3711"/>
                    <a:pt x="1169" y="4161"/>
                    <a:pt x="922" y="4228"/>
                  </a:cubicBezTo>
                  <a:cubicBezTo>
                    <a:pt x="675" y="4318"/>
                    <a:pt x="225" y="4048"/>
                    <a:pt x="0" y="386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6"/>
            <p:cNvSpPr/>
            <p:nvPr/>
          </p:nvSpPr>
          <p:spPr>
            <a:xfrm>
              <a:off x="6147400" y="1199725"/>
              <a:ext cx="753300" cy="945375"/>
            </a:xfrm>
            <a:custGeom>
              <a:avLst/>
              <a:gdLst/>
              <a:ahLst/>
              <a:cxnLst/>
              <a:rect l="l" t="t" r="r" b="b"/>
              <a:pathLst>
                <a:path w="30132" h="37815" extrusionOk="0">
                  <a:moveTo>
                    <a:pt x="8477" y="1"/>
                  </a:moveTo>
                  <a:cubicBezTo>
                    <a:pt x="8185" y="383"/>
                    <a:pt x="8050" y="1395"/>
                    <a:pt x="7938" y="1844"/>
                  </a:cubicBezTo>
                  <a:cubicBezTo>
                    <a:pt x="6993" y="5217"/>
                    <a:pt x="6049" y="8388"/>
                    <a:pt x="5217" y="11648"/>
                  </a:cubicBezTo>
                  <a:cubicBezTo>
                    <a:pt x="4227" y="15606"/>
                    <a:pt x="3081" y="19451"/>
                    <a:pt x="1956" y="23408"/>
                  </a:cubicBezTo>
                  <a:cubicBezTo>
                    <a:pt x="1417" y="25275"/>
                    <a:pt x="787" y="27366"/>
                    <a:pt x="360" y="29277"/>
                  </a:cubicBezTo>
                  <a:cubicBezTo>
                    <a:pt x="158" y="30244"/>
                    <a:pt x="0" y="31233"/>
                    <a:pt x="675" y="31908"/>
                  </a:cubicBezTo>
                  <a:cubicBezTo>
                    <a:pt x="1259" y="32515"/>
                    <a:pt x="2519" y="32897"/>
                    <a:pt x="3193" y="33167"/>
                  </a:cubicBezTo>
                  <a:cubicBezTo>
                    <a:pt x="4969" y="33819"/>
                    <a:pt x="6566" y="34381"/>
                    <a:pt x="8230" y="34853"/>
                  </a:cubicBezTo>
                  <a:cubicBezTo>
                    <a:pt x="10726" y="35573"/>
                    <a:pt x="13267" y="36382"/>
                    <a:pt x="15718" y="36945"/>
                  </a:cubicBezTo>
                  <a:cubicBezTo>
                    <a:pt x="16100" y="37012"/>
                    <a:pt x="16527" y="37080"/>
                    <a:pt x="16954" y="37192"/>
                  </a:cubicBezTo>
                  <a:cubicBezTo>
                    <a:pt x="17382" y="37304"/>
                    <a:pt x="17786" y="37439"/>
                    <a:pt x="18214" y="37529"/>
                  </a:cubicBezTo>
                  <a:cubicBezTo>
                    <a:pt x="18665" y="37639"/>
                    <a:pt x="19240" y="37814"/>
                    <a:pt x="19748" y="37814"/>
                  </a:cubicBezTo>
                  <a:cubicBezTo>
                    <a:pt x="20076" y="37814"/>
                    <a:pt x="20377" y="37741"/>
                    <a:pt x="20597" y="37529"/>
                  </a:cubicBezTo>
                  <a:cubicBezTo>
                    <a:pt x="20957" y="37192"/>
                    <a:pt x="21182" y="36248"/>
                    <a:pt x="21362" y="35618"/>
                  </a:cubicBezTo>
                  <a:cubicBezTo>
                    <a:pt x="21587" y="34898"/>
                    <a:pt x="21856" y="34291"/>
                    <a:pt x="22036" y="33662"/>
                  </a:cubicBezTo>
                  <a:cubicBezTo>
                    <a:pt x="22463" y="32358"/>
                    <a:pt x="22756" y="31053"/>
                    <a:pt x="23071" y="29817"/>
                  </a:cubicBezTo>
                  <a:cubicBezTo>
                    <a:pt x="23723" y="27208"/>
                    <a:pt x="24330" y="24757"/>
                    <a:pt x="25229" y="22104"/>
                  </a:cubicBezTo>
                  <a:cubicBezTo>
                    <a:pt x="26106" y="19451"/>
                    <a:pt x="26826" y="17000"/>
                    <a:pt x="27838" y="14324"/>
                  </a:cubicBezTo>
                  <a:cubicBezTo>
                    <a:pt x="28287" y="13087"/>
                    <a:pt x="28804" y="11738"/>
                    <a:pt x="29277" y="10389"/>
                  </a:cubicBezTo>
                  <a:cubicBezTo>
                    <a:pt x="29749" y="9107"/>
                    <a:pt x="30131" y="8095"/>
                    <a:pt x="30131" y="6994"/>
                  </a:cubicBezTo>
                  <a:cubicBezTo>
                    <a:pt x="30131" y="6791"/>
                    <a:pt x="30131" y="6589"/>
                    <a:pt x="30086" y="6387"/>
                  </a:cubicBezTo>
                  <a:cubicBezTo>
                    <a:pt x="29502" y="4610"/>
                    <a:pt x="21474" y="3576"/>
                    <a:pt x="19608" y="3059"/>
                  </a:cubicBezTo>
                  <a:cubicBezTo>
                    <a:pt x="17674" y="2519"/>
                    <a:pt x="15740" y="2024"/>
                    <a:pt x="13851" y="1507"/>
                  </a:cubicBezTo>
                  <a:cubicBezTo>
                    <a:pt x="12412" y="1102"/>
                    <a:pt x="10973" y="765"/>
                    <a:pt x="9512" y="338"/>
                  </a:cubicBezTo>
                  <a:cubicBezTo>
                    <a:pt x="9287" y="270"/>
                    <a:pt x="9017" y="203"/>
                    <a:pt x="8792" y="113"/>
                  </a:cubicBezTo>
                  <a:cubicBezTo>
                    <a:pt x="8680" y="90"/>
                    <a:pt x="8567" y="46"/>
                    <a:pt x="8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66"/>
            <p:cNvSpPr/>
            <p:nvPr/>
          </p:nvSpPr>
          <p:spPr>
            <a:xfrm>
              <a:off x="6355950" y="1235150"/>
              <a:ext cx="28125" cy="38800"/>
            </a:xfrm>
            <a:custGeom>
              <a:avLst/>
              <a:gdLst/>
              <a:ahLst/>
              <a:cxnLst/>
              <a:rect l="l" t="t" r="r" b="b"/>
              <a:pathLst>
                <a:path w="1125" h="1552" extrusionOk="0">
                  <a:moveTo>
                    <a:pt x="450" y="1462"/>
                  </a:moveTo>
                  <a:cubicBezTo>
                    <a:pt x="0" y="1552"/>
                    <a:pt x="428" y="0"/>
                    <a:pt x="855" y="292"/>
                  </a:cubicBezTo>
                  <a:cubicBezTo>
                    <a:pt x="1125" y="450"/>
                    <a:pt x="787" y="1372"/>
                    <a:pt x="450" y="14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66"/>
            <p:cNvSpPr/>
            <p:nvPr/>
          </p:nvSpPr>
          <p:spPr>
            <a:xfrm>
              <a:off x="6377875" y="1264375"/>
              <a:ext cx="16875" cy="30375"/>
            </a:xfrm>
            <a:custGeom>
              <a:avLst/>
              <a:gdLst/>
              <a:ahLst/>
              <a:cxnLst/>
              <a:rect l="l" t="t" r="r" b="b"/>
              <a:pathLst>
                <a:path w="675" h="1215" extrusionOk="0">
                  <a:moveTo>
                    <a:pt x="180" y="967"/>
                  </a:moveTo>
                  <a:cubicBezTo>
                    <a:pt x="0" y="877"/>
                    <a:pt x="68" y="450"/>
                    <a:pt x="248" y="315"/>
                  </a:cubicBezTo>
                  <a:cubicBezTo>
                    <a:pt x="675" y="0"/>
                    <a:pt x="630" y="1215"/>
                    <a:pt x="180" y="9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66"/>
            <p:cNvSpPr/>
            <p:nvPr/>
          </p:nvSpPr>
          <p:spPr>
            <a:xfrm>
              <a:off x="6348650" y="1279000"/>
              <a:ext cx="21375" cy="28675"/>
            </a:xfrm>
            <a:custGeom>
              <a:avLst/>
              <a:gdLst/>
              <a:ahLst/>
              <a:cxnLst/>
              <a:rect l="l" t="t" r="r" b="b"/>
              <a:pathLst>
                <a:path w="855" h="1147" extrusionOk="0">
                  <a:moveTo>
                    <a:pt x="382" y="1124"/>
                  </a:moveTo>
                  <a:cubicBezTo>
                    <a:pt x="360" y="1124"/>
                    <a:pt x="337" y="1124"/>
                    <a:pt x="315" y="1102"/>
                  </a:cubicBezTo>
                  <a:cubicBezTo>
                    <a:pt x="0" y="1079"/>
                    <a:pt x="90" y="472"/>
                    <a:pt x="427" y="270"/>
                  </a:cubicBezTo>
                  <a:cubicBezTo>
                    <a:pt x="855" y="0"/>
                    <a:pt x="787" y="1147"/>
                    <a:pt x="382" y="11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66"/>
            <p:cNvSpPr/>
            <p:nvPr/>
          </p:nvSpPr>
          <p:spPr>
            <a:xfrm>
              <a:off x="6177750" y="1330150"/>
              <a:ext cx="177100" cy="619500"/>
            </a:xfrm>
            <a:custGeom>
              <a:avLst/>
              <a:gdLst/>
              <a:ahLst/>
              <a:cxnLst/>
              <a:rect l="l" t="t" r="r" b="b"/>
              <a:pathLst>
                <a:path w="7084" h="24780" extrusionOk="0">
                  <a:moveTo>
                    <a:pt x="7016" y="23"/>
                  </a:moveTo>
                  <a:cubicBezTo>
                    <a:pt x="7038" y="23"/>
                    <a:pt x="7083" y="23"/>
                    <a:pt x="7083" y="45"/>
                  </a:cubicBezTo>
                  <a:cubicBezTo>
                    <a:pt x="7016" y="607"/>
                    <a:pt x="6724" y="2069"/>
                    <a:pt x="6454" y="3036"/>
                  </a:cubicBezTo>
                  <a:cubicBezTo>
                    <a:pt x="6184" y="4048"/>
                    <a:pt x="5892" y="5037"/>
                    <a:pt x="5577" y="6026"/>
                  </a:cubicBezTo>
                  <a:cubicBezTo>
                    <a:pt x="4295" y="9984"/>
                    <a:pt x="3171" y="14054"/>
                    <a:pt x="2204" y="18056"/>
                  </a:cubicBezTo>
                  <a:cubicBezTo>
                    <a:pt x="1799" y="19788"/>
                    <a:pt x="1349" y="21519"/>
                    <a:pt x="877" y="23273"/>
                  </a:cubicBezTo>
                  <a:cubicBezTo>
                    <a:pt x="765" y="23700"/>
                    <a:pt x="742" y="23970"/>
                    <a:pt x="518" y="24442"/>
                  </a:cubicBezTo>
                  <a:cubicBezTo>
                    <a:pt x="450" y="24555"/>
                    <a:pt x="450" y="24780"/>
                    <a:pt x="293" y="24735"/>
                  </a:cubicBezTo>
                  <a:cubicBezTo>
                    <a:pt x="0" y="24690"/>
                    <a:pt x="158" y="24240"/>
                    <a:pt x="203" y="24060"/>
                  </a:cubicBezTo>
                  <a:cubicBezTo>
                    <a:pt x="338" y="23295"/>
                    <a:pt x="540" y="22531"/>
                    <a:pt x="720" y="21744"/>
                  </a:cubicBezTo>
                  <a:cubicBezTo>
                    <a:pt x="1777" y="16662"/>
                    <a:pt x="3126" y="11513"/>
                    <a:pt x="4925" y="6251"/>
                  </a:cubicBezTo>
                  <a:cubicBezTo>
                    <a:pt x="5532" y="4497"/>
                    <a:pt x="6139" y="2631"/>
                    <a:pt x="6589" y="787"/>
                  </a:cubicBezTo>
                  <a:cubicBezTo>
                    <a:pt x="6679" y="472"/>
                    <a:pt x="6746" y="135"/>
                    <a:pt x="6881" y="45"/>
                  </a:cubicBezTo>
                  <a:cubicBezTo>
                    <a:pt x="6926" y="0"/>
                    <a:pt x="6971" y="0"/>
                    <a:pt x="7016" y="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6"/>
            <p:cNvSpPr/>
            <p:nvPr/>
          </p:nvSpPr>
          <p:spPr>
            <a:xfrm>
              <a:off x="6439150" y="1384675"/>
              <a:ext cx="285600" cy="227125"/>
            </a:xfrm>
            <a:custGeom>
              <a:avLst/>
              <a:gdLst/>
              <a:ahLst/>
              <a:cxnLst/>
              <a:rect l="l" t="t" r="r" b="b"/>
              <a:pathLst>
                <a:path w="11424" h="9085" extrusionOk="0">
                  <a:moveTo>
                    <a:pt x="10748" y="2519"/>
                  </a:moveTo>
                  <a:cubicBezTo>
                    <a:pt x="10748" y="2519"/>
                    <a:pt x="11108" y="2699"/>
                    <a:pt x="11198" y="2856"/>
                  </a:cubicBezTo>
                  <a:cubicBezTo>
                    <a:pt x="11423" y="3193"/>
                    <a:pt x="11108" y="3868"/>
                    <a:pt x="10951" y="4340"/>
                  </a:cubicBezTo>
                  <a:cubicBezTo>
                    <a:pt x="10636" y="5307"/>
                    <a:pt x="10321" y="6341"/>
                    <a:pt x="10051" y="7376"/>
                  </a:cubicBezTo>
                  <a:cubicBezTo>
                    <a:pt x="9917" y="7825"/>
                    <a:pt x="9759" y="8567"/>
                    <a:pt x="9354" y="8792"/>
                  </a:cubicBezTo>
                  <a:cubicBezTo>
                    <a:pt x="8905" y="9085"/>
                    <a:pt x="7623" y="8522"/>
                    <a:pt x="7106" y="8365"/>
                  </a:cubicBezTo>
                  <a:cubicBezTo>
                    <a:pt x="5464" y="7825"/>
                    <a:pt x="4138" y="7421"/>
                    <a:pt x="2541" y="7038"/>
                  </a:cubicBezTo>
                  <a:cubicBezTo>
                    <a:pt x="2204" y="6948"/>
                    <a:pt x="1799" y="6836"/>
                    <a:pt x="1394" y="6724"/>
                  </a:cubicBezTo>
                  <a:cubicBezTo>
                    <a:pt x="990" y="6589"/>
                    <a:pt x="517" y="6454"/>
                    <a:pt x="270" y="6116"/>
                  </a:cubicBezTo>
                  <a:cubicBezTo>
                    <a:pt x="0" y="5779"/>
                    <a:pt x="180" y="5195"/>
                    <a:pt x="293" y="4722"/>
                  </a:cubicBezTo>
                  <a:cubicBezTo>
                    <a:pt x="427" y="4160"/>
                    <a:pt x="517" y="3733"/>
                    <a:pt x="630" y="3306"/>
                  </a:cubicBezTo>
                  <a:cubicBezTo>
                    <a:pt x="832" y="2609"/>
                    <a:pt x="1035" y="1934"/>
                    <a:pt x="1304" y="1125"/>
                  </a:cubicBezTo>
                  <a:cubicBezTo>
                    <a:pt x="1394" y="855"/>
                    <a:pt x="1507" y="540"/>
                    <a:pt x="1664" y="383"/>
                  </a:cubicBezTo>
                  <a:cubicBezTo>
                    <a:pt x="2091" y="0"/>
                    <a:pt x="3351" y="360"/>
                    <a:pt x="3868" y="473"/>
                  </a:cubicBezTo>
                  <a:cubicBezTo>
                    <a:pt x="5397" y="832"/>
                    <a:pt x="6903" y="1282"/>
                    <a:pt x="8410" y="1754"/>
                  </a:cubicBezTo>
                  <a:cubicBezTo>
                    <a:pt x="9174" y="1979"/>
                    <a:pt x="9961" y="2114"/>
                    <a:pt x="10748" y="25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6"/>
            <p:cNvSpPr/>
            <p:nvPr/>
          </p:nvSpPr>
          <p:spPr>
            <a:xfrm>
              <a:off x="6485800" y="1436950"/>
              <a:ext cx="195100" cy="68050"/>
            </a:xfrm>
            <a:custGeom>
              <a:avLst/>
              <a:gdLst/>
              <a:ahLst/>
              <a:cxnLst/>
              <a:rect l="l" t="t" r="r" b="b"/>
              <a:pathLst>
                <a:path w="7804" h="2722" extrusionOk="0">
                  <a:moveTo>
                    <a:pt x="46" y="585"/>
                  </a:moveTo>
                  <a:cubicBezTo>
                    <a:pt x="1" y="1"/>
                    <a:pt x="495" y="158"/>
                    <a:pt x="1012" y="270"/>
                  </a:cubicBezTo>
                  <a:cubicBezTo>
                    <a:pt x="1979" y="495"/>
                    <a:pt x="2811" y="720"/>
                    <a:pt x="3756" y="967"/>
                  </a:cubicBezTo>
                  <a:cubicBezTo>
                    <a:pt x="5195" y="1327"/>
                    <a:pt x="6184" y="1552"/>
                    <a:pt x="7376" y="1912"/>
                  </a:cubicBezTo>
                  <a:cubicBezTo>
                    <a:pt x="7466" y="1934"/>
                    <a:pt x="7803" y="2272"/>
                    <a:pt x="7601" y="2519"/>
                  </a:cubicBezTo>
                  <a:cubicBezTo>
                    <a:pt x="7443" y="2721"/>
                    <a:pt x="6926" y="2519"/>
                    <a:pt x="6656" y="2451"/>
                  </a:cubicBezTo>
                  <a:cubicBezTo>
                    <a:pt x="4790" y="1934"/>
                    <a:pt x="2856" y="1372"/>
                    <a:pt x="967" y="945"/>
                  </a:cubicBezTo>
                  <a:cubicBezTo>
                    <a:pt x="653" y="877"/>
                    <a:pt x="270" y="900"/>
                    <a:pt x="46" y="58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6"/>
            <p:cNvSpPr/>
            <p:nvPr/>
          </p:nvSpPr>
          <p:spPr>
            <a:xfrm>
              <a:off x="6475125" y="1484175"/>
              <a:ext cx="190025" cy="65800"/>
            </a:xfrm>
            <a:custGeom>
              <a:avLst/>
              <a:gdLst/>
              <a:ahLst/>
              <a:cxnLst/>
              <a:rect l="l" t="t" r="r" b="b"/>
              <a:pathLst>
                <a:path w="7601" h="2632" extrusionOk="0">
                  <a:moveTo>
                    <a:pt x="7263" y="1889"/>
                  </a:moveTo>
                  <a:cubicBezTo>
                    <a:pt x="7466" y="2002"/>
                    <a:pt x="7601" y="2204"/>
                    <a:pt x="7488" y="2384"/>
                  </a:cubicBezTo>
                  <a:cubicBezTo>
                    <a:pt x="7331" y="2631"/>
                    <a:pt x="6926" y="2406"/>
                    <a:pt x="6566" y="2316"/>
                  </a:cubicBezTo>
                  <a:cubicBezTo>
                    <a:pt x="4677" y="1822"/>
                    <a:pt x="2924" y="1327"/>
                    <a:pt x="1080" y="922"/>
                  </a:cubicBezTo>
                  <a:cubicBezTo>
                    <a:pt x="787" y="855"/>
                    <a:pt x="315" y="832"/>
                    <a:pt x="158" y="675"/>
                  </a:cubicBezTo>
                  <a:cubicBezTo>
                    <a:pt x="23" y="562"/>
                    <a:pt x="0" y="248"/>
                    <a:pt x="135" y="113"/>
                  </a:cubicBezTo>
                  <a:cubicBezTo>
                    <a:pt x="270" y="0"/>
                    <a:pt x="1687" y="405"/>
                    <a:pt x="1889" y="450"/>
                  </a:cubicBezTo>
                  <a:cubicBezTo>
                    <a:pt x="3688" y="900"/>
                    <a:pt x="5509" y="1529"/>
                    <a:pt x="7173" y="1867"/>
                  </a:cubicBezTo>
                  <a:cubicBezTo>
                    <a:pt x="7196" y="1889"/>
                    <a:pt x="7218" y="1867"/>
                    <a:pt x="7263" y="188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6"/>
            <p:cNvSpPr/>
            <p:nvPr/>
          </p:nvSpPr>
          <p:spPr>
            <a:xfrm>
              <a:off x="6774750" y="1337450"/>
              <a:ext cx="48375" cy="28700"/>
            </a:xfrm>
            <a:custGeom>
              <a:avLst/>
              <a:gdLst/>
              <a:ahLst/>
              <a:cxnLst/>
              <a:rect l="l" t="t" r="r" b="b"/>
              <a:pathLst>
                <a:path w="1935" h="1148" extrusionOk="0">
                  <a:moveTo>
                    <a:pt x="90" y="225"/>
                  </a:moveTo>
                  <a:cubicBezTo>
                    <a:pt x="383" y="1"/>
                    <a:pt x="1934" y="203"/>
                    <a:pt x="1822" y="720"/>
                  </a:cubicBezTo>
                  <a:cubicBezTo>
                    <a:pt x="1732" y="1147"/>
                    <a:pt x="383" y="922"/>
                    <a:pt x="90" y="585"/>
                  </a:cubicBezTo>
                  <a:cubicBezTo>
                    <a:pt x="23" y="495"/>
                    <a:pt x="0" y="428"/>
                    <a:pt x="90" y="2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6"/>
            <p:cNvSpPr/>
            <p:nvPr/>
          </p:nvSpPr>
          <p:spPr>
            <a:xfrm>
              <a:off x="6812400" y="1368375"/>
              <a:ext cx="21400" cy="23625"/>
            </a:xfrm>
            <a:custGeom>
              <a:avLst/>
              <a:gdLst/>
              <a:ahLst/>
              <a:cxnLst/>
              <a:rect l="l" t="t" r="r" b="b"/>
              <a:pathLst>
                <a:path w="856" h="945" extrusionOk="0">
                  <a:moveTo>
                    <a:pt x="68" y="495"/>
                  </a:moveTo>
                  <a:cubicBezTo>
                    <a:pt x="1" y="0"/>
                    <a:pt x="765" y="113"/>
                    <a:pt x="810" y="428"/>
                  </a:cubicBezTo>
                  <a:cubicBezTo>
                    <a:pt x="855" y="832"/>
                    <a:pt x="113" y="945"/>
                    <a:pt x="68" y="4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6"/>
            <p:cNvSpPr/>
            <p:nvPr/>
          </p:nvSpPr>
          <p:spPr>
            <a:xfrm>
              <a:off x="6836575" y="1343625"/>
              <a:ext cx="30375" cy="22525"/>
            </a:xfrm>
            <a:custGeom>
              <a:avLst/>
              <a:gdLst/>
              <a:ahLst/>
              <a:cxnLst/>
              <a:rect l="l" t="t" r="r" b="b"/>
              <a:pathLst>
                <a:path w="1215" h="901" extrusionOk="0">
                  <a:moveTo>
                    <a:pt x="23" y="496"/>
                  </a:moveTo>
                  <a:cubicBezTo>
                    <a:pt x="68" y="1"/>
                    <a:pt x="1215" y="226"/>
                    <a:pt x="1125" y="653"/>
                  </a:cubicBezTo>
                  <a:cubicBezTo>
                    <a:pt x="1103" y="833"/>
                    <a:pt x="968" y="855"/>
                    <a:pt x="720" y="878"/>
                  </a:cubicBezTo>
                  <a:cubicBezTo>
                    <a:pt x="361" y="900"/>
                    <a:pt x="1" y="833"/>
                    <a:pt x="23" y="4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66"/>
          <p:cNvGrpSpPr/>
          <p:nvPr/>
        </p:nvGrpSpPr>
        <p:grpSpPr>
          <a:xfrm>
            <a:off x="1375065" y="3448760"/>
            <a:ext cx="1241194" cy="1226547"/>
            <a:chOff x="3175325" y="1317225"/>
            <a:chExt cx="906775" cy="896075"/>
          </a:xfrm>
        </p:grpSpPr>
        <p:sp>
          <p:nvSpPr>
            <p:cNvPr id="1009" name="Google Shape;1009;p66"/>
            <p:cNvSpPr/>
            <p:nvPr/>
          </p:nvSpPr>
          <p:spPr>
            <a:xfrm>
              <a:off x="3175325" y="1317225"/>
              <a:ext cx="906775" cy="442975"/>
            </a:xfrm>
            <a:custGeom>
              <a:avLst/>
              <a:gdLst/>
              <a:ahLst/>
              <a:cxnLst/>
              <a:rect l="l" t="t" r="r" b="b"/>
              <a:pathLst>
                <a:path w="36271" h="17719" extrusionOk="0">
                  <a:moveTo>
                    <a:pt x="31773" y="17561"/>
                  </a:moveTo>
                  <a:cubicBezTo>
                    <a:pt x="31863" y="17022"/>
                    <a:pt x="31908" y="16460"/>
                    <a:pt x="31998" y="15897"/>
                  </a:cubicBezTo>
                  <a:cubicBezTo>
                    <a:pt x="32515" y="15830"/>
                    <a:pt x="32987" y="15853"/>
                    <a:pt x="33302" y="15650"/>
                  </a:cubicBezTo>
                  <a:cubicBezTo>
                    <a:pt x="33549" y="15470"/>
                    <a:pt x="33684" y="15043"/>
                    <a:pt x="33774" y="14728"/>
                  </a:cubicBezTo>
                  <a:cubicBezTo>
                    <a:pt x="34112" y="13671"/>
                    <a:pt x="34246" y="12525"/>
                    <a:pt x="34426" y="11243"/>
                  </a:cubicBezTo>
                  <a:cubicBezTo>
                    <a:pt x="34651" y="9759"/>
                    <a:pt x="34943" y="7578"/>
                    <a:pt x="34067" y="6566"/>
                  </a:cubicBezTo>
                  <a:cubicBezTo>
                    <a:pt x="33212" y="5599"/>
                    <a:pt x="31436" y="5352"/>
                    <a:pt x="29794" y="5037"/>
                  </a:cubicBezTo>
                  <a:cubicBezTo>
                    <a:pt x="28580" y="4812"/>
                    <a:pt x="27366" y="4587"/>
                    <a:pt x="26241" y="4340"/>
                  </a:cubicBezTo>
                  <a:cubicBezTo>
                    <a:pt x="23948" y="3868"/>
                    <a:pt x="21767" y="3463"/>
                    <a:pt x="19091" y="2991"/>
                  </a:cubicBezTo>
                  <a:cubicBezTo>
                    <a:pt x="15516" y="2384"/>
                    <a:pt x="11828" y="1844"/>
                    <a:pt x="7848" y="1529"/>
                  </a:cubicBezTo>
                  <a:cubicBezTo>
                    <a:pt x="6409" y="1417"/>
                    <a:pt x="4700" y="1394"/>
                    <a:pt x="3913" y="1956"/>
                  </a:cubicBezTo>
                  <a:cubicBezTo>
                    <a:pt x="3463" y="2294"/>
                    <a:pt x="3126" y="3081"/>
                    <a:pt x="2879" y="3733"/>
                  </a:cubicBezTo>
                  <a:cubicBezTo>
                    <a:pt x="2339" y="5172"/>
                    <a:pt x="2047" y="6498"/>
                    <a:pt x="1777" y="8207"/>
                  </a:cubicBezTo>
                  <a:cubicBezTo>
                    <a:pt x="1664" y="9017"/>
                    <a:pt x="1305" y="10501"/>
                    <a:pt x="1687" y="10748"/>
                  </a:cubicBezTo>
                  <a:cubicBezTo>
                    <a:pt x="2069" y="10996"/>
                    <a:pt x="2699" y="10973"/>
                    <a:pt x="3193" y="11086"/>
                  </a:cubicBezTo>
                  <a:cubicBezTo>
                    <a:pt x="3126" y="11580"/>
                    <a:pt x="2991" y="12007"/>
                    <a:pt x="2924" y="12480"/>
                  </a:cubicBezTo>
                  <a:cubicBezTo>
                    <a:pt x="2249" y="12412"/>
                    <a:pt x="832" y="12255"/>
                    <a:pt x="383" y="11558"/>
                  </a:cubicBezTo>
                  <a:cubicBezTo>
                    <a:pt x="0" y="10951"/>
                    <a:pt x="203" y="9781"/>
                    <a:pt x="315" y="8859"/>
                  </a:cubicBezTo>
                  <a:cubicBezTo>
                    <a:pt x="428" y="7915"/>
                    <a:pt x="608" y="7038"/>
                    <a:pt x="787" y="6161"/>
                  </a:cubicBezTo>
                  <a:cubicBezTo>
                    <a:pt x="990" y="5172"/>
                    <a:pt x="1102" y="4362"/>
                    <a:pt x="1305" y="3508"/>
                  </a:cubicBezTo>
                  <a:cubicBezTo>
                    <a:pt x="1507" y="2676"/>
                    <a:pt x="1732" y="1439"/>
                    <a:pt x="2182" y="922"/>
                  </a:cubicBezTo>
                  <a:cubicBezTo>
                    <a:pt x="2721" y="337"/>
                    <a:pt x="4003" y="157"/>
                    <a:pt x="4992" y="90"/>
                  </a:cubicBezTo>
                  <a:cubicBezTo>
                    <a:pt x="6342" y="0"/>
                    <a:pt x="7781" y="157"/>
                    <a:pt x="9197" y="247"/>
                  </a:cubicBezTo>
                  <a:cubicBezTo>
                    <a:pt x="11896" y="405"/>
                    <a:pt x="14526" y="652"/>
                    <a:pt x="17067" y="1057"/>
                  </a:cubicBezTo>
                  <a:cubicBezTo>
                    <a:pt x="18281" y="1259"/>
                    <a:pt x="19496" y="1507"/>
                    <a:pt x="20732" y="1709"/>
                  </a:cubicBezTo>
                  <a:cubicBezTo>
                    <a:pt x="24533" y="2384"/>
                    <a:pt x="28130" y="2878"/>
                    <a:pt x="31526" y="3935"/>
                  </a:cubicBezTo>
                  <a:cubicBezTo>
                    <a:pt x="32627" y="4295"/>
                    <a:pt x="33864" y="4610"/>
                    <a:pt x="34629" y="5172"/>
                  </a:cubicBezTo>
                  <a:cubicBezTo>
                    <a:pt x="36023" y="6184"/>
                    <a:pt x="36270" y="8635"/>
                    <a:pt x="35933" y="10973"/>
                  </a:cubicBezTo>
                  <a:cubicBezTo>
                    <a:pt x="35775" y="12120"/>
                    <a:pt x="35663" y="13132"/>
                    <a:pt x="35438" y="14166"/>
                  </a:cubicBezTo>
                  <a:cubicBezTo>
                    <a:pt x="35146" y="15448"/>
                    <a:pt x="34786" y="17044"/>
                    <a:pt x="33707" y="17494"/>
                  </a:cubicBezTo>
                  <a:cubicBezTo>
                    <a:pt x="33190" y="17719"/>
                    <a:pt x="32470" y="17674"/>
                    <a:pt x="31773" y="1756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66"/>
            <p:cNvSpPr/>
            <p:nvPr/>
          </p:nvSpPr>
          <p:spPr>
            <a:xfrm>
              <a:off x="3210175" y="1566250"/>
              <a:ext cx="50625" cy="87725"/>
            </a:xfrm>
            <a:custGeom>
              <a:avLst/>
              <a:gdLst/>
              <a:ahLst/>
              <a:cxnLst/>
              <a:rect l="l" t="t" r="r" b="b"/>
              <a:pathLst>
                <a:path w="2025" h="3509" extrusionOk="0">
                  <a:moveTo>
                    <a:pt x="2024" y="225"/>
                  </a:moveTo>
                  <a:cubicBezTo>
                    <a:pt x="1799" y="1349"/>
                    <a:pt x="1530" y="2429"/>
                    <a:pt x="1260" y="3508"/>
                  </a:cubicBezTo>
                  <a:cubicBezTo>
                    <a:pt x="1" y="3306"/>
                    <a:pt x="473" y="2406"/>
                    <a:pt x="630" y="1507"/>
                  </a:cubicBezTo>
                  <a:cubicBezTo>
                    <a:pt x="720" y="1057"/>
                    <a:pt x="788" y="607"/>
                    <a:pt x="900" y="405"/>
                  </a:cubicBezTo>
                  <a:cubicBezTo>
                    <a:pt x="1080" y="0"/>
                    <a:pt x="1642" y="113"/>
                    <a:pt x="2024" y="2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6"/>
            <p:cNvSpPr/>
            <p:nvPr/>
          </p:nvSpPr>
          <p:spPr>
            <a:xfrm>
              <a:off x="3967400" y="1692725"/>
              <a:ext cx="37675" cy="90525"/>
            </a:xfrm>
            <a:custGeom>
              <a:avLst/>
              <a:gdLst/>
              <a:ahLst/>
              <a:cxnLst/>
              <a:rect l="l" t="t" r="r" b="b"/>
              <a:pathLst>
                <a:path w="1507" h="3621" extrusionOk="0">
                  <a:moveTo>
                    <a:pt x="517" y="1"/>
                  </a:moveTo>
                  <a:cubicBezTo>
                    <a:pt x="292" y="1125"/>
                    <a:pt x="157" y="2227"/>
                    <a:pt x="0" y="3351"/>
                  </a:cubicBezTo>
                  <a:cubicBezTo>
                    <a:pt x="1259" y="3621"/>
                    <a:pt x="1147" y="2609"/>
                    <a:pt x="1327" y="1709"/>
                  </a:cubicBezTo>
                  <a:cubicBezTo>
                    <a:pt x="1417" y="1260"/>
                    <a:pt x="1507" y="833"/>
                    <a:pt x="1507" y="585"/>
                  </a:cubicBezTo>
                  <a:cubicBezTo>
                    <a:pt x="1462" y="135"/>
                    <a:pt x="922" y="46"/>
                    <a:pt x="5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6"/>
            <p:cNvSpPr/>
            <p:nvPr/>
          </p:nvSpPr>
          <p:spPr>
            <a:xfrm>
              <a:off x="3175325" y="1523525"/>
              <a:ext cx="810650" cy="689775"/>
            </a:xfrm>
            <a:custGeom>
              <a:avLst/>
              <a:gdLst/>
              <a:ahLst/>
              <a:cxnLst/>
              <a:rect l="l" t="t" r="r" b="b"/>
              <a:pathLst>
                <a:path w="32426" h="27591" extrusionOk="0">
                  <a:moveTo>
                    <a:pt x="5172" y="90"/>
                  </a:moveTo>
                  <a:cubicBezTo>
                    <a:pt x="6319" y="0"/>
                    <a:pt x="7983" y="113"/>
                    <a:pt x="9085" y="248"/>
                  </a:cubicBezTo>
                  <a:cubicBezTo>
                    <a:pt x="12705" y="652"/>
                    <a:pt x="16168" y="1327"/>
                    <a:pt x="19496" y="2024"/>
                  </a:cubicBezTo>
                  <a:cubicBezTo>
                    <a:pt x="21744" y="2496"/>
                    <a:pt x="24038" y="2946"/>
                    <a:pt x="26196" y="3463"/>
                  </a:cubicBezTo>
                  <a:cubicBezTo>
                    <a:pt x="27231" y="3710"/>
                    <a:pt x="28445" y="3935"/>
                    <a:pt x="29524" y="4228"/>
                  </a:cubicBezTo>
                  <a:cubicBezTo>
                    <a:pt x="30716" y="4542"/>
                    <a:pt x="31840" y="5015"/>
                    <a:pt x="32178" y="6049"/>
                  </a:cubicBezTo>
                  <a:cubicBezTo>
                    <a:pt x="32425" y="6858"/>
                    <a:pt x="32178" y="7983"/>
                    <a:pt x="32065" y="8770"/>
                  </a:cubicBezTo>
                  <a:cubicBezTo>
                    <a:pt x="31683" y="11468"/>
                    <a:pt x="31256" y="13762"/>
                    <a:pt x="30851" y="16505"/>
                  </a:cubicBezTo>
                  <a:cubicBezTo>
                    <a:pt x="30581" y="18281"/>
                    <a:pt x="30379" y="19990"/>
                    <a:pt x="30087" y="21744"/>
                  </a:cubicBezTo>
                  <a:cubicBezTo>
                    <a:pt x="29862" y="23273"/>
                    <a:pt x="29547" y="25432"/>
                    <a:pt x="28850" y="26489"/>
                  </a:cubicBezTo>
                  <a:cubicBezTo>
                    <a:pt x="28625" y="26826"/>
                    <a:pt x="28288" y="27141"/>
                    <a:pt x="27905" y="27276"/>
                  </a:cubicBezTo>
                  <a:cubicBezTo>
                    <a:pt x="26939" y="27590"/>
                    <a:pt x="25342" y="27321"/>
                    <a:pt x="24195" y="27186"/>
                  </a:cubicBezTo>
                  <a:cubicBezTo>
                    <a:pt x="22914" y="27028"/>
                    <a:pt x="21722" y="26893"/>
                    <a:pt x="20598" y="26736"/>
                  </a:cubicBezTo>
                  <a:cubicBezTo>
                    <a:pt x="18124" y="26421"/>
                    <a:pt x="16280" y="25836"/>
                    <a:pt x="13919" y="25319"/>
                  </a:cubicBezTo>
                  <a:cubicBezTo>
                    <a:pt x="12840" y="25094"/>
                    <a:pt x="11716" y="24870"/>
                    <a:pt x="10546" y="24645"/>
                  </a:cubicBezTo>
                  <a:cubicBezTo>
                    <a:pt x="9445" y="24420"/>
                    <a:pt x="8275" y="24285"/>
                    <a:pt x="7106" y="24038"/>
                  </a:cubicBezTo>
                  <a:cubicBezTo>
                    <a:pt x="6072" y="23835"/>
                    <a:pt x="4880" y="23610"/>
                    <a:pt x="3778" y="23318"/>
                  </a:cubicBezTo>
                  <a:cubicBezTo>
                    <a:pt x="1979" y="22846"/>
                    <a:pt x="270" y="22396"/>
                    <a:pt x="90" y="20372"/>
                  </a:cubicBezTo>
                  <a:cubicBezTo>
                    <a:pt x="0" y="19473"/>
                    <a:pt x="158" y="18529"/>
                    <a:pt x="270" y="17607"/>
                  </a:cubicBezTo>
                  <a:cubicBezTo>
                    <a:pt x="473" y="15875"/>
                    <a:pt x="720" y="14076"/>
                    <a:pt x="1012" y="12502"/>
                  </a:cubicBezTo>
                  <a:cubicBezTo>
                    <a:pt x="1664" y="9309"/>
                    <a:pt x="2339" y="6049"/>
                    <a:pt x="2969" y="2721"/>
                  </a:cubicBezTo>
                  <a:cubicBezTo>
                    <a:pt x="3126" y="1867"/>
                    <a:pt x="3328" y="1035"/>
                    <a:pt x="3756" y="585"/>
                  </a:cubicBezTo>
                  <a:cubicBezTo>
                    <a:pt x="4093" y="225"/>
                    <a:pt x="4610" y="113"/>
                    <a:pt x="5172" y="9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6"/>
            <p:cNvSpPr/>
            <p:nvPr/>
          </p:nvSpPr>
          <p:spPr>
            <a:xfrm>
              <a:off x="3467650" y="1737125"/>
              <a:ext cx="217575" cy="230525"/>
            </a:xfrm>
            <a:custGeom>
              <a:avLst/>
              <a:gdLst/>
              <a:ahLst/>
              <a:cxnLst/>
              <a:rect l="l" t="t" r="r" b="b"/>
              <a:pathLst>
                <a:path w="8703" h="9221" extrusionOk="0">
                  <a:moveTo>
                    <a:pt x="6116" y="3396"/>
                  </a:moveTo>
                  <a:cubicBezTo>
                    <a:pt x="6566" y="3531"/>
                    <a:pt x="7061" y="3644"/>
                    <a:pt x="7600" y="3801"/>
                  </a:cubicBezTo>
                  <a:cubicBezTo>
                    <a:pt x="7983" y="3913"/>
                    <a:pt x="8545" y="4048"/>
                    <a:pt x="8612" y="4431"/>
                  </a:cubicBezTo>
                  <a:cubicBezTo>
                    <a:pt x="8702" y="4790"/>
                    <a:pt x="8545" y="5487"/>
                    <a:pt x="8432" y="5735"/>
                  </a:cubicBezTo>
                  <a:cubicBezTo>
                    <a:pt x="8320" y="6027"/>
                    <a:pt x="8252" y="6612"/>
                    <a:pt x="7893" y="6679"/>
                  </a:cubicBezTo>
                  <a:cubicBezTo>
                    <a:pt x="7533" y="6769"/>
                    <a:pt x="6993" y="6544"/>
                    <a:pt x="6656" y="6477"/>
                  </a:cubicBezTo>
                  <a:cubicBezTo>
                    <a:pt x="6296" y="6387"/>
                    <a:pt x="5959" y="6319"/>
                    <a:pt x="5577" y="6252"/>
                  </a:cubicBezTo>
                  <a:cubicBezTo>
                    <a:pt x="5374" y="7174"/>
                    <a:pt x="5329" y="8546"/>
                    <a:pt x="4542" y="8905"/>
                  </a:cubicBezTo>
                  <a:cubicBezTo>
                    <a:pt x="3890" y="9220"/>
                    <a:pt x="2519" y="9063"/>
                    <a:pt x="2316" y="8478"/>
                  </a:cubicBezTo>
                  <a:cubicBezTo>
                    <a:pt x="2159" y="8028"/>
                    <a:pt x="2361" y="7489"/>
                    <a:pt x="2451" y="7084"/>
                  </a:cubicBezTo>
                  <a:cubicBezTo>
                    <a:pt x="2541" y="6634"/>
                    <a:pt x="2631" y="6229"/>
                    <a:pt x="2721" y="5802"/>
                  </a:cubicBezTo>
                  <a:cubicBezTo>
                    <a:pt x="2316" y="5712"/>
                    <a:pt x="1844" y="5645"/>
                    <a:pt x="1349" y="5532"/>
                  </a:cubicBezTo>
                  <a:cubicBezTo>
                    <a:pt x="922" y="5420"/>
                    <a:pt x="382" y="5353"/>
                    <a:pt x="225" y="5015"/>
                  </a:cubicBezTo>
                  <a:cubicBezTo>
                    <a:pt x="0" y="4588"/>
                    <a:pt x="247" y="4026"/>
                    <a:pt x="382" y="3644"/>
                  </a:cubicBezTo>
                  <a:cubicBezTo>
                    <a:pt x="495" y="3284"/>
                    <a:pt x="630" y="2767"/>
                    <a:pt x="1012" y="2632"/>
                  </a:cubicBezTo>
                  <a:cubicBezTo>
                    <a:pt x="1372" y="2497"/>
                    <a:pt x="1866" y="2677"/>
                    <a:pt x="2226" y="2744"/>
                  </a:cubicBezTo>
                  <a:cubicBezTo>
                    <a:pt x="2608" y="2812"/>
                    <a:pt x="2968" y="2902"/>
                    <a:pt x="3328" y="2992"/>
                  </a:cubicBezTo>
                  <a:cubicBezTo>
                    <a:pt x="3508" y="2497"/>
                    <a:pt x="3575" y="945"/>
                    <a:pt x="4182" y="451"/>
                  </a:cubicBezTo>
                  <a:cubicBezTo>
                    <a:pt x="4700" y="1"/>
                    <a:pt x="6094" y="68"/>
                    <a:pt x="6364" y="631"/>
                  </a:cubicBezTo>
                  <a:cubicBezTo>
                    <a:pt x="6723" y="1373"/>
                    <a:pt x="6274" y="2767"/>
                    <a:pt x="6116" y="33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6"/>
            <p:cNvSpPr/>
            <p:nvPr/>
          </p:nvSpPr>
          <p:spPr>
            <a:xfrm>
              <a:off x="3331050" y="1402100"/>
              <a:ext cx="631300" cy="159675"/>
            </a:xfrm>
            <a:custGeom>
              <a:avLst/>
              <a:gdLst/>
              <a:ahLst/>
              <a:cxnLst/>
              <a:rect l="l" t="t" r="r" b="b"/>
              <a:pathLst>
                <a:path w="25252" h="6387" extrusionOk="0">
                  <a:moveTo>
                    <a:pt x="25252" y="6386"/>
                  </a:moveTo>
                  <a:cubicBezTo>
                    <a:pt x="21137" y="5577"/>
                    <a:pt x="16954" y="4767"/>
                    <a:pt x="12750" y="3958"/>
                  </a:cubicBezTo>
                  <a:cubicBezTo>
                    <a:pt x="8522" y="3171"/>
                    <a:pt x="4227" y="2676"/>
                    <a:pt x="0" y="1799"/>
                  </a:cubicBezTo>
                  <a:cubicBezTo>
                    <a:pt x="382" y="922"/>
                    <a:pt x="495" y="135"/>
                    <a:pt x="1664" y="45"/>
                  </a:cubicBezTo>
                  <a:cubicBezTo>
                    <a:pt x="2204" y="0"/>
                    <a:pt x="2766" y="68"/>
                    <a:pt x="3328" y="135"/>
                  </a:cubicBezTo>
                  <a:cubicBezTo>
                    <a:pt x="4880" y="315"/>
                    <a:pt x="6431" y="608"/>
                    <a:pt x="7848" y="855"/>
                  </a:cubicBezTo>
                  <a:cubicBezTo>
                    <a:pt x="9849" y="1215"/>
                    <a:pt x="11738" y="1529"/>
                    <a:pt x="13829" y="1867"/>
                  </a:cubicBezTo>
                  <a:cubicBezTo>
                    <a:pt x="15785" y="2182"/>
                    <a:pt x="17786" y="2564"/>
                    <a:pt x="19788" y="2901"/>
                  </a:cubicBezTo>
                  <a:cubicBezTo>
                    <a:pt x="20732" y="3058"/>
                    <a:pt x="21676" y="3283"/>
                    <a:pt x="22643" y="3531"/>
                  </a:cubicBezTo>
                  <a:cubicBezTo>
                    <a:pt x="23565" y="3756"/>
                    <a:pt x="24600" y="4115"/>
                    <a:pt x="24937" y="4722"/>
                  </a:cubicBezTo>
                  <a:cubicBezTo>
                    <a:pt x="25184" y="5150"/>
                    <a:pt x="25207" y="5869"/>
                    <a:pt x="25252" y="638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6"/>
            <p:cNvSpPr/>
            <p:nvPr/>
          </p:nvSpPr>
          <p:spPr>
            <a:xfrm>
              <a:off x="3242225" y="1439750"/>
              <a:ext cx="762300" cy="238950"/>
            </a:xfrm>
            <a:custGeom>
              <a:avLst/>
              <a:gdLst/>
              <a:ahLst/>
              <a:cxnLst/>
              <a:rect l="l" t="t" r="r" b="b"/>
              <a:pathLst>
                <a:path w="30492" h="9558" extrusionOk="0">
                  <a:moveTo>
                    <a:pt x="3148" y="113"/>
                  </a:moveTo>
                  <a:cubicBezTo>
                    <a:pt x="4228" y="1"/>
                    <a:pt x="5712" y="248"/>
                    <a:pt x="6791" y="383"/>
                  </a:cubicBezTo>
                  <a:cubicBezTo>
                    <a:pt x="7960" y="541"/>
                    <a:pt x="9085" y="743"/>
                    <a:pt x="10186" y="923"/>
                  </a:cubicBezTo>
                  <a:cubicBezTo>
                    <a:pt x="12435" y="1283"/>
                    <a:pt x="14571" y="1665"/>
                    <a:pt x="16887" y="2025"/>
                  </a:cubicBezTo>
                  <a:cubicBezTo>
                    <a:pt x="19630" y="2429"/>
                    <a:pt x="22329" y="2947"/>
                    <a:pt x="25117" y="3599"/>
                  </a:cubicBezTo>
                  <a:cubicBezTo>
                    <a:pt x="26129" y="3824"/>
                    <a:pt x="27208" y="4116"/>
                    <a:pt x="28130" y="4476"/>
                  </a:cubicBezTo>
                  <a:cubicBezTo>
                    <a:pt x="29367" y="4948"/>
                    <a:pt x="30154" y="5375"/>
                    <a:pt x="30379" y="6949"/>
                  </a:cubicBezTo>
                  <a:cubicBezTo>
                    <a:pt x="30491" y="7691"/>
                    <a:pt x="30446" y="8973"/>
                    <a:pt x="29974" y="9288"/>
                  </a:cubicBezTo>
                  <a:cubicBezTo>
                    <a:pt x="29569" y="9557"/>
                    <a:pt x="28670" y="9445"/>
                    <a:pt x="28085" y="9333"/>
                  </a:cubicBezTo>
                  <a:cubicBezTo>
                    <a:pt x="27545" y="9220"/>
                    <a:pt x="26848" y="9040"/>
                    <a:pt x="26309" y="8928"/>
                  </a:cubicBezTo>
                  <a:cubicBezTo>
                    <a:pt x="25005" y="8658"/>
                    <a:pt x="23723" y="8523"/>
                    <a:pt x="22531" y="8298"/>
                  </a:cubicBezTo>
                  <a:cubicBezTo>
                    <a:pt x="19945" y="7804"/>
                    <a:pt x="17629" y="7309"/>
                    <a:pt x="15156" y="6859"/>
                  </a:cubicBezTo>
                  <a:cubicBezTo>
                    <a:pt x="12750" y="6409"/>
                    <a:pt x="10344" y="5892"/>
                    <a:pt x="7645" y="5555"/>
                  </a:cubicBezTo>
                  <a:cubicBezTo>
                    <a:pt x="5734" y="5330"/>
                    <a:pt x="3666" y="5150"/>
                    <a:pt x="1709" y="4880"/>
                  </a:cubicBezTo>
                  <a:cubicBezTo>
                    <a:pt x="1102" y="4790"/>
                    <a:pt x="270" y="4678"/>
                    <a:pt x="113" y="4183"/>
                  </a:cubicBezTo>
                  <a:cubicBezTo>
                    <a:pt x="0" y="3846"/>
                    <a:pt x="135" y="3396"/>
                    <a:pt x="248" y="2992"/>
                  </a:cubicBezTo>
                  <a:cubicBezTo>
                    <a:pt x="495" y="2025"/>
                    <a:pt x="945" y="743"/>
                    <a:pt x="1709" y="383"/>
                  </a:cubicBezTo>
                  <a:cubicBezTo>
                    <a:pt x="2091" y="226"/>
                    <a:pt x="2676" y="158"/>
                    <a:pt x="3148" y="1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6"/>
            <p:cNvSpPr/>
            <p:nvPr/>
          </p:nvSpPr>
          <p:spPr>
            <a:xfrm>
              <a:off x="3866775" y="1533650"/>
              <a:ext cx="61850" cy="68600"/>
            </a:xfrm>
            <a:custGeom>
              <a:avLst/>
              <a:gdLst/>
              <a:ahLst/>
              <a:cxnLst/>
              <a:rect l="l" t="t" r="r" b="b"/>
              <a:pathLst>
                <a:path w="2474" h="2744" extrusionOk="0">
                  <a:moveTo>
                    <a:pt x="90" y="1079"/>
                  </a:moveTo>
                  <a:cubicBezTo>
                    <a:pt x="0" y="0"/>
                    <a:pt x="2474" y="1079"/>
                    <a:pt x="2181" y="1844"/>
                  </a:cubicBezTo>
                  <a:cubicBezTo>
                    <a:pt x="1844" y="2743"/>
                    <a:pt x="405" y="1731"/>
                    <a:pt x="113" y="1192"/>
                  </a:cubicBezTo>
                  <a:cubicBezTo>
                    <a:pt x="90" y="1147"/>
                    <a:pt x="113" y="1124"/>
                    <a:pt x="90" y="107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6"/>
            <p:cNvSpPr/>
            <p:nvPr/>
          </p:nvSpPr>
          <p:spPr>
            <a:xfrm>
              <a:off x="3937600" y="1581425"/>
              <a:ext cx="55100" cy="54000"/>
            </a:xfrm>
            <a:custGeom>
              <a:avLst/>
              <a:gdLst/>
              <a:ahLst/>
              <a:cxnLst/>
              <a:rect l="l" t="t" r="r" b="b"/>
              <a:pathLst>
                <a:path w="2204" h="2160" extrusionOk="0">
                  <a:moveTo>
                    <a:pt x="23" y="877"/>
                  </a:moveTo>
                  <a:cubicBezTo>
                    <a:pt x="68" y="0"/>
                    <a:pt x="2204" y="787"/>
                    <a:pt x="1732" y="1574"/>
                  </a:cubicBezTo>
                  <a:cubicBezTo>
                    <a:pt x="1349" y="2159"/>
                    <a:pt x="0" y="1507"/>
                    <a:pt x="23" y="87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66"/>
            <p:cNvSpPr/>
            <p:nvPr/>
          </p:nvSpPr>
          <p:spPr>
            <a:xfrm>
              <a:off x="3862825" y="2100850"/>
              <a:ext cx="25900" cy="80400"/>
            </a:xfrm>
            <a:custGeom>
              <a:avLst/>
              <a:gdLst/>
              <a:ahLst/>
              <a:cxnLst/>
              <a:rect l="l" t="t" r="r" b="b"/>
              <a:pathLst>
                <a:path w="1036" h="3216" extrusionOk="0">
                  <a:moveTo>
                    <a:pt x="473" y="45"/>
                  </a:moveTo>
                  <a:cubicBezTo>
                    <a:pt x="181" y="450"/>
                    <a:pt x="68" y="1304"/>
                    <a:pt x="23" y="2136"/>
                  </a:cubicBezTo>
                  <a:cubicBezTo>
                    <a:pt x="1" y="2496"/>
                    <a:pt x="1" y="3081"/>
                    <a:pt x="315" y="3148"/>
                  </a:cubicBezTo>
                  <a:cubicBezTo>
                    <a:pt x="698" y="3216"/>
                    <a:pt x="833" y="2541"/>
                    <a:pt x="878" y="2316"/>
                  </a:cubicBezTo>
                  <a:cubicBezTo>
                    <a:pt x="1013" y="1552"/>
                    <a:pt x="1035" y="630"/>
                    <a:pt x="900" y="113"/>
                  </a:cubicBezTo>
                  <a:cubicBezTo>
                    <a:pt x="833" y="23"/>
                    <a:pt x="608" y="0"/>
                    <a:pt x="473" y="4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6"/>
            <p:cNvSpPr/>
            <p:nvPr/>
          </p:nvSpPr>
          <p:spPr>
            <a:xfrm>
              <a:off x="3815600" y="2144700"/>
              <a:ext cx="36575" cy="46100"/>
            </a:xfrm>
            <a:custGeom>
              <a:avLst/>
              <a:gdLst/>
              <a:ahLst/>
              <a:cxnLst/>
              <a:rect l="l" t="t" r="r" b="b"/>
              <a:pathLst>
                <a:path w="1463" h="1844" extrusionOk="0">
                  <a:moveTo>
                    <a:pt x="1103" y="292"/>
                  </a:moveTo>
                  <a:cubicBezTo>
                    <a:pt x="338" y="0"/>
                    <a:pt x="1" y="1776"/>
                    <a:pt x="675" y="1821"/>
                  </a:cubicBezTo>
                  <a:cubicBezTo>
                    <a:pt x="968" y="1844"/>
                    <a:pt x="1462" y="1057"/>
                    <a:pt x="1395" y="607"/>
                  </a:cubicBezTo>
                  <a:cubicBezTo>
                    <a:pt x="1373" y="450"/>
                    <a:pt x="1238" y="337"/>
                    <a:pt x="1103" y="29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66"/>
            <p:cNvSpPr/>
            <p:nvPr/>
          </p:nvSpPr>
          <p:spPr>
            <a:xfrm>
              <a:off x="3257950" y="1607275"/>
              <a:ext cx="36575" cy="79300"/>
            </a:xfrm>
            <a:custGeom>
              <a:avLst/>
              <a:gdLst/>
              <a:ahLst/>
              <a:cxnLst/>
              <a:rect l="l" t="t" r="r" b="b"/>
              <a:pathLst>
                <a:path w="1463" h="3172" extrusionOk="0">
                  <a:moveTo>
                    <a:pt x="1013" y="23"/>
                  </a:moveTo>
                  <a:cubicBezTo>
                    <a:pt x="631" y="360"/>
                    <a:pt x="383" y="1170"/>
                    <a:pt x="203" y="2002"/>
                  </a:cubicBezTo>
                  <a:cubicBezTo>
                    <a:pt x="113" y="2362"/>
                    <a:pt x="1" y="2924"/>
                    <a:pt x="316" y="3036"/>
                  </a:cubicBezTo>
                  <a:cubicBezTo>
                    <a:pt x="675" y="3171"/>
                    <a:pt x="923" y="2542"/>
                    <a:pt x="1013" y="2317"/>
                  </a:cubicBezTo>
                  <a:cubicBezTo>
                    <a:pt x="1283" y="1597"/>
                    <a:pt x="1462" y="675"/>
                    <a:pt x="1418" y="158"/>
                  </a:cubicBezTo>
                  <a:cubicBezTo>
                    <a:pt x="1350" y="68"/>
                    <a:pt x="1148" y="1"/>
                    <a:pt x="1013" y="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66"/>
            <p:cNvSpPr/>
            <p:nvPr/>
          </p:nvSpPr>
          <p:spPr>
            <a:xfrm>
              <a:off x="3915100" y="1698350"/>
              <a:ext cx="45575" cy="75900"/>
            </a:xfrm>
            <a:custGeom>
              <a:avLst/>
              <a:gdLst/>
              <a:ahLst/>
              <a:cxnLst/>
              <a:rect l="l" t="t" r="r" b="b"/>
              <a:pathLst>
                <a:path w="1823" h="3036" extrusionOk="0">
                  <a:moveTo>
                    <a:pt x="1462" y="113"/>
                  </a:moveTo>
                  <a:cubicBezTo>
                    <a:pt x="1822" y="608"/>
                    <a:pt x="1507" y="3036"/>
                    <a:pt x="675" y="2879"/>
                  </a:cubicBezTo>
                  <a:cubicBezTo>
                    <a:pt x="1" y="2766"/>
                    <a:pt x="338" y="608"/>
                    <a:pt x="878" y="135"/>
                  </a:cubicBezTo>
                  <a:cubicBezTo>
                    <a:pt x="1013" y="23"/>
                    <a:pt x="1148" y="0"/>
                    <a:pt x="1462" y="1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6"/>
            <p:cNvSpPr/>
            <p:nvPr/>
          </p:nvSpPr>
          <p:spPr>
            <a:xfrm>
              <a:off x="3873500" y="1758500"/>
              <a:ext cx="38250" cy="33200"/>
            </a:xfrm>
            <a:custGeom>
              <a:avLst/>
              <a:gdLst/>
              <a:ahLst/>
              <a:cxnLst/>
              <a:rect l="l" t="t" r="r" b="b"/>
              <a:pathLst>
                <a:path w="1530" h="1328" extrusionOk="0">
                  <a:moveTo>
                    <a:pt x="720" y="90"/>
                  </a:moveTo>
                  <a:cubicBezTo>
                    <a:pt x="1530" y="0"/>
                    <a:pt x="1328" y="1215"/>
                    <a:pt x="855" y="1260"/>
                  </a:cubicBezTo>
                  <a:cubicBezTo>
                    <a:pt x="203" y="1327"/>
                    <a:pt x="1" y="180"/>
                    <a:pt x="720" y="9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6"/>
            <p:cNvSpPr/>
            <p:nvPr/>
          </p:nvSpPr>
          <p:spPr>
            <a:xfrm>
              <a:off x="3915100" y="1796150"/>
              <a:ext cx="35450" cy="48950"/>
            </a:xfrm>
            <a:custGeom>
              <a:avLst/>
              <a:gdLst/>
              <a:ahLst/>
              <a:cxnLst/>
              <a:rect l="l" t="t" r="r" b="b"/>
              <a:pathLst>
                <a:path w="1418" h="1958" extrusionOk="0">
                  <a:moveTo>
                    <a:pt x="653" y="46"/>
                  </a:moveTo>
                  <a:cubicBezTo>
                    <a:pt x="1417" y="113"/>
                    <a:pt x="1103" y="1957"/>
                    <a:pt x="406" y="1822"/>
                  </a:cubicBezTo>
                  <a:cubicBezTo>
                    <a:pt x="113" y="1755"/>
                    <a:pt x="68" y="1530"/>
                    <a:pt x="46" y="1148"/>
                  </a:cubicBezTo>
                  <a:cubicBezTo>
                    <a:pt x="1" y="586"/>
                    <a:pt x="113" y="1"/>
                    <a:pt x="653" y="4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4" name="Google Shape;1024;p66"/>
          <p:cNvGrpSpPr/>
          <p:nvPr/>
        </p:nvGrpSpPr>
        <p:grpSpPr>
          <a:xfrm rot="-899960">
            <a:off x="6624166" y="1130041"/>
            <a:ext cx="1038294" cy="905048"/>
            <a:chOff x="4505350" y="1228400"/>
            <a:chExt cx="1038325" cy="905075"/>
          </a:xfrm>
        </p:grpSpPr>
        <p:sp>
          <p:nvSpPr>
            <p:cNvPr id="1025" name="Google Shape;1025;p66"/>
            <p:cNvSpPr/>
            <p:nvPr/>
          </p:nvSpPr>
          <p:spPr>
            <a:xfrm>
              <a:off x="4939900" y="1228400"/>
              <a:ext cx="204650" cy="400275"/>
            </a:xfrm>
            <a:custGeom>
              <a:avLst/>
              <a:gdLst/>
              <a:ahLst/>
              <a:cxnLst/>
              <a:rect l="l" t="t" r="r" b="b"/>
              <a:pathLst>
                <a:path w="8186" h="16011" extrusionOk="0">
                  <a:moveTo>
                    <a:pt x="3846" y="0"/>
                  </a:moveTo>
                  <a:cubicBezTo>
                    <a:pt x="4520" y="45"/>
                    <a:pt x="5172" y="113"/>
                    <a:pt x="5847" y="158"/>
                  </a:cubicBezTo>
                  <a:cubicBezTo>
                    <a:pt x="5779" y="1889"/>
                    <a:pt x="5555" y="3688"/>
                    <a:pt x="5465" y="5509"/>
                  </a:cubicBezTo>
                  <a:cubicBezTo>
                    <a:pt x="5442" y="6386"/>
                    <a:pt x="5330" y="7308"/>
                    <a:pt x="5330" y="8230"/>
                  </a:cubicBezTo>
                  <a:cubicBezTo>
                    <a:pt x="5307" y="9107"/>
                    <a:pt x="5262" y="10006"/>
                    <a:pt x="5532" y="10659"/>
                  </a:cubicBezTo>
                  <a:cubicBezTo>
                    <a:pt x="5802" y="11356"/>
                    <a:pt x="6387" y="11873"/>
                    <a:pt x="6836" y="12412"/>
                  </a:cubicBezTo>
                  <a:cubicBezTo>
                    <a:pt x="7308" y="12952"/>
                    <a:pt x="7758" y="13514"/>
                    <a:pt x="8185" y="14099"/>
                  </a:cubicBezTo>
                  <a:cubicBezTo>
                    <a:pt x="7691" y="14616"/>
                    <a:pt x="7218" y="15201"/>
                    <a:pt x="6769" y="15763"/>
                  </a:cubicBezTo>
                  <a:cubicBezTo>
                    <a:pt x="6162" y="15201"/>
                    <a:pt x="5757" y="14414"/>
                    <a:pt x="5082" y="13829"/>
                  </a:cubicBezTo>
                  <a:cubicBezTo>
                    <a:pt x="4655" y="13469"/>
                    <a:pt x="4205" y="13222"/>
                    <a:pt x="3598" y="13514"/>
                  </a:cubicBezTo>
                  <a:cubicBezTo>
                    <a:pt x="2879" y="13874"/>
                    <a:pt x="2249" y="14773"/>
                    <a:pt x="1687" y="15403"/>
                  </a:cubicBezTo>
                  <a:cubicBezTo>
                    <a:pt x="1552" y="15560"/>
                    <a:pt x="1372" y="15673"/>
                    <a:pt x="1282" y="15830"/>
                  </a:cubicBezTo>
                  <a:cubicBezTo>
                    <a:pt x="1260" y="15898"/>
                    <a:pt x="1350" y="16010"/>
                    <a:pt x="1215" y="15943"/>
                  </a:cubicBezTo>
                  <a:cubicBezTo>
                    <a:pt x="1012" y="15988"/>
                    <a:pt x="967" y="15695"/>
                    <a:pt x="877" y="15583"/>
                  </a:cubicBezTo>
                  <a:cubicBezTo>
                    <a:pt x="630" y="15156"/>
                    <a:pt x="270" y="14684"/>
                    <a:pt x="1" y="14256"/>
                  </a:cubicBezTo>
                  <a:cubicBezTo>
                    <a:pt x="608" y="13357"/>
                    <a:pt x="1282" y="12637"/>
                    <a:pt x="1934" y="11783"/>
                  </a:cubicBezTo>
                  <a:cubicBezTo>
                    <a:pt x="2586" y="10928"/>
                    <a:pt x="2834" y="9827"/>
                    <a:pt x="2969" y="8365"/>
                  </a:cubicBezTo>
                  <a:cubicBezTo>
                    <a:pt x="3216" y="5667"/>
                    <a:pt x="3351" y="2766"/>
                    <a:pt x="3756" y="90"/>
                  </a:cubicBezTo>
                  <a:cubicBezTo>
                    <a:pt x="3801" y="68"/>
                    <a:pt x="3778" y="0"/>
                    <a:pt x="38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6"/>
            <p:cNvSpPr/>
            <p:nvPr/>
          </p:nvSpPr>
          <p:spPr>
            <a:xfrm>
              <a:off x="5028725" y="1261550"/>
              <a:ext cx="55675" cy="11275"/>
            </a:xfrm>
            <a:custGeom>
              <a:avLst/>
              <a:gdLst/>
              <a:ahLst/>
              <a:cxnLst/>
              <a:rect l="l" t="t" r="r" b="b"/>
              <a:pathLst>
                <a:path w="2227" h="451" extrusionOk="0">
                  <a:moveTo>
                    <a:pt x="45" y="1"/>
                  </a:moveTo>
                  <a:cubicBezTo>
                    <a:pt x="23" y="113"/>
                    <a:pt x="23" y="226"/>
                    <a:pt x="0" y="338"/>
                  </a:cubicBezTo>
                  <a:cubicBezTo>
                    <a:pt x="652" y="361"/>
                    <a:pt x="1327" y="406"/>
                    <a:pt x="2002" y="451"/>
                  </a:cubicBezTo>
                  <a:lnTo>
                    <a:pt x="2181" y="451"/>
                  </a:lnTo>
                  <a:cubicBezTo>
                    <a:pt x="2204" y="338"/>
                    <a:pt x="2204" y="203"/>
                    <a:pt x="2226" y="91"/>
                  </a:cubicBezTo>
                  <a:cubicBezTo>
                    <a:pt x="2024" y="91"/>
                    <a:pt x="1844" y="68"/>
                    <a:pt x="1664" y="68"/>
                  </a:cubicBezTo>
                  <a:cubicBezTo>
                    <a:pt x="1125" y="46"/>
                    <a:pt x="585" y="23"/>
                    <a:pt x="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66"/>
            <p:cNvSpPr/>
            <p:nvPr/>
          </p:nvSpPr>
          <p:spPr>
            <a:xfrm>
              <a:off x="5022525" y="1325075"/>
              <a:ext cx="56825" cy="10150"/>
            </a:xfrm>
            <a:custGeom>
              <a:avLst/>
              <a:gdLst/>
              <a:ahLst/>
              <a:cxnLst/>
              <a:rect l="l" t="t" r="r" b="b"/>
              <a:pathLst>
                <a:path w="2273" h="406" extrusionOk="0">
                  <a:moveTo>
                    <a:pt x="23" y="1"/>
                  </a:moveTo>
                  <a:cubicBezTo>
                    <a:pt x="23" y="113"/>
                    <a:pt x="1" y="226"/>
                    <a:pt x="1" y="316"/>
                  </a:cubicBezTo>
                  <a:cubicBezTo>
                    <a:pt x="743" y="338"/>
                    <a:pt x="1485" y="383"/>
                    <a:pt x="2250" y="406"/>
                  </a:cubicBezTo>
                  <a:cubicBezTo>
                    <a:pt x="2250" y="293"/>
                    <a:pt x="2250" y="181"/>
                    <a:pt x="2272" y="68"/>
                  </a:cubicBezTo>
                  <a:cubicBezTo>
                    <a:pt x="2047" y="68"/>
                    <a:pt x="1822" y="68"/>
                    <a:pt x="1620" y="46"/>
                  </a:cubicBezTo>
                  <a:cubicBezTo>
                    <a:pt x="1080" y="46"/>
                    <a:pt x="563" y="23"/>
                    <a:pt x="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66"/>
            <p:cNvSpPr/>
            <p:nvPr/>
          </p:nvSpPr>
          <p:spPr>
            <a:xfrm>
              <a:off x="5018050" y="1379050"/>
              <a:ext cx="57350" cy="17450"/>
            </a:xfrm>
            <a:custGeom>
              <a:avLst/>
              <a:gdLst/>
              <a:ahLst/>
              <a:cxnLst/>
              <a:rect l="l" t="t" r="r" b="b"/>
              <a:pathLst>
                <a:path w="2294" h="698" extrusionOk="0">
                  <a:moveTo>
                    <a:pt x="23" y="1"/>
                  </a:moveTo>
                  <a:cubicBezTo>
                    <a:pt x="23" y="158"/>
                    <a:pt x="0" y="338"/>
                    <a:pt x="0" y="495"/>
                  </a:cubicBezTo>
                  <a:cubicBezTo>
                    <a:pt x="742" y="563"/>
                    <a:pt x="1507" y="630"/>
                    <a:pt x="2271" y="698"/>
                  </a:cubicBezTo>
                  <a:cubicBezTo>
                    <a:pt x="2271" y="540"/>
                    <a:pt x="2294" y="383"/>
                    <a:pt x="2294" y="203"/>
                  </a:cubicBezTo>
                  <a:cubicBezTo>
                    <a:pt x="2114" y="203"/>
                    <a:pt x="1911" y="180"/>
                    <a:pt x="1709" y="158"/>
                  </a:cubicBezTo>
                  <a:cubicBezTo>
                    <a:pt x="1169" y="113"/>
                    <a:pt x="607" y="45"/>
                    <a:pt x="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66"/>
            <p:cNvSpPr/>
            <p:nvPr/>
          </p:nvSpPr>
          <p:spPr>
            <a:xfrm>
              <a:off x="5012425" y="1439200"/>
              <a:ext cx="60175" cy="15200"/>
            </a:xfrm>
            <a:custGeom>
              <a:avLst/>
              <a:gdLst/>
              <a:ahLst/>
              <a:cxnLst/>
              <a:rect l="l" t="t" r="r" b="b"/>
              <a:pathLst>
                <a:path w="2407" h="608" extrusionOk="0">
                  <a:moveTo>
                    <a:pt x="68" y="0"/>
                  </a:moveTo>
                  <a:cubicBezTo>
                    <a:pt x="45" y="180"/>
                    <a:pt x="23" y="360"/>
                    <a:pt x="0" y="540"/>
                  </a:cubicBezTo>
                  <a:cubicBezTo>
                    <a:pt x="517" y="563"/>
                    <a:pt x="1057" y="585"/>
                    <a:pt x="1574" y="585"/>
                  </a:cubicBezTo>
                  <a:cubicBezTo>
                    <a:pt x="1844" y="585"/>
                    <a:pt x="2136" y="608"/>
                    <a:pt x="2406" y="608"/>
                  </a:cubicBezTo>
                  <a:cubicBezTo>
                    <a:pt x="2406" y="450"/>
                    <a:pt x="2406" y="293"/>
                    <a:pt x="2406" y="135"/>
                  </a:cubicBezTo>
                  <a:cubicBezTo>
                    <a:pt x="1619" y="90"/>
                    <a:pt x="832" y="45"/>
                    <a:pt x="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66"/>
            <p:cNvSpPr/>
            <p:nvPr/>
          </p:nvSpPr>
          <p:spPr>
            <a:xfrm>
              <a:off x="5000050" y="1492050"/>
              <a:ext cx="83225" cy="12950"/>
            </a:xfrm>
            <a:custGeom>
              <a:avLst/>
              <a:gdLst/>
              <a:ahLst/>
              <a:cxnLst/>
              <a:rect l="l" t="t" r="r" b="b"/>
              <a:pathLst>
                <a:path w="3329" h="518" extrusionOk="0">
                  <a:moveTo>
                    <a:pt x="158" y="0"/>
                  </a:moveTo>
                  <a:cubicBezTo>
                    <a:pt x="113" y="158"/>
                    <a:pt x="68" y="292"/>
                    <a:pt x="1" y="450"/>
                  </a:cubicBezTo>
                  <a:cubicBezTo>
                    <a:pt x="1102" y="472"/>
                    <a:pt x="2227" y="495"/>
                    <a:pt x="3328" y="517"/>
                  </a:cubicBezTo>
                  <a:cubicBezTo>
                    <a:pt x="3261" y="382"/>
                    <a:pt x="3171" y="247"/>
                    <a:pt x="3126" y="113"/>
                  </a:cubicBezTo>
                  <a:cubicBezTo>
                    <a:pt x="2339" y="90"/>
                    <a:pt x="1552" y="45"/>
                    <a:pt x="765" y="23"/>
                  </a:cubicBezTo>
                  <a:cubicBezTo>
                    <a:pt x="563" y="0"/>
                    <a:pt x="360"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66"/>
            <p:cNvSpPr/>
            <p:nvPr/>
          </p:nvSpPr>
          <p:spPr>
            <a:xfrm>
              <a:off x="4965750" y="1538125"/>
              <a:ext cx="158000" cy="16350"/>
            </a:xfrm>
            <a:custGeom>
              <a:avLst/>
              <a:gdLst/>
              <a:ahLst/>
              <a:cxnLst/>
              <a:rect l="l" t="t" r="r" b="b"/>
              <a:pathLst>
                <a:path w="6320" h="654" extrusionOk="0">
                  <a:moveTo>
                    <a:pt x="428" y="1"/>
                  </a:moveTo>
                  <a:cubicBezTo>
                    <a:pt x="271" y="181"/>
                    <a:pt x="136" y="338"/>
                    <a:pt x="1" y="518"/>
                  </a:cubicBezTo>
                  <a:cubicBezTo>
                    <a:pt x="2092" y="586"/>
                    <a:pt x="4228" y="631"/>
                    <a:pt x="6319" y="653"/>
                  </a:cubicBezTo>
                  <a:cubicBezTo>
                    <a:pt x="6207" y="496"/>
                    <a:pt x="6095" y="361"/>
                    <a:pt x="5960" y="203"/>
                  </a:cubicBezTo>
                  <a:cubicBezTo>
                    <a:pt x="4768" y="158"/>
                    <a:pt x="3554" y="113"/>
                    <a:pt x="2339" y="68"/>
                  </a:cubicBezTo>
                  <a:cubicBezTo>
                    <a:pt x="1710" y="46"/>
                    <a:pt x="1058" y="23"/>
                    <a:pt x="4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66"/>
            <p:cNvSpPr/>
            <p:nvPr/>
          </p:nvSpPr>
          <p:spPr>
            <a:xfrm>
              <a:off x="5086625" y="1596050"/>
              <a:ext cx="41625" cy="12375"/>
            </a:xfrm>
            <a:custGeom>
              <a:avLst/>
              <a:gdLst/>
              <a:ahLst/>
              <a:cxnLst/>
              <a:rect l="l" t="t" r="r" b="b"/>
              <a:pathLst>
                <a:path w="1665" h="495" extrusionOk="0">
                  <a:moveTo>
                    <a:pt x="0" y="0"/>
                  </a:moveTo>
                  <a:lnTo>
                    <a:pt x="0" y="0"/>
                  </a:lnTo>
                  <a:cubicBezTo>
                    <a:pt x="113" y="157"/>
                    <a:pt x="225" y="292"/>
                    <a:pt x="338" y="450"/>
                  </a:cubicBezTo>
                  <a:cubicBezTo>
                    <a:pt x="675" y="472"/>
                    <a:pt x="1012" y="472"/>
                    <a:pt x="1349" y="495"/>
                  </a:cubicBezTo>
                  <a:cubicBezTo>
                    <a:pt x="1462" y="360"/>
                    <a:pt x="1574" y="247"/>
                    <a:pt x="1664" y="112"/>
                  </a:cubicBezTo>
                  <a:cubicBezTo>
                    <a:pt x="1125" y="67"/>
                    <a:pt x="562" y="45"/>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66"/>
            <p:cNvSpPr/>
            <p:nvPr/>
          </p:nvSpPr>
          <p:spPr>
            <a:xfrm>
              <a:off x="4942150" y="1588175"/>
              <a:ext cx="59050" cy="13500"/>
            </a:xfrm>
            <a:custGeom>
              <a:avLst/>
              <a:gdLst/>
              <a:ahLst/>
              <a:cxnLst/>
              <a:rect l="l" t="t" r="r" b="b"/>
              <a:pathLst>
                <a:path w="2362" h="540" extrusionOk="0">
                  <a:moveTo>
                    <a:pt x="0" y="0"/>
                  </a:moveTo>
                  <a:lnTo>
                    <a:pt x="0" y="0"/>
                  </a:lnTo>
                  <a:cubicBezTo>
                    <a:pt x="90" y="158"/>
                    <a:pt x="203" y="315"/>
                    <a:pt x="315" y="472"/>
                  </a:cubicBezTo>
                  <a:cubicBezTo>
                    <a:pt x="877" y="495"/>
                    <a:pt x="1440" y="517"/>
                    <a:pt x="2002" y="540"/>
                  </a:cubicBezTo>
                  <a:cubicBezTo>
                    <a:pt x="2114" y="405"/>
                    <a:pt x="2227" y="270"/>
                    <a:pt x="2361" y="113"/>
                  </a:cubicBezTo>
                  <a:cubicBezTo>
                    <a:pt x="1574" y="68"/>
                    <a:pt x="787" y="45"/>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66"/>
            <p:cNvSpPr/>
            <p:nvPr/>
          </p:nvSpPr>
          <p:spPr>
            <a:xfrm>
              <a:off x="4505350" y="1336325"/>
              <a:ext cx="470000" cy="761725"/>
            </a:xfrm>
            <a:custGeom>
              <a:avLst/>
              <a:gdLst/>
              <a:ahLst/>
              <a:cxnLst/>
              <a:rect l="l" t="t" r="r" b="b"/>
              <a:pathLst>
                <a:path w="18800" h="30469" extrusionOk="0">
                  <a:moveTo>
                    <a:pt x="14122" y="113"/>
                  </a:moveTo>
                  <a:cubicBezTo>
                    <a:pt x="14122" y="113"/>
                    <a:pt x="14145" y="68"/>
                    <a:pt x="14167" y="68"/>
                  </a:cubicBezTo>
                  <a:cubicBezTo>
                    <a:pt x="15111" y="1"/>
                    <a:pt x="16123" y="473"/>
                    <a:pt x="16820" y="923"/>
                  </a:cubicBezTo>
                  <a:cubicBezTo>
                    <a:pt x="17517" y="1417"/>
                    <a:pt x="18035" y="2047"/>
                    <a:pt x="18259" y="2856"/>
                  </a:cubicBezTo>
                  <a:cubicBezTo>
                    <a:pt x="18597" y="4183"/>
                    <a:pt x="18102" y="6072"/>
                    <a:pt x="18080" y="7781"/>
                  </a:cubicBezTo>
                  <a:cubicBezTo>
                    <a:pt x="18057" y="8748"/>
                    <a:pt x="18170" y="9422"/>
                    <a:pt x="18327" y="10074"/>
                  </a:cubicBezTo>
                  <a:cubicBezTo>
                    <a:pt x="18462" y="10749"/>
                    <a:pt x="18709" y="11401"/>
                    <a:pt x="18732" y="12210"/>
                  </a:cubicBezTo>
                  <a:cubicBezTo>
                    <a:pt x="18799" y="13537"/>
                    <a:pt x="18349" y="14729"/>
                    <a:pt x="18057" y="15920"/>
                  </a:cubicBezTo>
                  <a:cubicBezTo>
                    <a:pt x="17787" y="17090"/>
                    <a:pt x="17472" y="18237"/>
                    <a:pt x="17225" y="19451"/>
                  </a:cubicBezTo>
                  <a:cubicBezTo>
                    <a:pt x="16978" y="20777"/>
                    <a:pt x="16933" y="22104"/>
                    <a:pt x="17113" y="23318"/>
                  </a:cubicBezTo>
                  <a:cubicBezTo>
                    <a:pt x="17270" y="24622"/>
                    <a:pt x="17630" y="26376"/>
                    <a:pt x="17090" y="27501"/>
                  </a:cubicBezTo>
                  <a:cubicBezTo>
                    <a:pt x="16685" y="28355"/>
                    <a:pt x="15966" y="28985"/>
                    <a:pt x="15089" y="29232"/>
                  </a:cubicBezTo>
                  <a:cubicBezTo>
                    <a:pt x="13965" y="29524"/>
                    <a:pt x="12818" y="29255"/>
                    <a:pt x="11536" y="29300"/>
                  </a:cubicBezTo>
                  <a:cubicBezTo>
                    <a:pt x="10457" y="29344"/>
                    <a:pt x="9378" y="29547"/>
                    <a:pt x="8366" y="29794"/>
                  </a:cubicBezTo>
                  <a:cubicBezTo>
                    <a:pt x="7331" y="30019"/>
                    <a:pt x="6432" y="30334"/>
                    <a:pt x="5308" y="30401"/>
                  </a:cubicBezTo>
                  <a:cubicBezTo>
                    <a:pt x="4161" y="30469"/>
                    <a:pt x="3104" y="29997"/>
                    <a:pt x="2407" y="29524"/>
                  </a:cubicBezTo>
                  <a:cubicBezTo>
                    <a:pt x="923" y="28513"/>
                    <a:pt x="1" y="26714"/>
                    <a:pt x="181" y="24330"/>
                  </a:cubicBezTo>
                  <a:cubicBezTo>
                    <a:pt x="271" y="23206"/>
                    <a:pt x="586" y="22149"/>
                    <a:pt x="900" y="21160"/>
                  </a:cubicBezTo>
                  <a:cubicBezTo>
                    <a:pt x="1800" y="18371"/>
                    <a:pt x="3194" y="15898"/>
                    <a:pt x="4206" y="12975"/>
                  </a:cubicBezTo>
                  <a:cubicBezTo>
                    <a:pt x="4903" y="11019"/>
                    <a:pt x="5443" y="9017"/>
                    <a:pt x="6230" y="7308"/>
                  </a:cubicBezTo>
                  <a:cubicBezTo>
                    <a:pt x="7017" y="5577"/>
                    <a:pt x="8006" y="4115"/>
                    <a:pt x="9288" y="2744"/>
                  </a:cubicBezTo>
                  <a:cubicBezTo>
                    <a:pt x="9850" y="2137"/>
                    <a:pt x="10524" y="1485"/>
                    <a:pt x="11289" y="990"/>
                  </a:cubicBezTo>
                  <a:cubicBezTo>
                    <a:pt x="12076" y="518"/>
                    <a:pt x="12930" y="136"/>
                    <a:pt x="14122" y="11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66"/>
            <p:cNvSpPr/>
            <p:nvPr/>
          </p:nvSpPr>
          <p:spPr>
            <a:xfrm>
              <a:off x="4889875" y="1366125"/>
              <a:ext cx="80400" cy="238375"/>
            </a:xfrm>
            <a:custGeom>
              <a:avLst/>
              <a:gdLst/>
              <a:ahLst/>
              <a:cxnLst/>
              <a:rect l="l" t="t" r="r" b="b"/>
              <a:pathLst>
                <a:path w="3216" h="9535" extrusionOk="0">
                  <a:moveTo>
                    <a:pt x="1754" y="0"/>
                  </a:moveTo>
                  <a:cubicBezTo>
                    <a:pt x="1776" y="18"/>
                    <a:pt x="1798" y="36"/>
                    <a:pt x="1820" y="54"/>
                  </a:cubicBezTo>
                  <a:lnTo>
                    <a:pt x="1820" y="54"/>
                  </a:lnTo>
                  <a:cubicBezTo>
                    <a:pt x="1813" y="43"/>
                    <a:pt x="1806" y="33"/>
                    <a:pt x="1799" y="23"/>
                  </a:cubicBezTo>
                  <a:cubicBezTo>
                    <a:pt x="1777" y="23"/>
                    <a:pt x="1777" y="0"/>
                    <a:pt x="1754" y="0"/>
                  </a:cubicBezTo>
                  <a:close/>
                  <a:moveTo>
                    <a:pt x="1820" y="54"/>
                  </a:moveTo>
                  <a:cubicBezTo>
                    <a:pt x="2065" y="420"/>
                    <a:pt x="2381" y="1075"/>
                    <a:pt x="2271" y="1687"/>
                  </a:cubicBezTo>
                  <a:cubicBezTo>
                    <a:pt x="2181" y="2114"/>
                    <a:pt x="1687" y="2429"/>
                    <a:pt x="1304" y="2766"/>
                  </a:cubicBezTo>
                  <a:cubicBezTo>
                    <a:pt x="945" y="3058"/>
                    <a:pt x="562" y="3463"/>
                    <a:pt x="360" y="3913"/>
                  </a:cubicBezTo>
                  <a:cubicBezTo>
                    <a:pt x="0" y="4790"/>
                    <a:pt x="248" y="5824"/>
                    <a:pt x="697" y="6409"/>
                  </a:cubicBezTo>
                  <a:cubicBezTo>
                    <a:pt x="967" y="6769"/>
                    <a:pt x="1507" y="7061"/>
                    <a:pt x="1889" y="7421"/>
                  </a:cubicBezTo>
                  <a:cubicBezTo>
                    <a:pt x="2091" y="7623"/>
                    <a:pt x="2384" y="8005"/>
                    <a:pt x="2564" y="8320"/>
                  </a:cubicBezTo>
                  <a:cubicBezTo>
                    <a:pt x="2676" y="8590"/>
                    <a:pt x="2811" y="9197"/>
                    <a:pt x="3103" y="9534"/>
                  </a:cubicBezTo>
                  <a:cubicBezTo>
                    <a:pt x="3036" y="9332"/>
                    <a:pt x="2991" y="9107"/>
                    <a:pt x="2946" y="8882"/>
                  </a:cubicBezTo>
                  <a:cubicBezTo>
                    <a:pt x="2789" y="8230"/>
                    <a:pt x="2676" y="7556"/>
                    <a:pt x="2699" y="6589"/>
                  </a:cubicBezTo>
                  <a:cubicBezTo>
                    <a:pt x="2721" y="4880"/>
                    <a:pt x="3216" y="2991"/>
                    <a:pt x="2878" y="1664"/>
                  </a:cubicBezTo>
                  <a:cubicBezTo>
                    <a:pt x="2706" y="1017"/>
                    <a:pt x="2327" y="474"/>
                    <a:pt x="1820" y="5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66"/>
            <p:cNvSpPr/>
            <p:nvPr/>
          </p:nvSpPr>
          <p:spPr>
            <a:xfrm>
              <a:off x="4505350" y="1865875"/>
              <a:ext cx="440750" cy="230650"/>
            </a:xfrm>
            <a:custGeom>
              <a:avLst/>
              <a:gdLst/>
              <a:ahLst/>
              <a:cxnLst/>
              <a:rect l="l" t="t" r="r" b="b"/>
              <a:pathLst>
                <a:path w="17630" h="9226" extrusionOk="0">
                  <a:moveTo>
                    <a:pt x="17023" y="0"/>
                  </a:moveTo>
                  <a:lnTo>
                    <a:pt x="17023" y="0"/>
                  </a:lnTo>
                  <a:cubicBezTo>
                    <a:pt x="15966" y="1687"/>
                    <a:pt x="14437" y="2766"/>
                    <a:pt x="12481" y="3575"/>
                  </a:cubicBezTo>
                  <a:cubicBezTo>
                    <a:pt x="11311" y="4070"/>
                    <a:pt x="10255" y="4610"/>
                    <a:pt x="9198" y="5442"/>
                  </a:cubicBezTo>
                  <a:cubicBezTo>
                    <a:pt x="8208" y="6229"/>
                    <a:pt x="7241" y="7083"/>
                    <a:pt x="5982" y="7420"/>
                  </a:cubicBezTo>
                  <a:cubicBezTo>
                    <a:pt x="5690" y="7499"/>
                    <a:pt x="5353" y="7539"/>
                    <a:pt x="5007" y="7539"/>
                  </a:cubicBezTo>
                  <a:cubicBezTo>
                    <a:pt x="4661" y="7539"/>
                    <a:pt x="4307" y="7499"/>
                    <a:pt x="3981" y="7420"/>
                  </a:cubicBezTo>
                  <a:cubicBezTo>
                    <a:pt x="2767" y="7128"/>
                    <a:pt x="1710" y="5981"/>
                    <a:pt x="1193" y="4902"/>
                  </a:cubicBezTo>
                  <a:cubicBezTo>
                    <a:pt x="945" y="4340"/>
                    <a:pt x="743" y="3688"/>
                    <a:pt x="653" y="2856"/>
                  </a:cubicBezTo>
                  <a:cubicBezTo>
                    <a:pt x="608" y="2631"/>
                    <a:pt x="586" y="2069"/>
                    <a:pt x="563" y="1664"/>
                  </a:cubicBezTo>
                  <a:cubicBezTo>
                    <a:pt x="541" y="1529"/>
                    <a:pt x="541" y="1394"/>
                    <a:pt x="518" y="1282"/>
                  </a:cubicBezTo>
                  <a:cubicBezTo>
                    <a:pt x="361" y="1866"/>
                    <a:pt x="248" y="2496"/>
                    <a:pt x="181" y="3148"/>
                  </a:cubicBezTo>
                  <a:cubicBezTo>
                    <a:pt x="1" y="5532"/>
                    <a:pt x="923" y="7331"/>
                    <a:pt x="2407" y="8342"/>
                  </a:cubicBezTo>
                  <a:cubicBezTo>
                    <a:pt x="3059" y="8784"/>
                    <a:pt x="4026" y="9226"/>
                    <a:pt x="5087" y="9226"/>
                  </a:cubicBezTo>
                  <a:cubicBezTo>
                    <a:pt x="5160" y="9226"/>
                    <a:pt x="5234" y="9224"/>
                    <a:pt x="5308" y="9219"/>
                  </a:cubicBezTo>
                  <a:cubicBezTo>
                    <a:pt x="6432" y="9152"/>
                    <a:pt x="7331" y="8837"/>
                    <a:pt x="8366" y="8612"/>
                  </a:cubicBezTo>
                  <a:cubicBezTo>
                    <a:pt x="9378" y="8365"/>
                    <a:pt x="10457" y="8162"/>
                    <a:pt x="11536" y="8118"/>
                  </a:cubicBezTo>
                  <a:cubicBezTo>
                    <a:pt x="11639" y="8114"/>
                    <a:pt x="11742" y="8112"/>
                    <a:pt x="11843" y="8112"/>
                  </a:cubicBezTo>
                  <a:cubicBezTo>
                    <a:pt x="12545" y="8112"/>
                    <a:pt x="13209" y="8188"/>
                    <a:pt x="13852" y="8188"/>
                  </a:cubicBezTo>
                  <a:cubicBezTo>
                    <a:pt x="14271" y="8188"/>
                    <a:pt x="14681" y="8156"/>
                    <a:pt x="15089" y="8050"/>
                  </a:cubicBezTo>
                  <a:cubicBezTo>
                    <a:pt x="15966" y="7803"/>
                    <a:pt x="16685" y="7173"/>
                    <a:pt x="17090" y="6319"/>
                  </a:cubicBezTo>
                  <a:cubicBezTo>
                    <a:pt x="17630" y="5194"/>
                    <a:pt x="17270" y="3463"/>
                    <a:pt x="17113" y="2136"/>
                  </a:cubicBezTo>
                  <a:cubicBezTo>
                    <a:pt x="17000" y="1462"/>
                    <a:pt x="16978" y="742"/>
                    <a:pt x="170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66"/>
            <p:cNvSpPr/>
            <p:nvPr/>
          </p:nvSpPr>
          <p:spPr>
            <a:xfrm>
              <a:off x="4734725" y="1406600"/>
              <a:ext cx="54550" cy="47250"/>
            </a:xfrm>
            <a:custGeom>
              <a:avLst/>
              <a:gdLst/>
              <a:ahLst/>
              <a:cxnLst/>
              <a:rect l="l" t="t" r="r" b="b"/>
              <a:pathLst>
                <a:path w="2182" h="1890" extrusionOk="0">
                  <a:moveTo>
                    <a:pt x="1552" y="23"/>
                  </a:moveTo>
                  <a:cubicBezTo>
                    <a:pt x="2069" y="0"/>
                    <a:pt x="2181" y="562"/>
                    <a:pt x="1912" y="1035"/>
                  </a:cubicBezTo>
                  <a:cubicBezTo>
                    <a:pt x="1732" y="1372"/>
                    <a:pt x="1192" y="1889"/>
                    <a:pt x="810" y="1799"/>
                  </a:cubicBezTo>
                  <a:cubicBezTo>
                    <a:pt x="0" y="1574"/>
                    <a:pt x="922" y="270"/>
                    <a:pt x="1259" y="68"/>
                  </a:cubicBezTo>
                  <a:cubicBezTo>
                    <a:pt x="1349" y="23"/>
                    <a:pt x="1484" y="23"/>
                    <a:pt x="1552" y="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66"/>
            <p:cNvSpPr/>
            <p:nvPr/>
          </p:nvSpPr>
          <p:spPr>
            <a:xfrm>
              <a:off x="4644200" y="1463925"/>
              <a:ext cx="111900" cy="164175"/>
            </a:xfrm>
            <a:custGeom>
              <a:avLst/>
              <a:gdLst/>
              <a:ahLst/>
              <a:cxnLst/>
              <a:rect l="l" t="t" r="r" b="b"/>
              <a:pathLst>
                <a:path w="4476" h="6567" extrusionOk="0">
                  <a:moveTo>
                    <a:pt x="3576" y="46"/>
                  </a:moveTo>
                  <a:cubicBezTo>
                    <a:pt x="4476" y="1"/>
                    <a:pt x="3891" y="1507"/>
                    <a:pt x="3644" y="2137"/>
                  </a:cubicBezTo>
                  <a:cubicBezTo>
                    <a:pt x="3127" y="3374"/>
                    <a:pt x="2474" y="4408"/>
                    <a:pt x="1800" y="5352"/>
                  </a:cubicBezTo>
                  <a:cubicBezTo>
                    <a:pt x="1530" y="5780"/>
                    <a:pt x="990" y="6567"/>
                    <a:pt x="473" y="6387"/>
                  </a:cubicBezTo>
                  <a:cubicBezTo>
                    <a:pt x="1" y="6229"/>
                    <a:pt x="361" y="5083"/>
                    <a:pt x="563" y="4520"/>
                  </a:cubicBezTo>
                  <a:cubicBezTo>
                    <a:pt x="1080" y="3104"/>
                    <a:pt x="1530" y="2339"/>
                    <a:pt x="2295" y="1260"/>
                  </a:cubicBezTo>
                  <a:cubicBezTo>
                    <a:pt x="2609" y="833"/>
                    <a:pt x="3127" y="91"/>
                    <a:pt x="3576" y="4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66"/>
            <p:cNvSpPr/>
            <p:nvPr/>
          </p:nvSpPr>
          <p:spPr>
            <a:xfrm>
              <a:off x="4532350" y="1925450"/>
              <a:ext cx="81525" cy="152925"/>
            </a:xfrm>
            <a:custGeom>
              <a:avLst/>
              <a:gdLst/>
              <a:ahLst/>
              <a:cxnLst/>
              <a:rect l="l" t="t" r="r" b="b"/>
              <a:pathLst>
                <a:path w="3261" h="6117" extrusionOk="0">
                  <a:moveTo>
                    <a:pt x="180" y="788"/>
                  </a:moveTo>
                  <a:cubicBezTo>
                    <a:pt x="270" y="518"/>
                    <a:pt x="607" y="1"/>
                    <a:pt x="1147" y="226"/>
                  </a:cubicBezTo>
                  <a:cubicBezTo>
                    <a:pt x="1844" y="518"/>
                    <a:pt x="2069" y="2047"/>
                    <a:pt x="2249" y="2631"/>
                  </a:cubicBezTo>
                  <a:cubicBezTo>
                    <a:pt x="2496" y="3351"/>
                    <a:pt x="3261" y="4588"/>
                    <a:pt x="2699" y="5217"/>
                  </a:cubicBezTo>
                  <a:cubicBezTo>
                    <a:pt x="1867" y="6117"/>
                    <a:pt x="1035" y="4093"/>
                    <a:pt x="765" y="3396"/>
                  </a:cubicBezTo>
                  <a:cubicBezTo>
                    <a:pt x="630" y="3014"/>
                    <a:pt x="540" y="2631"/>
                    <a:pt x="428" y="2294"/>
                  </a:cubicBezTo>
                  <a:cubicBezTo>
                    <a:pt x="248" y="1755"/>
                    <a:pt x="0" y="1327"/>
                    <a:pt x="180" y="78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66"/>
            <p:cNvSpPr/>
            <p:nvPr/>
          </p:nvSpPr>
          <p:spPr>
            <a:xfrm>
              <a:off x="4856150" y="1717450"/>
              <a:ext cx="65775" cy="126525"/>
            </a:xfrm>
            <a:custGeom>
              <a:avLst/>
              <a:gdLst/>
              <a:ahLst/>
              <a:cxnLst/>
              <a:rect l="l" t="t" r="r" b="b"/>
              <a:pathLst>
                <a:path w="2631" h="5061" extrusionOk="0">
                  <a:moveTo>
                    <a:pt x="1934" y="136"/>
                  </a:moveTo>
                  <a:cubicBezTo>
                    <a:pt x="2631" y="878"/>
                    <a:pt x="2564" y="5060"/>
                    <a:pt x="1147" y="4970"/>
                  </a:cubicBezTo>
                  <a:cubicBezTo>
                    <a:pt x="0" y="4880"/>
                    <a:pt x="135" y="1170"/>
                    <a:pt x="967" y="293"/>
                  </a:cubicBezTo>
                  <a:cubicBezTo>
                    <a:pt x="1169" y="68"/>
                    <a:pt x="1372" y="1"/>
                    <a:pt x="1934" y="13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66"/>
            <p:cNvSpPr/>
            <p:nvPr/>
          </p:nvSpPr>
          <p:spPr>
            <a:xfrm>
              <a:off x="4785300" y="1824825"/>
              <a:ext cx="63000" cy="63000"/>
            </a:xfrm>
            <a:custGeom>
              <a:avLst/>
              <a:gdLst/>
              <a:ahLst/>
              <a:cxnLst/>
              <a:rect l="l" t="t" r="r" b="b"/>
              <a:pathLst>
                <a:path w="2520" h="2520" extrusionOk="0">
                  <a:moveTo>
                    <a:pt x="1193" y="316"/>
                  </a:moveTo>
                  <a:cubicBezTo>
                    <a:pt x="2519" y="1"/>
                    <a:pt x="2407" y="2092"/>
                    <a:pt x="1620" y="2272"/>
                  </a:cubicBezTo>
                  <a:cubicBezTo>
                    <a:pt x="518" y="2519"/>
                    <a:pt x="1" y="608"/>
                    <a:pt x="1193" y="31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66"/>
            <p:cNvSpPr/>
            <p:nvPr/>
          </p:nvSpPr>
          <p:spPr>
            <a:xfrm>
              <a:off x="4864575" y="1885550"/>
              <a:ext cx="56800" cy="79275"/>
            </a:xfrm>
            <a:custGeom>
              <a:avLst/>
              <a:gdLst/>
              <a:ahLst/>
              <a:cxnLst/>
              <a:rect l="l" t="t" r="r" b="b"/>
              <a:pathLst>
                <a:path w="2272" h="3171" extrusionOk="0">
                  <a:moveTo>
                    <a:pt x="967" y="45"/>
                  </a:moveTo>
                  <a:cubicBezTo>
                    <a:pt x="2272" y="0"/>
                    <a:pt x="2092" y="3171"/>
                    <a:pt x="877" y="3081"/>
                  </a:cubicBezTo>
                  <a:cubicBezTo>
                    <a:pt x="383" y="3036"/>
                    <a:pt x="270" y="2676"/>
                    <a:pt x="158" y="2046"/>
                  </a:cubicBezTo>
                  <a:cubicBezTo>
                    <a:pt x="0" y="1102"/>
                    <a:pt x="45" y="90"/>
                    <a:pt x="967" y="4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66"/>
            <p:cNvSpPr/>
            <p:nvPr/>
          </p:nvSpPr>
          <p:spPr>
            <a:xfrm>
              <a:off x="5103475" y="1350950"/>
              <a:ext cx="440200" cy="782525"/>
            </a:xfrm>
            <a:custGeom>
              <a:avLst/>
              <a:gdLst/>
              <a:ahLst/>
              <a:cxnLst/>
              <a:rect l="l" t="t" r="r" b="b"/>
              <a:pathLst>
                <a:path w="17608" h="31301" extrusionOk="0">
                  <a:moveTo>
                    <a:pt x="5802" y="180"/>
                  </a:moveTo>
                  <a:cubicBezTo>
                    <a:pt x="5802" y="180"/>
                    <a:pt x="5780" y="158"/>
                    <a:pt x="5780" y="158"/>
                  </a:cubicBezTo>
                  <a:cubicBezTo>
                    <a:pt x="4835" y="0"/>
                    <a:pt x="3779" y="382"/>
                    <a:pt x="3059" y="787"/>
                  </a:cubicBezTo>
                  <a:cubicBezTo>
                    <a:pt x="2294" y="1214"/>
                    <a:pt x="1732" y="1799"/>
                    <a:pt x="1440" y="2586"/>
                  </a:cubicBezTo>
                  <a:cubicBezTo>
                    <a:pt x="990" y="3868"/>
                    <a:pt x="1328" y="5802"/>
                    <a:pt x="1193" y="7510"/>
                  </a:cubicBezTo>
                  <a:cubicBezTo>
                    <a:pt x="1125" y="8477"/>
                    <a:pt x="968" y="9107"/>
                    <a:pt x="765" y="9759"/>
                  </a:cubicBezTo>
                  <a:cubicBezTo>
                    <a:pt x="563" y="10434"/>
                    <a:pt x="271" y="11041"/>
                    <a:pt x="158" y="11850"/>
                  </a:cubicBezTo>
                  <a:cubicBezTo>
                    <a:pt x="1" y="13177"/>
                    <a:pt x="316" y="14414"/>
                    <a:pt x="518" y="15605"/>
                  </a:cubicBezTo>
                  <a:cubicBezTo>
                    <a:pt x="698" y="16797"/>
                    <a:pt x="900" y="17966"/>
                    <a:pt x="1035" y="19203"/>
                  </a:cubicBezTo>
                  <a:cubicBezTo>
                    <a:pt x="1193" y="20552"/>
                    <a:pt x="1103" y="21856"/>
                    <a:pt x="833" y="23071"/>
                  </a:cubicBezTo>
                  <a:cubicBezTo>
                    <a:pt x="541" y="24352"/>
                    <a:pt x="46" y="26061"/>
                    <a:pt x="496" y="27230"/>
                  </a:cubicBezTo>
                  <a:cubicBezTo>
                    <a:pt x="810" y="28107"/>
                    <a:pt x="1485" y="28804"/>
                    <a:pt x="2339" y="29119"/>
                  </a:cubicBezTo>
                  <a:cubicBezTo>
                    <a:pt x="3441" y="29502"/>
                    <a:pt x="4611" y="29344"/>
                    <a:pt x="5870" y="29502"/>
                  </a:cubicBezTo>
                  <a:cubicBezTo>
                    <a:pt x="6927" y="29659"/>
                    <a:pt x="8006" y="29929"/>
                    <a:pt x="8995" y="30266"/>
                  </a:cubicBezTo>
                  <a:cubicBezTo>
                    <a:pt x="10007" y="30581"/>
                    <a:pt x="10862" y="30986"/>
                    <a:pt x="11986" y="31143"/>
                  </a:cubicBezTo>
                  <a:cubicBezTo>
                    <a:pt x="13110" y="31300"/>
                    <a:pt x="14212" y="30918"/>
                    <a:pt x="14932" y="30513"/>
                  </a:cubicBezTo>
                  <a:cubicBezTo>
                    <a:pt x="16506" y="29636"/>
                    <a:pt x="17585" y="27928"/>
                    <a:pt x="17607" y="25522"/>
                  </a:cubicBezTo>
                  <a:cubicBezTo>
                    <a:pt x="17607" y="24397"/>
                    <a:pt x="17382" y="23318"/>
                    <a:pt x="17158" y="22306"/>
                  </a:cubicBezTo>
                  <a:cubicBezTo>
                    <a:pt x="16506" y="19450"/>
                    <a:pt x="15336" y="16865"/>
                    <a:pt x="14572" y="13874"/>
                  </a:cubicBezTo>
                  <a:cubicBezTo>
                    <a:pt x="14055" y="11850"/>
                    <a:pt x="13672" y="9804"/>
                    <a:pt x="13043" y="8050"/>
                  </a:cubicBezTo>
                  <a:cubicBezTo>
                    <a:pt x="12413" y="6251"/>
                    <a:pt x="11559" y="4722"/>
                    <a:pt x="10389" y="3238"/>
                  </a:cubicBezTo>
                  <a:cubicBezTo>
                    <a:pt x="9872" y="2586"/>
                    <a:pt x="9265" y="1867"/>
                    <a:pt x="8546" y="1327"/>
                  </a:cubicBezTo>
                  <a:cubicBezTo>
                    <a:pt x="7804" y="765"/>
                    <a:pt x="6994" y="338"/>
                    <a:pt x="5802" y="1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66"/>
            <p:cNvSpPr/>
            <p:nvPr/>
          </p:nvSpPr>
          <p:spPr>
            <a:xfrm>
              <a:off x="5116975" y="1376250"/>
              <a:ext cx="87725" cy="235000"/>
            </a:xfrm>
            <a:custGeom>
              <a:avLst/>
              <a:gdLst/>
              <a:ahLst/>
              <a:cxnLst/>
              <a:rect l="l" t="t" r="r" b="b"/>
              <a:pathLst>
                <a:path w="3509" h="9400" extrusionOk="0">
                  <a:moveTo>
                    <a:pt x="2159" y="0"/>
                  </a:moveTo>
                  <a:lnTo>
                    <a:pt x="2159" y="0"/>
                  </a:lnTo>
                  <a:cubicBezTo>
                    <a:pt x="1575" y="382"/>
                    <a:pt x="1147" y="922"/>
                    <a:pt x="900" y="1574"/>
                  </a:cubicBezTo>
                  <a:cubicBezTo>
                    <a:pt x="450" y="2856"/>
                    <a:pt x="788" y="4790"/>
                    <a:pt x="653" y="6498"/>
                  </a:cubicBezTo>
                  <a:cubicBezTo>
                    <a:pt x="585" y="7465"/>
                    <a:pt x="428" y="8095"/>
                    <a:pt x="225" y="8747"/>
                  </a:cubicBezTo>
                  <a:cubicBezTo>
                    <a:pt x="158" y="8972"/>
                    <a:pt x="91" y="9174"/>
                    <a:pt x="1" y="9399"/>
                  </a:cubicBezTo>
                  <a:cubicBezTo>
                    <a:pt x="315" y="9084"/>
                    <a:pt x="518" y="8477"/>
                    <a:pt x="653" y="8230"/>
                  </a:cubicBezTo>
                  <a:cubicBezTo>
                    <a:pt x="855" y="7915"/>
                    <a:pt x="1170" y="7555"/>
                    <a:pt x="1417" y="7375"/>
                  </a:cubicBezTo>
                  <a:cubicBezTo>
                    <a:pt x="1822" y="7061"/>
                    <a:pt x="2362" y="6836"/>
                    <a:pt x="2676" y="6476"/>
                  </a:cubicBezTo>
                  <a:cubicBezTo>
                    <a:pt x="3171" y="5936"/>
                    <a:pt x="3508" y="4924"/>
                    <a:pt x="3216" y="4025"/>
                  </a:cubicBezTo>
                  <a:cubicBezTo>
                    <a:pt x="3059" y="3575"/>
                    <a:pt x="2721" y="3126"/>
                    <a:pt x="2384" y="2788"/>
                  </a:cubicBezTo>
                  <a:cubicBezTo>
                    <a:pt x="2024" y="2429"/>
                    <a:pt x="1575" y="2069"/>
                    <a:pt x="1507" y="1642"/>
                  </a:cubicBezTo>
                  <a:cubicBezTo>
                    <a:pt x="1440" y="1012"/>
                    <a:pt x="1844" y="360"/>
                    <a:pt x="2137" y="23"/>
                  </a:cubicBezTo>
                  <a:cubicBezTo>
                    <a:pt x="2137" y="23"/>
                    <a:pt x="2159" y="0"/>
                    <a:pt x="21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66"/>
            <p:cNvSpPr/>
            <p:nvPr/>
          </p:nvSpPr>
          <p:spPr>
            <a:xfrm>
              <a:off x="5104600" y="1874850"/>
              <a:ext cx="439075" cy="255600"/>
            </a:xfrm>
            <a:custGeom>
              <a:avLst/>
              <a:gdLst/>
              <a:ahLst/>
              <a:cxnLst/>
              <a:rect l="l" t="t" r="r" b="b"/>
              <a:pathLst>
                <a:path w="17563" h="10224" extrusionOk="0">
                  <a:moveTo>
                    <a:pt x="1058" y="1"/>
                  </a:moveTo>
                  <a:cubicBezTo>
                    <a:pt x="1035" y="720"/>
                    <a:pt x="945" y="1440"/>
                    <a:pt x="788" y="2115"/>
                  </a:cubicBezTo>
                  <a:cubicBezTo>
                    <a:pt x="496" y="3396"/>
                    <a:pt x="1" y="5105"/>
                    <a:pt x="451" y="6274"/>
                  </a:cubicBezTo>
                  <a:cubicBezTo>
                    <a:pt x="765" y="7151"/>
                    <a:pt x="1440" y="7848"/>
                    <a:pt x="2294" y="8163"/>
                  </a:cubicBezTo>
                  <a:cubicBezTo>
                    <a:pt x="3396" y="8546"/>
                    <a:pt x="4566" y="8388"/>
                    <a:pt x="5825" y="8546"/>
                  </a:cubicBezTo>
                  <a:cubicBezTo>
                    <a:pt x="6882" y="8703"/>
                    <a:pt x="7961" y="8973"/>
                    <a:pt x="8950" y="9310"/>
                  </a:cubicBezTo>
                  <a:cubicBezTo>
                    <a:pt x="9962" y="9625"/>
                    <a:pt x="10817" y="10030"/>
                    <a:pt x="11941" y="10187"/>
                  </a:cubicBezTo>
                  <a:cubicBezTo>
                    <a:pt x="12118" y="10212"/>
                    <a:pt x="12295" y="10223"/>
                    <a:pt x="12470" y="10223"/>
                  </a:cubicBezTo>
                  <a:cubicBezTo>
                    <a:pt x="13403" y="10223"/>
                    <a:pt x="14280" y="9898"/>
                    <a:pt x="14887" y="9557"/>
                  </a:cubicBezTo>
                  <a:cubicBezTo>
                    <a:pt x="16461" y="8680"/>
                    <a:pt x="17540" y="6972"/>
                    <a:pt x="17562" y="4566"/>
                  </a:cubicBezTo>
                  <a:cubicBezTo>
                    <a:pt x="17562" y="3913"/>
                    <a:pt x="17495" y="3284"/>
                    <a:pt x="17382" y="2677"/>
                  </a:cubicBezTo>
                  <a:cubicBezTo>
                    <a:pt x="17360" y="2812"/>
                    <a:pt x="17337" y="2947"/>
                    <a:pt x="17315" y="3059"/>
                  </a:cubicBezTo>
                  <a:cubicBezTo>
                    <a:pt x="17248" y="3464"/>
                    <a:pt x="17180" y="4026"/>
                    <a:pt x="17135" y="4251"/>
                  </a:cubicBezTo>
                  <a:cubicBezTo>
                    <a:pt x="16955" y="5060"/>
                    <a:pt x="16708" y="5690"/>
                    <a:pt x="16393" y="6229"/>
                  </a:cubicBezTo>
                  <a:cubicBezTo>
                    <a:pt x="15786" y="7264"/>
                    <a:pt x="14639" y="8298"/>
                    <a:pt x="13402" y="8501"/>
                  </a:cubicBezTo>
                  <a:cubicBezTo>
                    <a:pt x="13208" y="8534"/>
                    <a:pt x="13005" y="8550"/>
                    <a:pt x="12798" y="8550"/>
                  </a:cubicBezTo>
                  <a:cubicBezTo>
                    <a:pt x="12311" y="8550"/>
                    <a:pt x="11812" y="8463"/>
                    <a:pt x="11401" y="8321"/>
                  </a:cubicBezTo>
                  <a:cubicBezTo>
                    <a:pt x="10187" y="7893"/>
                    <a:pt x="9288" y="6949"/>
                    <a:pt x="8366" y="6072"/>
                  </a:cubicBezTo>
                  <a:cubicBezTo>
                    <a:pt x="7399" y="5173"/>
                    <a:pt x="6409" y="4521"/>
                    <a:pt x="5263" y="3936"/>
                  </a:cubicBezTo>
                  <a:cubicBezTo>
                    <a:pt x="3396" y="2947"/>
                    <a:pt x="1957" y="1777"/>
                    <a:pt x="10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66"/>
            <p:cNvSpPr/>
            <p:nvPr/>
          </p:nvSpPr>
          <p:spPr>
            <a:xfrm>
              <a:off x="5310925" y="1429075"/>
              <a:ext cx="51725" cy="49500"/>
            </a:xfrm>
            <a:custGeom>
              <a:avLst/>
              <a:gdLst/>
              <a:ahLst/>
              <a:cxnLst/>
              <a:rect l="l" t="t" r="r" b="b"/>
              <a:pathLst>
                <a:path w="2069" h="1980" extrusionOk="0">
                  <a:moveTo>
                    <a:pt x="652" y="68"/>
                  </a:moveTo>
                  <a:cubicBezTo>
                    <a:pt x="135" y="1"/>
                    <a:pt x="0" y="563"/>
                    <a:pt x="203" y="1058"/>
                  </a:cubicBezTo>
                  <a:cubicBezTo>
                    <a:pt x="360" y="1417"/>
                    <a:pt x="855" y="1979"/>
                    <a:pt x="1259" y="1912"/>
                  </a:cubicBezTo>
                  <a:cubicBezTo>
                    <a:pt x="2069" y="1755"/>
                    <a:pt x="1259" y="361"/>
                    <a:pt x="922" y="158"/>
                  </a:cubicBezTo>
                  <a:cubicBezTo>
                    <a:pt x="855" y="91"/>
                    <a:pt x="742" y="68"/>
                    <a:pt x="652" y="6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66"/>
            <p:cNvSpPr/>
            <p:nvPr/>
          </p:nvSpPr>
          <p:spPr>
            <a:xfrm>
              <a:off x="5437950" y="1816400"/>
              <a:ext cx="74250" cy="179350"/>
            </a:xfrm>
            <a:custGeom>
              <a:avLst/>
              <a:gdLst/>
              <a:ahLst/>
              <a:cxnLst/>
              <a:rect l="l" t="t" r="r" b="b"/>
              <a:pathLst>
                <a:path w="2970" h="7174" extrusionOk="0">
                  <a:moveTo>
                    <a:pt x="855" y="248"/>
                  </a:moveTo>
                  <a:cubicBezTo>
                    <a:pt x="1" y="0"/>
                    <a:pt x="226" y="1597"/>
                    <a:pt x="338" y="2249"/>
                  </a:cubicBezTo>
                  <a:cubicBezTo>
                    <a:pt x="541" y="3598"/>
                    <a:pt x="968" y="4745"/>
                    <a:pt x="1395" y="5802"/>
                  </a:cubicBezTo>
                  <a:cubicBezTo>
                    <a:pt x="1597" y="6274"/>
                    <a:pt x="1935" y="7173"/>
                    <a:pt x="2474" y="7106"/>
                  </a:cubicBezTo>
                  <a:cubicBezTo>
                    <a:pt x="2969" y="7061"/>
                    <a:pt x="2879" y="5869"/>
                    <a:pt x="2812" y="5262"/>
                  </a:cubicBezTo>
                  <a:cubicBezTo>
                    <a:pt x="2609" y="3778"/>
                    <a:pt x="2340" y="2946"/>
                    <a:pt x="1845" y="1732"/>
                  </a:cubicBezTo>
                  <a:cubicBezTo>
                    <a:pt x="1642" y="1237"/>
                    <a:pt x="1305" y="383"/>
                    <a:pt x="855" y="2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66"/>
            <p:cNvSpPr/>
            <p:nvPr/>
          </p:nvSpPr>
          <p:spPr>
            <a:xfrm>
              <a:off x="5161950" y="1833250"/>
              <a:ext cx="57350" cy="128200"/>
            </a:xfrm>
            <a:custGeom>
              <a:avLst/>
              <a:gdLst/>
              <a:ahLst/>
              <a:cxnLst/>
              <a:rect l="l" t="t" r="r" b="b"/>
              <a:pathLst>
                <a:path w="2294" h="5128" extrusionOk="0">
                  <a:moveTo>
                    <a:pt x="495" y="158"/>
                  </a:moveTo>
                  <a:cubicBezTo>
                    <a:pt x="0" y="945"/>
                    <a:pt x="293" y="5128"/>
                    <a:pt x="1395" y="4925"/>
                  </a:cubicBezTo>
                  <a:cubicBezTo>
                    <a:pt x="2294" y="4768"/>
                    <a:pt x="1957" y="1103"/>
                    <a:pt x="1260" y="271"/>
                  </a:cubicBezTo>
                  <a:cubicBezTo>
                    <a:pt x="1080" y="46"/>
                    <a:pt x="922" y="1"/>
                    <a:pt x="495" y="15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66"/>
            <p:cNvSpPr/>
            <p:nvPr/>
          </p:nvSpPr>
          <p:spPr>
            <a:xfrm>
              <a:off x="5142825" y="1963675"/>
              <a:ext cx="63000" cy="66350"/>
            </a:xfrm>
            <a:custGeom>
              <a:avLst/>
              <a:gdLst/>
              <a:ahLst/>
              <a:cxnLst/>
              <a:rect l="l" t="t" r="r" b="b"/>
              <a:pathLst>
                <a:path w="2520" h="2654" extrusionOk="0">
                  <a:moveTo>
                    <a:pt x="1373" y="428"/>
                  </a:moveTo>
                  <a:cubicBezTo>
                    <a:pt x="68" y="1"/>
                    <a:pt x="1" y="2092"/>
                    <a:pt x="788" y="2339"/>
                  </a:cubicBezTo>
                  <a:cubicBezTo>
                    <a:pt x="1845" y="2654"/>
                    <a:pt x="2519" y="810"/>
                    <a:pt x="1373" y="4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66"/>
            <p:cNvSpPr/>
            <p:nvPr/>
          </p:nvSpPr>
          <p:spPr>
            <a:xfrm>
              <a:off x="5330025" y="1485300"/>
              <a:ext cx="75350" cy="92200"/>
            </a:xfrm>
            <a:custGeom>
              <a:avLst/>
              <a:gdLst/>
              <a:ahLst/>
              <a:cxnLst/>
              <a:rect l="l" t="t" r="r" b="b"/>
              <a:pathLst>
                <a:path w="3014" h="3688" extrusionOk="0">
                  <a:moveTo>
                    <a:pt x="1192" y="383"/>
                  </a:moveTo>
                  <a:cubicBezTo>
                    <a:pt x="1" y="900"/>
                    <a:pt x="1575" y="3688"/>
                    <a:pt x="2587" y="3058"/>
                  </a:cubicBezTo>
                  <a:cubicBezTo>
                    <a:pt x="3014" y="2789"/>
                    <a:pt x="2969" y="2429"/>
                    <a:pt x="2789" y="1799"/>
                  </a:cubicBezTo>
                  <a:cubicBezTo>
                    <a:pt x="2519" y="877"/>
                    <a:pt x="2024" y="0"/>
                    <a:pt x="1192" y="3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Healthcare Center Website by Slidesgo">
  <a:themeElements>
    <a:clrScheme name="Simple Light">
      <a:dk1>
        <a:srgbClr val="2F4A8A"/>
      </a:dk1>
      <a:lt1>
        <a:srgbClr val="FFFFFF"/>
      </a:lt1>
      <a:dk2>
        <a:srgbClr val="666666"/>
      </a:dk2>
      <a:lt2>
        <a:srgbClr val="4869B1"/>
      </a:lt2>
      <a:accent1>
        <a:srgbClr val="7EACEC"/>
      </a:accent1>
      <a:accent2>
        <a:srgbClr val="C3D9FB"/>
      </a:accent2>
      <a:accent3>
        <a:srgbClr val="90D1CB"/>
      </a:accent3>
      <a:accent4>
        <a:srgbClr val="AFDCDD"/>
      </a:accent4>
      <a:accent5>
        <a:srgbClr val="F8DBC4"/>
      </a:accent5>
      <a:accent6>
        <a:srgbClr val="FFB172"/>
      </a:accent6>
      <a:hlink>
        <a:srgbClr val="2F4A8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195</Words>
  <Application>Microsoft Office PowerPoint</Application>
  <PresentationFormat>On-screen Show (16:9)</PresentationFormat>
  <Paragraphs>33</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Anaheim</vt:lpstr>
      <vt:lpstr>Arial</vt:lpstr>
      <vt:lpstr>Roboto Condensed Light</vt:lpstr>
      <vt:lpstr>Montserrat</vt:lpstr>
      <vt:lpstr>Alata</vt:lpstr>
      <vt:lpstr>Healthcare Center Website by Slidesgo</vt:lpstr>
      <vt:lpstr>COVID CARE WEBSITE</vt:lpstr>
      <vt:lpstr>TABLE OF CONTENTS</vt:lpstr>
      <vt:lpstr>ABSTRACT</vt:lpstr>
      <vt:lpstr>ABSTRACT</vt:lpstr>
      <vt:lpstr>MENU</vt:lpstr>
      <vt:lpstr>MENU</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CARE WEBSITE</dc:title>
  <dc:creator>Vinitha Chowdary</dc:creator>
  <cp:lastModifiedBy>Vinitha Chowdary A-[BL.EN.U4AIE22066]</cp:lastModifiedBy>
  <cp:revision>5</cp:revision>
  <dcterms:modified xsi:type="dcterms:W3CDTF">2023-04-28T06:28:23Z</dcterms:modified>
</cp:coreProperties>
</file>