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og.org/clinical/clinical-guidance/committee-opinion/articles/2015/12/menstruation-in-girls-and-adolescents-using-the-menstrual-cycle-as-a-vital-sign" TargetMode="External" /><Relationship Id="rId2" Type="http://schemas.openxmlformats.org/officeDocument/2006/relationships/hyperlink" Target="https://www.mayoclinic.org/diseases-conditions/menstrual-cramps/symptoms-causes/syc-20374938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VIRTUAL GUARDIAN FOR NAVIGATING ADOLESCENCE WITH CONFIDENCE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267200"/>
            <a:ext cx="6400800" cy="147320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DURGA K – 2021503015</a:t>
            </a:r>
          </a:p>
          <a:p>
            <a:pPr algn="r"/>
            <a:r>
              <a:rPr lang="en-US" sz="1600" dirty="0"/>
              <a:t>SHOBIA TR – 2021503051</a:t>
            </a:r>
          </a:p>
          <a:p>
            <a:pPr algn="r"/>
            <a:r>
              <a:rPr lang="en-US" sz="1600" dirty="0"/>
              <a:t>VINOTHINI R – 2021503569</a:t>
            </a:r>
          </a:p>
          <a:p>
            <a:pPr algn="r"/>
            <a:r>
              <a:rPr lang="en-US" sz="1600" dirty="0"/>
              <a:t>VINITHA V - 2021503061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329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39400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0" y="2667000"/>
            <a:ext cx="3352800" cy="339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4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371832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2971800"/>
            <a:ext cx="470351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43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6995"/>
            <a:ext cx="3275967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590800"/>
            <a:ext cx="354738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14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Lucky, Anne W. “Quantitative Documentation of a Premenstrual Flare of Facial Acne in Adult Women.”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Archives of Dermatology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vol. 140, no. 4, Apr. 2004, pp. 423–24.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“Menstrual Cramps.”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Mayo Clinic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30 Apr. 2022, 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2"/>
              </a:rPr>
              <a:t>www.mayoclinic.org/diseases-conditions/menstrual-cramps/symptoms-causes/syc-20374938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“Menstruation in Girls and Adolescents: Using the Menstrual Cycle as a Vital Sign.”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The American College of Obstetricians and Gynecologists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3"/>
              </a:rPr>
              <a:t>www.acog.org/clinical/clinical-guidance/committee-opinion/articles/2015/12/menstruation-in-girls-and-adolescents-using-the-menstrual-cycle-as-a-vital-sign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Accessed 26 Sep. 2022.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79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Adolescent girls undergoing the critical phase of adolescence often lack dedicated resources addressing their unique challenges. Limited access to accurate information and support can result in confusion, anxiety, and a diminished sense of self-worth. Existing educational systems and societal pressures fail to adequately address their distinct needs, leaving them without a comprehensive and personalized guide to navigate physical changes, emotional shifts, and holistic well-being. The absence of such guidance negatively impacts their self-confidence and emotional resilience. There is a clear need for a solution that offers tailored support, accurate information, and a safe space for dialogue to empower teenage girls to navigate adolescence confidently and with improved well-being.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 web-based platform that educates users about menstrual health, provides nutritional guidance for different phases of the menstrual cycle, and offers strategies to manage emotional well-being.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7432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scope of the project encompasses the development and implementation of a comprehensive virtual companion platform specifically designed to empower and support adolescent girls as they navigate the challenges and transformations of adolescence. The project's primary focus is to create a virtual guardian that acts as a reliable mentor, guide, and source of valuable information for teen girls.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2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09800"/>
            <a:ext cx="7408333" cy="4419600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User Authentication and Profiles: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Ensure a secure and private environment where adolescent girls can create and manage their profiles, allowing for a personalized experience.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Menstrual Health Education: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Offer accurate and age-appropriate information about menstrual health to help girls understand and manage this aspect of their development confidently.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Nutritional Guidance: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Provide tailored nutritional advice to support healthy growth and development during adolescence, emphasizing the importance of balanced diets.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Emotional Balance Strategies: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Support emotional well-being by including resources for self-esteem, body image, and coping with emotional changes, fostering a positive experience for adolescent girls.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4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57400"/>
            <a:ext cx="7408333" cy="3450696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Community Interaction: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Establish a supportive and safe community space where adolescent girls can connect with peers, share experiences, and seek advice in a positive environment.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Personalized Recommendations: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Utilize data and user input to offer personalized recommendations for activities, self-care practices, and lifestyle choices that align with their individual needs and preferences.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Notification System: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Implement a notification system to provide gentle reminders for important events, educational content, and self-care activities.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Dashboard and Analytics: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Offer a user-friendly dashboard that provides insights into their health and wellness journey, allowing them to track progress and access relevant information easily.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7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86000"/>
            <a:ext cx="7408333" cy="345069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User-Friendly Interface: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Make the app easy to use so that girls can navigate and enjoy it without any trouble.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Privacy and Data Security: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Keep everything private and secure so that girls' information is safe.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Scalability: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Make sure the app can grow and handle more users and features smoothly.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Portability: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girls to use the app easily on different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devices like phones and computers.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71800"/>
            <a:ext cx="4953000" cy="29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45950"/>
            <a:ext cx="3421677" cy="276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06" y="2286000"/>
            <a:ext cx="384328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132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79</TotalTime>
  <Words>563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VIRTUAL GUARDIAN FOR NAVIGATING ADOLESCENCE WITH CONFIDENCE</vt:lpstr>
      <vt:lpstr>PROBLEM STATEMENT</vt:lpstr>
      <vt:lpstr>OBJECTIVE</vt:lpstr>
      <vt:lpstr>SCOPE</vt:lpstr>
      <vt:lpstr>FUNCTIONAL REQUIREMENTS</vt:lpstr>
      <vt:lpstr>CONT…</vt:lpstr>
      <vt:lpstr>NON FUNCTIONAL REQUIREMENTS</vt:lpstr>
      <vt:lpstr>TECHNOLOGY USED</vt:lpstr>
      <vt:lpstr>IMPLEMENTATION</vt:lpstr>
      <vt:lpstr>IMPLEMENTATION</vt:lpstr>
      <vt:lpstr>IMPLEMENTATION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GUARDIAN FOR NAVIGATING ADOLESCENCE WITH CONFIDENCE</dc:title>
  <dc:creator>Shobia ATR</dc:creator>
  <cp:lastModifiedBy>Shobia ATR</cp:lastModifiedBy>
  <cp:revision>10</cp:revision>
  <dcterms:created xsi:type="dcterms:W3CDTF">2006-08-16T00:00:00Z</dcterms:created>
  <dcterms:modified xsi:type="dcterms:W3CDTF">2023-11-20T09:52:06Z</dcterms:modified>
</cp:coreProperties>
</file>