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1033928" y="551019"/>
            <a:ext cx="11912312" cy="1247767"/>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dirty="0">
                <a:solidFill>
                  <a:srgbClr val="0F0F0F"/>
                </a:solidFill>
                <a:latin typeface="Times New Roman"/>
                <a:ea typeface="Times New Roman"/>
                <a:cs typeface="Times New Roman"/>
                <a:sym typeface="Times New Roman"/>
              </a:rPr>
              <a:t>Employee Data Analysis using Excel</a:t>
            </a:r>
            <a:r>
              <a:rPr lang="en-US" sz="4000" b="1" i="0" dirty="0">
                <a:solidFill>
                  <a:srgbClr val="0F0F0F"/>
                </a:solidFill>
                <a:latin typeface="Times New Roman"/>
                <a:ea typeface="Times New Roman"/>
                <a:cs typeface="Times New Roman"/>
                <a:sym typeface="Times New Roman"/>
              </a:rPr>
              <a:t> </a:t>
            </a:r>
            <a:br>
              <a:rPr lang="en-US" sz="4000" b="1" i="0" dirty="0">
                <a:solidFill>
                  <a:srgbClr val="0F0F0F"/>
                </a:solidFill>
                <a:latin typeface="Roboto"/>
                <a:ea typeface="Roboto"/>
                <a:cs typeface="Roboto"/>
                <a:sym typeface="Roboto"/>
              </a:rPr>
            </a:br>
            <a:endParaRPr lang="en-US" sz="4000"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VINITHA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312204443</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59FADDCB-084E-45E7-A863-A15171D8D95B}"/>
              </a:ext>
            </a:extLst>
          </p:cNvPr>
          <p:cNvPicPr>
            <a:picLocks noChangeAspect="1"/>
          </p:cNvPicPr>
          <p:nvPr/>
        </p:nvPicPr>
        <p:blipFill>
          <a:blip r:embed="rId4"/>
          <a:stretch>
            <a:fillRect/>
          </a:stretch>
        </p:blipFill>
        <p:spPr>
          <a:xfrm>
            <a:off x="5251451" y="1253390"/>
            <a:ext cx="6807200" cy="2438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Nandhini V</cp:lastModifiedBy>
  <cp:revision>3</cp:revision>
  <dcterms:created xsi:type="dcterms:W3CDTF">2024-09-01T02:42:38Z</dcterms:created>
  <dcterms:modified xsi:type="dcterms:W3CDTF">2024-09-12T06:59:36Z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