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58" r:id="rId5"/>
    <p:sldId id="260" r:id="rId6"/>
    <p:sldId id="261" r:id="rId7"/>
    <p:sldId id="262" r:id="rId8"/>
    <p:sldId id="263" r:id="rId9"/>
    <p:sldId id="264" r:id="rId10"/>
    <p:sldId id="266" r:id="rId11"/>
    <p:sldId id="268" r:id="rId12"/>
    <p:sldId id="270" r:id="rId13"/>
    <p:sldId id="269" r:id="rId14"/>
    <p:sldId id="271" r:id="rId15"/>
    <p:sldId id="267"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0"/>
  </p:normalViewPr>
  <p:slideViewPr>
    <p:cSldViewPr snapToGrid="0">
      <p:cViewPr varScale="1">
        <p:scale>
          <a:sx n="90" d="100"/>
          <a:sy n="90" d="100"/>
        </p:scale>
        <p:origin x="232" y="8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9.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9.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C89ED3-6219-47CD-9AC6-FFF6E34F8111}" type="doc">
      <dgm:prSet loTypeId="urn:microsoft.com/office/officeart/2005/8/layout/default" loCatId="list" qsTypeId="urn:microsoft.com/office/officeart/2005/8/quickstyle/simple1" qsCatId="simple" csTypeId="urn:microsoft.com/office/officeart/2005/8/colors/accent0_3" csCatId="mainScheme" phldr="1"/>
      <dgm:spPr/>
      <dgm:t>
        <a:bodyPr/>
        <a:lstStyle/>
        <a:p>
          <a:endParaRPr lang="en-US"/>
        </a:p>
      </dgm:t>
    </dgm:pt>
    <dgm:pt modelId="{95AF966E-2BDE-4A99-BE78-BB6CCBF824EB}">
      <dgm:prSet/>
      <dgm:spPr/>
      <dgm:t>
        <a:bodyPr/>
        <a:lstStyle/>
        <a:p>
          <a:r>
            <a:rPr lang="en-IN" dirty="0"/>
            <a:t>Deals with the restrictions imposed by the government on care homes to prevent the Covid-19 virus to spread from one. </a:t>
          </a:r>
          <a:endParaRPr lang="en-US" dirty="0"/>
        </a:p>
      </dgm:t>
    </dgm:pt>
    <dgm:pt modelId="{D298AEC8-FBA0-4B8B-8903-8F29C0215A67}" type="parTrans" cxnId="{8BC56EC9-A1A6-4E8B-A2C6-CE9C2E3E620D}">
      <dgm:prSet/>
      <dgm:spPr/>
      <dgm:t>
        <a:bodyPr/>
        <a:lstStyle/>
        <a:p>
          <a:endParaRPr lang="en-US"/>
        </a:p>
      </dgm:t>
    </dgm:pt>
    <dgm:pt modelId="{5904BA67-3795-4679-A7AE-B6ECB419D2F0}" type="sibTrans" cxnId="{8BC56EC9-A1A6-4E8B-A2C6-CE9C2E3E620D}">
      <dgm:prSet/>
      <dgm:spPr/>
      <dgm:t>
        <a:bodyPr/>
        <a:lstStyle/>
        <a:p>
          <a:endParaRPr lang="en-US"/>
        </a:p>
      </dgm:t>
    </dgm:pt>
    <dgm:pt modelId="{5AA6FEA4-7B8A-4921-AD91-5E20129199FC}">
      <dgm:prSet/>
      <dgm:spPr/>
      <dgm:t>
        <a:bodyPr/>
        <a:lstStyle/>
        <a:p>
          <a:r>
            <a:rPr lang="en-IN" dirty="0"/>
            <a:t>It was put up by Professor Tom Owen and recommend through Tech Up &amp; Go a Private Limited Company. </a:t>
          </a:r>
          <a:endParaRPr lang="en-US" dirty="0"/>
        </a:p>
      </dgm:t>
    </dgm:pt>
    <dgm:pt modelId="{645E275B-CB35-4C3C-BDE7-9C39117E1BA4}" type="parTrans" cxnId="{E42C0CF0-FB87-4200-99EE-D96FC078870F}">
      <dgm:prSet/>
      <dgm:spPr/>
      <dgm:t>
        <a:bodyPr/>
        <a:lstStyle/>
        <a:p>
          <a:endParaRPr lang="en-US"/>
        </a:p>
      </dgm:t>
    </dgm:pt>
    <dgm:pt modelId="{8472DE12-58B8-46F4-8FF4-43655A2E8F4F}" type="sibTrans" cxnId="{E42C0CF0-FB87-4200-99EE-D96FC078870F}">
      <dgm:prSet/>
      <dgm:spPr/>
      <dgm:t>
        <a:bodyPr/>
        <a:lstStyle/>
        <a:p>
          <a:endParaRPr lang="en-US"/>
        </a:p>
      </dgm:t>
    </dgm:pt>
    <dgm:pt modelId="{B517F97A-F7F2-46CD-A595-028D8978164F}">
      <dgm:prSet/>
      <dgm:spPr/>
      <dgm:t>
        <a:bodyPr/>
        <a:lstStyle/>
        <a:p>
          <a:r>
            <a:rPr lang="en-IN" dirty="0"/>
            <a:t>This preliminary prototype created through them can locate humans with and without facial masks through the use of artificial intelligence, Measure social distancing with the use of depth records and detection of facial temperature variation that indicates the hazard of contamination. </a:t>
          </a:r>
          <a:endParaRPr lang="en-US" dirty="0"/>
        </a:p>
      </dgm:t>
    </dgm:pt>
    <dgm:pt modelId="{02FB30C1-6536-4322-9046-4C9E49688EC4}" type="parTrans" cxnId="{F76C41F9-CEF9-4102-BEA7-128758CD84D5}">
      <dgm:prSet/>
      <dgm:spPr/>
      <dgm:t>
        <a:bodyPr/>
        <a:lstStyle/>
        <a:p>
          <a:endParaRPr lang="en-US"/>
        </a:p>
      </dgm:t>
    </dgm:pt>
    <dgm:pt modelId="{B652C498-07CD-48D5-B00B-C712084C729A}" type="sibTrans" cxnId="{F76C41F9-CEF9-4102-BEA7-128758CD84D5}">
      <dgm:prSet/>
      <dgm:spPr/>
      <dgm:t>
        <a:bodyPr/>
        <a:lstStyle/>
        <a:p>
          <a:endParaRPr lang="en-US"/>
        </a:p>
      </dgm:t>
    </dgm:pt>
    <dgm:pt modelId="{9A8872AC-2506-4A4C-B792-31426D69FFBF}" type="pres">
      <dgm:prSet presAssocID="{C8C89ED3-6219-47CD-9AC6-FFF6E34F8111}" presName="diagram" presStyleCnt="0">
        <dgm:presLayoutVars>
          <dgm:dir/>
          <dgm:resizeHandles val="exact"/>
        </dgm:presLayoutVars>
      </dgm:prSet>
      <dgm:spPr/>
    </dgm:pt>
    <dgm:pt modelId="{DF3960F0-D751-E548-8D8C-95A8FAE7BBC3}" type="pres">
      <dgm:prSet presAssocID="{95AF966E-2BDE-4A99-BE78-BB6CCBF824EB}" presName="node" presStyleLbl="node1" presStyleIdx="0" presStyleCnt="3">
        <dgm:presLayoutVars>
          <dgm:bulletEnabled val="1"/>
        </dgm:presLayoutVars>
      </dgm:prSet>
      <dgm:spPr/>
    </dgm:pt>
    <dgm:pt modelId="{1948BF9A-3551-7D43-9C5D-D9112965CB4C}" type="pres">
      <dgm:prSet presAssocID="{5904BA67-3795-4679-A7AE-B6ECB419D2F0}" presName="sibTrans" presStyleCnt="0"/>
      <dgm:spPr/>
    </dgm:pt>
    <dgm:pt modelId="{44291C72-9B86-D240-9A50-88B806B7A5E5}" type="pres">
      <dgm:prSet presAssocID="{5AA6FEA4-7B8A-4921-AD91-5E20129199FC}" presName="node" presStyleLbl="node1" presStyleIdx="1" presStyleCnt="3">
        <dgm:presLayoutVars>
          <dgm:bulletEnabled val="1"/>
        </dgm:presLayoutVars>
      </dgm:prSet>
      <dgm:spPr/>
    </dgm:pt>
    <dgm:pt modelId="{B1F5AB37-B637-3444-BD65-0BB7D661C78E}" type="pres">
      <dgm:prSet presAssocID="{8472DE12-58B8-46F4-8FF4-43655A2E8F4F}" presName="sibTrans" presStyleCnt="0"/>
      <dgm:spPr/>
    </dgm:pt>
    <dgm:pt modelId="{F49016FF-DE7A-F746-BB12-2110D7181DC8}" type="pres">
      <dgm:prSet presAssocID="{B517F97A-F7F2-46CD-A595-028D8978164F}" presName="node" presStyleLbl="node1" presStyleIdx="2" presStyleCnt="3">
        <dgm:presLayoutVars>
          <dgm:bulletEnabled val="1"/>
        </dgm:presLayoutVars>
      </dgm:prSet>
      <dgm:spPr/>
    </dgm:pt>
  </dgm:ptLst>
  <dgm:cxnLst>
    <dgm:cxn modelId="{352C3B29-5CC9-4C41-AED9-C5B7811397E7}" type="presOf" srcId="{C8C89ED3-6219-47CD-9AC6-FFF6E34F8111}" destId="{9A8872AC-2506-4A4C-B792-31426D69FFBF}" srcOrd="0" destOrd="0" presId="urn:microsoft.com/office/officeart/2005/8/layout/default"/>
    <dgm:cxn modelId="{EB8FA178-933E-9F4B-A07C-A0B904186711}" type="presOf" srcId="{5AA6FEA4-7B8A-4921-AD91-5E20129199FC}" destId="{44291C72-9B86-D240-9A50-88B806B7A5E5}" srcOrd="0" destOrd="0" presId="urn:microsoft.com/office/officeart/2005/8/layout/default"/>
    <dgm:cxn modelId="{E17E7B90-0431-6A4F-8998-4D74B6C69888}" type="presOf" srcId="{B517F97A-F7F2-46CD-A595-028D8978164F}" destId="{F49016FF-DE7A-F746-BB12-2110D7181DC8}" srcOrd="0" destOrd="0" presId="urn:microsoft.com/office/officeart/2005/8/layout/default"/>
    <dgm:cxn modelId="{8BC56EC9-A1A6-4E8B-A2C6-CE9C2E3E620D}" srcId="{C8C89ED3-6219-47CD-9AC6-FFF6E34F8111}" destId="{95AF966E-2BDE-4A99-BE78-BB6CCBF824EB}" srcOrd="0" destOrd="0" parTransId="{D298AEC8-FBA0-4B8B-8903-8F29C0215A67}" sibTransId="{5904BA67-3795-4679-A7AE-B6ECB419D2F0}"/>
    <dgm:cxn modelId="{B1D791DA-C95F-7442-B804-2097BF934300}" type="presOf" srcId="{95AF966E-2BDE-4A99-BE78-BB6CCBF824EB}" destId="{DF3960F0-D751-E548-8D8C-95A8FAE7BBC3}" srcOrd="0" destOrd="0" presId="urn:microsoft.com/office/officeart/2005/8/layout/default"/>
    <dgm:cxn modelId="{E42C0CF0-FB87-4200-99EE-D96FC078870F}" srcId="{C8C89ED3-6219-47CD-9AC6-FFF6E34F8111}" destId="{5AA6FEA4-7B8A-4921-AD91-5E20129199FC}" srcOrd="1" destOrd="0" parTransId="{645E275B-CB35-4C3C-BDE7-9C39117E1BA4}" sibTransId="{8472DE12-58B8-46F4-8FF4-43655A2E8F4F}"/>
    <dgm:cxn modelId="{F76C41F9-CEF9-4102-BEA7-128758CD84D5}" srcId="{C8C89ED3-6219-47CD-9AC6-FFF6E34F8111}" destId="{B517F97A-F7F2-46CD-A595-028D8978164F}" srcOrd="2" destOrd="0" parTransId="{02FB30C1-6536-4322-9046-4C9E49688EC4}" sibTransId="{B652C498-07CD-48D5-B00B-C712084C729A}"/>
    <dgm:cxn modelId="{37EC4DD7-8A37-8341-B2B9-CDB7885E629E}" type="presParOf" srcId="{9A8872AC-2506-4A4C-B792-31426D69FFBF}" destId="{DF3960F0-D751-E548-8D8C-95A8FAE7BBC3}" srcOrd="0" destOrd="0" presId="urn:microsoft.com/office/officeart/2005/8/layout/default"/>
    <dgm:cxn modelId="{EA0F91FD-D1AA-5449-B668-FC0074ECA2AD}" type="presParOf" srcId="{9A8872AC-2506-4A4C-B792-31426D69FFBF}" destId="{1948BF9A-3551-7D43-9C5D-D9112965CB4C}" srcOrd="1" destOrd="0" presId="urn:microsoft.com/office/officeart/2005/8/layout/default"/>
    <dgm:cxn modelId="{44E25D6E-8A00-0F47-97F1-9CA9259F0028}" type="presParOf" srcId="{9A8872AC-2506-4A4C-B792-31426D69FFBF}" destId="{44291C72-9B86-D240-9A50-88B806B7A5E5}" srcOrd="2" destOrd="0" presId="urn:microsoft.com/office/officeart/2005/8/layout/default"/>
    <dgm:cxn modelId="{4CF584A7-C884-9349-A869-8771AD7DB0AB}" type="presParOf" srcId="{9A8872AC-2506-4A4C-B792-31426D69FFBF}" destId="{B1F5AB37-B637-3444-BD65-0BB7D661C78E}" srcOrd="3" destOrd="0" presId="urn:microsoft.com/office/officeart/2005/8/layout/default"/>
    <dgm:cxn modelId="{C9261F5A-579C-2747-AD36-CE87527C07B9}" type="presParOf" srcId="{9A8872AC-2506-4A4C-B792-31426D69FFBF}" destId="{F49016FF-DE7A-F746-BB12-2110D7181DC8}"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0B57638-4499-4048-A8E9-DB14DC28789E}" type="doc">
      <dgm:prSet loTypeId="urn:microsoft.com/office/officeart/2005/8/layout/process1" loCatId="process" qsTypeId="urn:microsoft.com/office/officeart/2005/8/quickstyle/simple1" qsCatId="simple" csTypeId="urn:microsoft.com/office/officeart/2005/8/colors/colorful2" csCatId="colorful"/>
      <dgm:spPr/>
      <dgm:t>
        <a:bodyPr/>
        <a:lstStyle/>
        <a:p>
          <a:endParaRPr lang="en-US"/>
        </a:p>
      </dgm:t>
    </dgm:pt>
    <dgm:pt modelId="{8E8EC7ED-868A-48F2-9A5F-F3CEC99C8CED}">
      <dgm:prSet/>
      <dgm:spPr/>
      <dgm:t>
        <a:bodyPr/>
        <a:lstStyle/>
        <a:p>
          <a:r>
            <a:rPr lang="en-US"/>
            <a:t>The other part where we want to compare is the object detection part (face detection &amp; social distancing). </a:t>
          </a:r>
        </a:p>
      </dgm:t>
    </dgm:pt>
    <dgm:pt modelId="{9BBCCCA9-CCF3-4276-98A9-8CE09C90E232}" type="parTrans" cxnId="{8894BC4F-0C77-4797-9B79-783627298851}">
      <dgm:prSet/>
      <dgm:spPr/>
      <dgm:t>
        <a:bodyPr/>
        <a:lstStyle/>
        <a:p>
          <a:endParaRPr lang="en-US"/>
        </a:p>
      </dgm:t>
    </dgm:pt>
    <dgm:pt modelId="{A1165887-E7CC-45E1-BABD-754A18E85692}" type="sibTrans" cxnId="{8894BC4F-0C77-4797-9B79-783627298851}">
      <dgm:prSet/>
      <dgm:spPr/>
      <dgm:t>
        <a:bodyPr/>
        <a:lstStyle/>
        <a:p>
          <a:endParaRPr lang="en-US"/>
        </a:p>
      </dgm:t>
    </dgm:pt>
    <dgm:pt modelId="{44835A7E-CED7-49B1-8EAC-7C1C1551782D}">
      <dgm:prSet/>
      <dgm:spPr/>
      <dgm:t>
        <a:bodyPr/>
        <a:lstStyle/>
        <a:p>
          <a:r>
            <a:rPr lang="en-US"/>
            <a:t>This object detection part was quite easy to conclude because the latest state-of-the-art object detection technique called YOLOv7 was recently proposed and was proven to be a great performer compared to YOLOv5 which was used in the prototype in terms of both speed and accuracy. </a:t>
          </a:r>
        </a:p>
      </dgm:t>
    </dgm:pt>
    <dgm:pt modelId="{D21BBC78-9F36-4D22-B078-C3180DC6E019}" type="parTrans" cxnId="{EC958AE9-7AE0-40E4-AF47-B7D533CF6402}">
      <dgm:prSet/>
      <dgm:spPr/>
      <dgm:t>
        <a:bodyPr/>
        <a:lstStyle/>
        <a:p>
          <a:endParaRPr lang="en-US"/>
        </a:p>
      </dgm:t>
    </dgm:pt>
    <dgm:pt modelId="{DB80707D-C37E-4F05-A5DA-C6F17C690624}" type="sibTrans" cxnId="{EC958AE9-7AE0-40E4-AF47-B7D533CF6402}">
      <dgm:prSet/>
      <dgm:spPr/>
      <dgm:t>
        <a:bodyPr/>
        <a:lstStyle/>
        <a:p>
          <a:endParaRPr lang="en-US"/>
        </a:p>
      </dgm:t>
    </dgm:pt>
    <dgm:pt modelId="{AA6EBE42-4F44-4894-96FD-C577ACB56834}">
      <dgm:prSet/>
      <dgm:spPr/>
      <dgm:t>
        <a:bodyPr/>
        <a:lstStyle/>
        <a:p>
          <a:r>
            <a:rPr lang="en-US"/>
            <a:t>The results show that YOLOv7 has an mAP of 56.8% on the COCO dataset whereas the YOLOv5 is 55%. </a:t>
          </a:r>
        </a:p>
      </dgm:t>
    </dgm:pt>
    <dgm:pt modelId="{1113536A-B470-4091-A87D-29FAC00418BB}" type="parTrans" cxnId="{2C831C12-7745-4A04-98DE-1C4A09804954}">
      <dgm:prSet/>
      <dgm:spPr/>
      <dgm:t>
        <a:bodyPr/>
        <a:lstStyle/>
        <a:p>
          <a:endParaRPr lang="en-US"/>
        </a:p>
      </dgm:t>
    </dgm:pt>
    <dgm:pt modelId="{E12DB34B-92E7-49C5-AB53-62E03E603A50}" type="sibTrans" cxnId="{2C831C12-7745-4A04-98DE-1C4A09804954}">
      <dgm:prSet/>
      <dgm:spPr/>
      <dgm:t>
        <a:bodyPr/>
        <a:lstStyle/>
        <a:p>
          <a:endParaRPr lang="en-US"/>
        </a:p>
      </dgm:t>
    </dgm:pt>
    <dgm:pt modelId="{95555F4C-995E-2F48-977D-F8AA560D4E3D}" type="pres">
      <dgm:prSet presAssocID="{50B57638-4499-4048-A8E9-DB14DC28789E}" presName="Name0" presStyleCnt="0">
        <dgm:presLayoutVars>
          <dgm:dir/>
          <dgm:resizeHandles val="exact"/>
        </dgm:presLayoutVars>
      </dgm:prSet>
      <dgm:spPr/>
    </dgm:pt>
    <dgm:pt modelId="{B489C0CB-798B-7249-BF54-2DF5DCF41613}" type="pres">
      <dgm:prSet presAssocID="{8E8EC7ED-868A-48F2-9A5F-F3CEC99C8CED}" presName="node" presStyleLbl="node1" presStyleIdx="0" presStyleCnt="3">
        <dgm:presLayoutVars>
          <dgm:bulletEnabled val="1"/>
        </dgm:presLayoutVars>
      </dgm:prSet>
      <dgm:spPr/>
    </dgm:pt>
    <dgm:pt modelId="{585EFCF3-FADE-E948-A8CC-D45B48736D11}" type="pres">
      <dgm:prSet presAssocID="{A1165887-E7CC-45E1-BABD-754A18E85692}" presName="sibTrans" presStyleLbl="sibTrans2D1" presStyleIdx="0" presStyleCnt="2"/>
      <dgm:spPr/>
    </dgm:pt>
    <dgm:pt modelId="{836E331B-6EF7-0146-BF17-3A860033BDB9}" type="pres">
      <dgm:prSet presAssocID="{A1165887-E7CC-45E1-BABD-754A18E85692}" presName="connectorText" presStyleLbl="sibTrans2D1" presStyleIdx="0" presStyleCnt="2"/>
      <dgm:spPr/>
    </dgm:pt>
    <dgm:pt modelId="{04259A52-D15C-EF4E-ADBD-6FEFAF1B37F9}" type="pres">
      <dgm:prSet presAssocID="{44835A7E-CED7-49B1-8EAC-7C1C1551782D}" presName="node" presStyleLbl="node1" presStyleIdx="1" presStyleCnt="3">
        <dgm:presLayoutVars>
          <dgm:bulletEnabled val="1"/>
        </dgm:presLayoutVars>
      </dgm:prSet>
      <dgm:spPr/>
    </dgm:pt>
    <dgm:pt modelId="{9FFA87ED-CD97-374E-A80F-CE31478E1A05}" type="pres">
      <dgm:prSet presAssocID="{DB80707D-C37E-4F05-A5DA-C6F17C690624}" presName="sibTrans" presStyleLbl="sibTrans2D1" presStyleIdx="1" presStyleCnt="2"/>
      <dgm:spPr/>
    </dgm:pt>
    <dgm:pt modelId="{56CBB426-72C9-C741-9BCC-3444E94786A7}" type="pres">
      <dgm:prSet presAssocID="{DB80707D-C37E-4F05-A5DA-C6F17C690624}" presName="connectorText" presStyleLbl="sibTrans2D1" presStyleIdx="1" presStyleCnt="2"/>
      <dgm:spPr/>
    </dgm:pt>
    <dgm:pt modelId="{EED30D7B-DE00-5246-B39D-1AE18205C079}" type="pres">
      <dgm:prSet presAssocID="{AA6EBE42-4F44-4894-96FD-C577ACB56834}" presName="node" presStyleLbl="node1" presStyleIdx="2" presStyleCnt="3">
        <dgm:presLayoutVars>
          <dgm:bulletEnabled val="1"/>
        </dgm:presLayoutVars>
      </dgm:prSet>
      <dgm:spPr/>
    </dgm:pt>
  </dgm:ptLst>
  <dgm:cxnLst>
    <dgm:cxn modelId="{2C831C12-7745-4A04-98DE-1C4A09804954}" srcId="{50B57638-4499-4048-A8E9-DB14DC28789E}" destId="{AA6EBE42-4F44-4894-96FD-C577ACB56834}" srcOrd="2" destOrd="0" parTransId="{1113536A-B470-4091-A87D-29FAC00418BB}" sibTransId="{E12DB34B-92E7-49C5-AB53-62E03E603A50}"/>
    <dgm:cxn modelId="{81DF4B17-8996-1844-A2DE-0023953B70F1}" type="presOf" srcId="{44835A7E-CED7-49B1-8EAC-7C1C1551782D}" destId="{04259A52-D15C-EF4E-ADBD-6FEFAF1B37F9}" srcOrd="0" destOrd="0" presId="urn:microsoft.com/office/officeart/2005/8/layout/process1"/>
    <dgm:cxn modelId="{8894BC4F-0C77-4797-9B79-783627298851}" srcId="{50B57638-4499-4048-A8E9-DB14DC28789E}" destId="{8E8EC7ED-868A-48F2-9A5F-F3CEC99C8CED}" srcOrd="0" destOrd="0" parTransId="{9BBCCCA9-CCF3-4276-98A9-8CE09C90E232}" sibTransId="{A1165887-E7CC-45E1-BABD-754A18E85692}"/>
    <dgm:cxn modelId="{A45FEA5A-7651-C04A-A834-F4F43E4EBD63}" type="presOf" srcId="{DB80707D-C37E-4F05-A5DA-C6F17C690624}" destId="{9FFA87ED-CD97-374E-A80F-CE31478E1A05}" srcOrd="0" destOrd="0" presId="urn:microsoft.com/office/officeart/2005/8/layout/process1"/>
    <dgm:cxn modelId="{71A2735E-7F34-F940-9028-601F972290CC}" type="presOf" srcId="{50B57638-4499-4048-A8E9-DB14DC28789E}" destId="{95555F4C-995E-2F48-977D-F8AA560D4E3D}" srcOrd="0" destOrd="0" presId="urn:microsoft.com/office/officeart/2005/8/layout/process1"/>
    <dgm:cxn modelId="{24CB1D61-47B5-464B-8E25-9750CD0BE2ED}" type="presOf" srcId="{AA6EBE42-4F44-4894-96FD-C577ACB56834}" destId="{EED30D7B-DE00-5246-B39D-1AE18205C079}" srcOrd="0" destOrd="0" presId="urn:microsoft.com/office/officeart/2005/8/layout/process1"/>
    <dgm:cxn modelId="{4208DE89-FF9F-1D47-BF70-24EE7C6D57D1}" type="presOf" srcId="{A1165887-E7CC-45E1-BABD-754A18E85692}" destId="{836E331B-6EF7-0146-BF17-3A860033BDB9}" srcOrd="1" destOrd="0" presId="urn:microsoft.com/office/officeart/2005/8/layout/process1"/>
    <dgm:cxn modelId="{905059AE-4393-6643-A117-AE81C71B51A7}" type="presOf" srcId="{8E8EC7ED-868A-48F2-9A5F-F3CEC99C8CED}" destId="{B489C0CB-798B-7249-BF54-2DF5DCF41613}" srcOrd="0" destOrd="0" presId="urn:microsoft.com/office/officeart/2005/8/layout/process1"/>
    <dgm:cxn modelId="{259B9BB0-A2A5-3642-9848-C85D31A5879A}" type="presOf" srcId="{A1165887-E7CC-45E1-BABD-754A18E85692}" destId="{585EFCF3-FADE-E948-A8CC-D45B48736D11}" srcOrd="0" destOrd="0" presId="urn:microsoft.com/office/officeart/2005/8/layout/process1"/>
    <dgm:cxn modelId="{5BC542E0-A988-3B46-8D8E-B1400AC38D97}" type="presOf" srcId="{DB80707D-C37E-4F05-A5DA-C6F17C690624}" destId="{56CBB426-72C9-C741-9BCC-3444E94786A7}" srcOrd="1" destOrd="0" presId="urn:microsoft.com/office/officeart/2005/8/layout/process1"/>
    <dgm:cxn modelId="{EC958AE9-7AE0-40E4-AF47-B7D533CF6402}" srcId="{50B57638-4499-4048-A8E9-DB14DC28789E}" destId="{44835A7E-CED7-49B1-8EAC-7C1C1551782D}" srcOrd="1" destOrd="0" parTransId="{D21BBC78-9F36-4D22-B078-C3180DC6E019}" sibTransId="{DB80707D-C37E-4F05-A5DA-C6F17C690624}"/>
    <dgm:cxn modelId="{033FEF9C-B47F-7742-9CD2-EDD2B12337A3}" type="presParOf" srcId="{95555F4C-995E-2F48-977D-F8AA560D4E3D}" destId="{B489C0CB-798B-7249-BF54-2DF5DCF41613}" srcOrd="0" destOrd="0" presId="urn:microsoft.com/office/officeart/2005/8/layout/process1"/>
    <dgm:cxn modelId="{A04D384E-A0BA-9E40-BC67-864DA55C6230}" type="presParOf" srcId="{95555F4C-995E-2F48-977D-F8AA560D4E3D}" destId="{585EFCF3-FADE-E948-A8CC-D45B48736D11}" srcOrd="1" destOrd="0" presId="urn:microsoft.com/office/officeart/2005/8/layout/process1"/>
    <dgm:cxn modelId="{E3FAFCD5-F2AC-D84D-99EF-50CD1243DE3D}" type="presParOf" srcId="{585EFCF3-FADE-E948-A8CC-D45B48736D11}" destId="{836E331B-6EF7-0146-BF17-3A860033BDB9}" srcOrd="0" destOrd="0" presId="urn:microsoft.com/office/officeart/2005/8/layout/process1"/>
    <dgm:cxn modelId="{1BDA768F-F738-6B4C-9141-CD015C255C6B}" type="presParOf" srcId="{95555F4C-995E-2F48-977D-F8AA560D4E3D}" destId="{04259A52-D15C-EF4E-ADBD-6FEFAF1B37F9}" srcOrd="2" destOrd="0" presId="urn:microsoft.com/office/officeart/2005/8/layout/process1"/>
    <dgm:cxn modelId="{C426F4E0-165B-0043-9A6B-ED182BF7C782}" type="presParOf" srcId="{95555F4C-995E-2F48-977D-F8AA560D4E3D}" destId="{9FFA87ED-CD97-374E-A80F-CE31478E1A05}" srcOrd="3" destOrd="0" presId="urn:microsoft.com/office/officeart/2005/8/layout/process1"/>
    <dgm:cxn modelId="{B632BDCA-8D4A-F94B-A48F-9FA9A30B0080}" type="presParOf" srcId="{9FFA87ED-CD97-374E-A80F-CE31478E1A05}" destId="{56CBB426-72C9-C741-9BCC-3444E94786A7}" srcOrd="0" destOrd="0" presId="urn:microsoft.com/office/officeart/2005/8/layout/process1"/>
    <dgm:cxn modelId="{96DC16A9-3554-2E46-AD0A-512EEB381C11}" type="presParOf" srcId="{95555F4C-995E-2F48-977D-F8AA560D4E3D}" destId="{EED30D7B-DE00-5246-B39D-1AE18205C079}"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066D6DF-CB11-4E90-ACF0-C3B7A5990D55}"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00CF3B19-27B4-41E4-8291-53519938657F}">
      <dgm:prSet/>
      <dgm:spPr/>
      <dgm:t>
        <a:bodyPr/>
        <a:lstStyle/>
        <a:p>
          <a:r>
            <a:rPr lang="en-US"/>
            <a:t>To make YOLOv7 a beast in object detection, the author used four key area improvements over the other YOLO algorithms, such as Extended efficient layer aggregation, model scaling techniques, Re-parameterization planning and auxiliary head coarse to fine. </a:t>
          </a:r>
        </a:p>
      </dgm:t>
    </dgm:pt>
    <dgm:pt modelId="{C2578B41-AAFE-4983-BDBC-7CADEC5EAE45}" type="parTrans" cxnId="{29863850-88E4-42F2-8C6F-226921AAEFB0}">
      <dgm:prSet/>
      <dgm:spPr/>
      <dgm:t>
        <a:bodyPr/>
        <a:lstStyle/>
        <a:p>
          <a:endParaRPr lang="en-US"/>
        </a:p>
      </dgm:t>
    </dgm:pt>
    <dgm:pt modelId="{4D22E718-6098-439F-ACCC-60487F6679F6}" type="sibTrans" cxnId="{29863850-88E4-42F2-8C6F-226921AAEFB0}">
      <dgm:prSet/>
      <dgm:spPr/>
      <dgm:t>
        <a:bodyPr/>
        <a:lstStyle/>
        <a:p>
          <a:endParaRPr lang="en-US"/>
        </a:p>
      </dgm:t>
    </dgm:pt>
    <dgm:pt modelId="{3929CD98-E288-422E-8E26-30CF93A7E232}">
      <dgm:prSet/>
      <dgm:spPr/>
      <dgm:t>
        <a:bodyPr/>
        <a:lstStyle/>
        <a:p>
          <a:r>
            <a:rPr lang="en-US"/>
            <a:t>In the final layer for aggregation, the author chooses E-Elan an extended version of the ELAN computational block. </a:t>
          </a:r>
        </a:p>
      </dgm:t>
    </dgm:pt>
    <dgm:pt modelId="{92270E06-F78B-4F47-A199-2FD6816A9AAD}" type="parTrans" cxnId="{BCB88280-8C5A-47B1-A854-774B7E6F049B}">
      <dgm:prSet/>
      <dgm:spPr/>
      <dgm:t>
        <a:bodyPr/>
        <a:lstStyle/>
        <a:p>
          <a:endParaRPr lang="en-US"/>
        </a:p>
      </dgm:t>
    </dgm:pt>
    <dgm:pt modelId="{E1B22DDF-529A-43BD-B8E3-512F1ECB8947}" type="sibTrans" cxnId="{BCB88280-8C5A-47B1-A854-774B7E6F049B}">
      <dgm:prSet/>
      <dgm:spPr/>
      <dgm:t>
        <a:bodyPr/>
        <a:lstStyle/>
        <a:p>
          <a:endParaRPr lang="en-US"/>
        </a:p>
      </dgm:t>
    </dgm:pt>
    <dgm:pt modelId="{5C12E2B8-8443-4D7B-9856-76C965AFF92F}">
      <dgm:prSet/>
      <dgm:spPr/>
      <dgm:t>
        <a:bodyPr/>
        <a:lstStyle/>
        <a:p>
          <a:r>
            <a:rPr lang="en-US"/>
            <a:t>While scaling author used concatenating layers together by scaling the width and depth of the network. </a:t>
          </a:r>
        </a:p>
      </dgm:t>
    </dgm:pt>
    <dgm:pt modelId="{EEAF1857-6C9A-4A78-9EC3-7918BBEE14FB}" type="parTrans" cxnId="{CFB0BDA0-6794-4A83-85A3-9A9089E6D291}">
      <dgm:prSet/>
      <dgm:spPr/>
      <dgm:t>
        <a:bodyPr/>
        <a:lstStyle/>
        <a:p>
          <a:endParaRPr lang="en-US"/>
        </a:p>
      </dgm:t>
    </dgm:pt>
    <dgm:pt modelId="{22A60B28-3B29-4B8D-BE59-E99F7D999496}" type="sibTrans" cxnId="{CFB0BDA0-6794-4A83-85A3-9A9089E6D291}">
      <dgm:prSet/>
      <dgm:spPr/>
      <dgm:t>
        <a:bodyPr/>
        <a:lstStyle/>
        <a:p>
          <a:endParaRPr lang="en-US"/>
        </a:p>
      </dgm:t>
    </dgm:pt>
    <dgm:pt modelId="{B485FA21-9107-4EC5-8694-9DD276571C28}">
      <dgm:prSet/>
      <dgm:spPr/>
      <dgm:t>
        <a:bodyPr/>
        <a:lstStyle/>
        <a:p>
          <a:r>
            <a:rPr lang="en-US"/>
            <a:t>In Re-parameterization planning the author used gradient flow propagation paths to identify the Re-parameterization methods that we must use and the ones which we should avoid. </a:t>
          </a:r>
        </a:p>
      </dgm:t>
    </dgm:pt>
    <dgm:pt modelId="{D66B914F-76D7-4F90-922A-D3BB945A4130}" type="parTrans" cxnId="{14693D5F-74C3-41F6-A578-CC4B1157A6DC}">
      <dgm:prSet/>
      <dgm:spPr/>
      <dgm:t>
        <a:bodyPr/>
        <a:lstStyle/>
        <a:p>
          <a:endParaRPr lang="en-US"/>
        </a:p>
      </dgm:t>
    </dgm:pt>
    <dgm:pt modelId="{B337C2E4-2413-4575-AC98-F8868FEC1A71}" type="sibTrans" cxnId="{14693D5F-74C3-41F6-A578-CC4B1157A6DC}">
      <dgm:prSet/>
      <dgm:spPr/>
      <dgm:t>
        <a:bodyPr/>
        <a:lstStyle/>
        <a:p>
          <a:endParaRPr lang="en-US"/>
        </a:p>
      </dgm:t>
    </dgm:pt>
    <dgm:pt modelId="{0DEEB1E6-5A9E-415B-B721-78B9DEEF97D4}">
      <dgm:prSet/>
      <dgm:spPr/>
      <dgm:t>
        <a:bodyPr/>
        <a:lstStyle/>
        <a:p>
          <a:r>
            <a:rPr lang="en-US"/>
            <a:t>With these changes to the architecture, the author makes YOLOv7 an object detection benchmark compared to the other YOLO versions.</a:t>
          </a:r>
        </a:p>
      </dgm:t>
    </dgm:pt>
    <dgm:pt modelId="{0814F824-C5D4-4850-A7BD-93C9D1CA6408}" type="parTrans" cxnId="{59D82810-BFA5-430D-9AA5-8EF491D5BB4A}">
      <dgm:prSet/>
      <dgm:spPr/>
      <dgm:t>
        <a:bodyPr/>
        <a:lstStyle/>
        <a:p>
          <a:endParaRPr lang="en-US"/>
        </a:p>
      </dgm:t>
    </dgm:pt>
    <dgm:pt modelId="{B7520732-2A81-4E2C-A584-DC87FA3505C4}" type="sibTrans" cxnId="{59D82810-BFA5-430D-9AA5-8EF491D5BB4A}">
      <dgm:prSet/>
      <dgm:spPr/>
      <dgm:t>
        <a:bodyPr/>
        <a:lstStyle/>
        <a:p>
          <a:endParaRPr lang="en-US"/>
        </a:p>
      </dgm:t>
    </dgm:pt>
    <dgm:pt modelId="{6D7DC424-98F2-A044-9AFB-4AFCCAA8AEE3}" type="pres">
      <dgm:prSet presAssocID="{D066D6DF-CB11-4E90-ACF0-C3B7A5990D55}" presName="linear" presStyleCnt="0">
        <dgm:presLayoutVars>
          <dgm:animLvl val="lvl"/>
          <dgm:resizeHandles val="exact"/>
        </dgm:presLayoutVars>
      </dgm:prSet>
      <dgm:spPr/>
    </dgm:pt>
    <dgm:pt modelId="{5684D080-A906-5940-8E32-B7384A7CEB84}" type="pres">
      <dgm:prSet presAssocID="{00CF3B19-27B4-41E4-8291-53519938657F}" presName="parentText" presStyleLbl="node1" presStyleIdx="0" presStyleCnt="5">
        <dgm:presLayoutVars>
          <dgm:chMax val="0"/>
          <dgm:bulletEnabled val="1"/>
        </dgm:presLayoutVars>
      </dgm:prSet>
      <dgm:spPr/>
    </dgm:pt>
    <dgm:pt modelId="{613EE68F-B3AA-F34F-BC6B-5DF1418C5A9E}" type="pres">
      <dgm:prSet presAssocID="{4D22E718-6098-439F-ACCC-60487F6679F6}" presName="spacer" presStyleCnt="0"/>
      <dgm:spPr/>
    </dgm:pt>
    <dgm:pt modelId="{0A66AD87-FD87-3948-8308-3850C168FCFC}" type="pres">
      <dgm:prSet presAssocID="{3929CD98-E288-422E-8E26-30CF93A7E232}" presName="parentText" presStyleLbl="node1" presStyleIdx="1" presStyleCnt="5">
        <dgm:presLayoutVars>
          <dgm:chMax val="0"/>
          <dgm:bulletEnabled val="1"/>
        </dgm:presLayoutVars>
      </dgm:prSet>
      <dgm:spPr/>
    </dgm:pt>
    <dgm:pt modelId="{1247AD13-A305-694B-9F90-7F019E967103}" type="pres">
      <dgm:prSet presAssocID="{E1B22DDF-529A-43BD-B8E3-512F1ECB8947}" presName="spacer" presStyleCnt="0"/>
      <dgm:spPr/>
    </dgm:pt>
    <dgm:pt modelId="{D2BA1ECE-703A-9D4A-81D8-FA6DCA94739C}" type="pres">
      <dgm:prSet presAssocID="{5C12E2B8-8443-4D7B-9856-76C965AFF92F}" presName="parentText" presStyleLbl="node1" presStyleIdx="2" presStyleCnt="5">
        <dgm:presLayoutVars>
          <dgm:chMax val="0"/>
          <dgm:bulletEnabled val="1"/>
        </dgm:presLayoutVars>
      </dgm:prSet>
      <dgm:spPr/>
    </dgm:pt>
    <dgm:pt modelId="{8D52C8F8-7D1D-0045-85E0-FDD18CA9E7E8}" type="pres">
      <dgm:prSet presAssocID="{22A60B28-3B29-4B8D-BE59-E99F7D999496}" presName="spacer" presStyleCnt="0"/>
      <dgm:spPr/>
    </dgm:pt>
    <dgm:pt modelId="{CDE50CFB-78B2-C448-8283-91B7C0A4390D}" type="pres">
      <dgm:prSet presAssocID="{B485FA21-9107-4EC5-8694-9DD276571C28}" presName="parentText" presStyleLbl="node1" presStyleIdx="3" presStyleCnt="5">
        <dgm:presLayoutVars>
          <dgm:chMax val="0"/>
          <dgm:bulletEnabled val="1"/>
        </dgm:presLayoutVars>
      </dgm:prSet>
      <dgm:spPr/>
    </dgm:pt>
    <dgm:pt modelId="{0279ACA3-8D9E-4C42-AD0F-F40CF357F31F}" type="pres">
      <dgm:prSet presAssocID="{B337C2E4-2413-4575-AC98-F8868FEC1A71}" presName="spacer" presStyleCnt="0"/>
      <dgm:spPr/>
    </dgm:pt>
    <dgm:pt modelId="{2D636180-A63C-DB45-9BAD-0754B40B7FBE}" type="pres">
      <dgm:prSet presAssocID="{0DEEB1E6-5A9E-415B-B721-78B9DEEF97D4}" presName="parentText" presStyleLbl="node1" presStyleIdx="4" presStyleCnt="5">
        <dgm:presLayoutVars>
          <dgm:chMax val="0"/>
          <dgm:bulletEnabled val="1"/>
        </dgm:presLayoutVars>
      </dgm:prSet>
      <dgm:spPr/>
    </dgm:pt>
  </dgm:ptLst>
  <dgm:cxnLst>
    <dgm:cxn modelId="{27748D07-4C5E-154C-8C12-EA13C6D8DA49}" type="presOf" srcId="{5C12E2B8-8443-4D7B-9856-76C965AFF92F}" destId="{D2BA1ECE-703A-9D4A-81D8-FA6DCA94739C}" srcOrd="0" destOrd="0" presId="urn:microsoft.com/office/officeart/2005/8/layout/vList2"/>
    <dgm:cxn modelId="{59D82810-BFA5-430D-9AA5-8EF491D5BB4A}" srcId="{D066D6DF-CB11-4E90-ACF0-C3B7A5990D55}" destId="{0DEEB1E6-5A9E-415B-B721-78B9DEEF97D4}" srcOrd="4" destOrd="0" parTransId="{0814F824-C5D4-4850-A7BD-93C9D1CA6408}" sibTransId="{B7520732-2A81-4E2C-A584-DC87FA3505C4}"/>
    <dgm:cxn modelId="{29863850-88E4-42F2-8C6F-226921AAEFB0}" srcId="{D066D6DF-CB11-4E90-ACF0-C3B7A5990D55}" destId="{00CF3B19-27B4-41E4-8291-53519938657F}" srcOrd="0" destOrd="0" parTransId="{C2578B41-AAFE-4983-BDBC-7CADEC5EAE45}" sibTransId="{4D22E718-6098-439F-ACCC-60487F6679F6}"/>
    <dgm:cxn modelId="{14693D5F-74C3-41F6-A578-CC4B1157A6DC}" srcId="{D066D6DF-CB11-4E90-ACF0-C3B7A5990D55}" destId="{B485FA21-9107-4EC5-8694-9DD276571C28}" srcOrd="3" destOrd="0" parTransId="{D66B914F-76D7-4F90-922A-D3BB945A4130}" sibTransId="{B337C2E4-2413-4575-AC98-F8868FEC1A71}"/>
    <dgm:cxn modelId="{BCB88280-8C5A-47B1-A854-774B7E6F049B}" srcId="{D066D6DF-CB11-4E90-ACF0-C3B7A5990D55}" destId="{3929CD98-E288-422E-8E26-30CF93A7E232}" srcOrd="1" destOrd="0" parTransId="{92270E06-F78B-4F47-A199-2FD6816A9AAD}" sibTransId="{E1B22DDF-529A-43BD-B8E3-512F1ECB8947}"/>
    <dgm:cxn modelId="{CBB1C68C-CAC1-5A45-9A94-220651318DDF}" type="presOf" srcId="{B485FA21-9107-4EC5-8694-9DD276571C28}" destId="{CDE50CFB-78B2-C448-8283-91B7C0A4390D}" srcOrd="0" destOrd="0" presId="urn:microsoft.com/office/officeart/2005/8/layout/vList2"/>
    <dgm:cxn modelId="{53FB5D8D-7241-FD44-AE86-CB03F6EC84B6}" type="presOf" srcId="{3929CD98-E288-422E-8E26-30CF93A7E232}" destId="{0A66AD87-FD87-3948-8308-3850C168FCFC}" srcOrd="0" destOrd="0" presId="urn:microsoft.com/office/officeart/2005/8/layout/vList2"/>
    <dgm:cxn modelId="{CFB0BDA0-6794-4A83-85A3-9A9089E6D291}" srcId="{D066D6DF-CB11-4E90-ACF0-C3B7A5990D55}" destId="{5C12E2B8-8443-4D7B-9856-76C965AFF92F}" srcOrd="2" destOrd="0" parTransId="{EEAF1857-6C9A-4A78-9EC3-7918BBEE14FB}" sibTransId="{22A60B28-3B29-4B8D-BE59-E99F7D999496}"/>
    <dgm:cxn modelId="{0E9385CD-F550-7040-A040-2ACAB3C8A8CC}" type="presOf" srcId="{00CF3B19-27B4-41E4-8291-53519938657F}" destId="{5684D080-A906-5940-8E32-B7384A7CEB84}" srcOrd="0" destOrd="0" presId="urn:microsoft.com/office/officeart/2005/8/layout/vList2"/>
    <dgm:cxn modelId="{488724CE-D5B2-2243-9E2F-800640E192EE}" type="presOf" srcId="{0DEEB1E6-5A9E-415B-B721-78B9DEEF97D4}" destId="{2D636180-A63C-DB45-9BAD-0754B40B7FBE}" srcOrd="0" destOrd="0" presId="urn:microsoft.com/office/officeart/2005/8/layout/vList2"/>
    <dgm:cxn modelId="{DA5D05FA-059A-1646-95B3-734A7B5B5A37}" type="presOf" srcId="{D066D6DF-CB11-4E90-ACF0-C3B7A5990D55}" destId="{6D7DC424-98F2-A044-9AFB-4AFCCAA8AEE3}" srcOrd="0" destOrd="0" presId="urn:microsoft.com/office/officeart/2005/8/layout/vList2"/>
    <dgm:cxn modelId="{AC444853-633A-8B4E-A45D-A91E56BB03C8}" type="presParOf" srcId="{6D7DC424-98F2-A044-9AFB-4AFCCAA8AEE3}" destId="{5684D080-A906-5940-8E32-B7384A7CEB84}" srcOrd="0" destOrd="0" presId="urn:microsoft.com/office/officeart/2005/8/layout/vList2"/>
    <dgm:cxn modelId="{4C02E202-537C-064F-9738-C9E2878120BC}" type="presParOf" srcId="{6D7DC424-98F2-A044-9AFB-4AFCCAA8AEE3}" destId="{613EE68F-B3AA-F34F-BC6B-5DF1418C5A9E}" srcOrd="1" destOrd="0" presId="urn:microsoft.com/office/officeart/2005/8/layout/vList2"/>
    <dgm:cxn modelId="{8269D6F0-B26D-FD4E-9B82-DF41B20AC6C5}" type="presParOf" srcId="{6D7DC424-98F2-A044-9AFB-4AFCCAA8AEE3}" destId="{0A66AD87-FD87-3948-8308-3850C168FCFC}" srcOrd="2" destOrd="0" presId="urn:microsoft.com/office/officeart/2005/8/layout/vList2"/>
    <dgm:cxn modelId="{F52EBDC3-2632-2C41-B688-13BA9E59A816}" type="presParOf" srcId="{6D7DC424-98F2-A044-9AFB-4AFCCAA8AEE3}" destId="{1247AD13-A305-694B-9F90-7F019E967103}" srcOrd="3" destOrd="0" presId="urn:microsoft.com/office/officeart/2005/8/layout/vList2"/>
    <dgm:cxn modelId="{B1C11649-686D-E345-AD93-B677347A4099}" type="presParOf" srcId="{6D7DC424-98F2-A044-9AFB-4AFCCAA8AEE3}" destId="{D2BA1ECE-703A-9D4A-81D8-FA6DCA94739C}" srcOrd="4" destOrd="0" presId="urn:microsoft.com/office/officeart/2005/8/layout/vList2"/>
    <dgm:cxn modelId="{1869BE44-9F7E-4442-98E1-865402B8A97A}" type="presParOf" srcId="{6D7DC424-98F2-A044-9AFB-4AFCCAA8AEE3}" destId="{8D52C8F8-7D1D-0045-85E0-FDD18CA9E7E8}" srcOrd="5" destOrd="0" presId="urn:microsoft.com/office/officeart/2005/8/layout/vList2"/>
    <dgm:cxn modelId="{8A617512-B13F-2B40-A9E6-42991CEF14A6}" type="presParOf" srcId="{6D7DC424-98F2-A044-9AFB-4AFCCAA8AEE3}" destId="{CDE50CFB-78B2-C448-8283-91B7C0A4390D}" srcOrd="6" destOrd="0" presId="urn:microsoft.com/office/officeart/2005/8/layout/vList2"/>
    <dgm:cxn modelId="{9532FDC0-874D-314C-BAE2-E54B663B1581}" type="presParOf" srcId="{6D7DC424-98F2-A044-9AFB-4AFCCAA8AEE3}" destId="{0279ACA3-8D9E-4C42-AD0F-F40CF357F31F}" srcOrd="7" destOrd="0" presId="urn:microsoft.com/office/officeart/2005/8/layout/vList2"/>
    <dgm:cxn modelId="{0378D992-CB04-9946-905D-CA8C3CE7905F}" type="presParOf" srcId="{6D7DC424-98F2-A044-9AFB-4AFCCAA8AEE3}" destId="{2D636180-A63C-DB45-9BAD-0754B40B7FBE}"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CB5957F-481B-4FD2-AEF0-D9568004472B}" type="doc">
      <dgm:prSet loTypeId="urn:microsoft.com/office/officeart/2005/8/layout/hierarchy1" loCatId="hierarchy" qsTypeId="urn:microsoft.com/office/officeart/2005/8/quickstyle/simple1" qsCatId="simple" csTypeId="urn:microsoft.com/office/officeart/2005/8/colors/accent4_2" csCatId="accent4"/>
      <dgm:spPr/>
      <dgm:t>
        <a:bodyPr/>
        <a:lstStyle/>
        <a:p>
          <a:endParaRPr lang="en-US"/>
        </a:p>
      </dgm:t>
    </dgm:pt>
    <dgm:pt modelId="{F2D06680-A76F-43F3-AEBA-E587F4031E91}">
      <dgm:prSet/>
      <dgm:spPr/>
      <dgm:t>
        <a:bodyPr/>
        <a:lstStyle/>
        <a:p>
          <a:r>
            <a:rPr lang="en-US"/>
            <a:t>Dataset	</a:t>
          </a:r>
        </a:p>
      </dgm:t>
    </dgm:pt>
    <dgm:pt modelId="{1150DD1E-00E0-4305-9416-37E0674E47B3}" type="parTrans" cxnId="{BA7503AF-73E1-427C-A9E2-93FCB2FBDFF6}">
      <dgm:prSet/>
      <dgm:spPr/>
      <dgm:t>
        <a:bodyPr/>
        <a:lstStyle/>
        <a:p>
          <a:endParaRPr lang="en-US"/>
        </a:p>
      </dgm:t>
    </dgm:pt>
    <dgm:pt modelId="{3AF6911A-864F-478F-BEAD-5368BADEF16C}" type="sibTrans" cxnId="{BA7503AF-73E1-427C-A9E2-93FCB2FBDFF6}">
      <dgm:prSet/>
      <dgm:spPr/>
      <dgm:t>
        <a:bodyPr/>
        <a:lstStyle/>
        <a:p>
          <a:endParaRPr lang="en-US"/>
        </a:p>
      </dgm:t>
    </dgm:pt>
    <dgm:pt modelId="{5310112E-2DAA-4240-9389-D6CF7862554E}">
      <dgm:prSet/>
      <dgm:spPr/>
      <dgm:t>
        <a:bodyPr/>
        <a:lstStyle/>
        <a:p>
          <a:r>
            <a:rPr lang="en-US"/>
            <a:t>Mask	</a:t>
          </a:r>
        </a:p>
      </dgm:t>
    </dgm:pt>
    <dgm:pt modelId="{AABB7BE4-5177-4AC9-8586-051DD998D41E}" type="parTrans" cxnId="{93A6FDF6-FF11-4C3C-BF1D-BCA53B4D9590}">
      <dgm:prSet/>
      <dgm:spPr/>
      <dgm:t>
        <a:bodyPr/>
        <a:lstStyle/>
        <a:p>
          <a:endParaRPr lang="en-US"/>
        </a:p>
      </dgm:t>
    </dgm:pt>
    <dgm:pt modelId="{4A61D7F5-BCC2-4923-AB43-A2526D1EC557}" type="sibTrans" cxnId="{93A6FDF6-FF11-4C3C-BF1D-BCA53B4D9590}">
      <dgm:prSet/>
      <dgm:spPr/>
      <dgm:t>
        <a:bodyPr/>
        <a:lstStyle/>
        <a:p>
          <a:endParaRPr lang="en-US"/>
        </a:p>
      </dgm:t>
    </dgm:pt>
    <dgm:pt modelId="{0D29CF5C-5FAE-4762-B839-B624B17C16BF}">
      <dgm:prSet/>
      <dgm:spPr/>
      <dgm:t>
        <a:bodyPr/>
        <a:lstStyle/>
        <a:p>
          <a:r>
            <a:rPr lang="en-US"/>
            <a:t>Optimization &amp; Calibration	</a:t>
          </a:r>
        </a:p>
      </dgm:t>
    </dgm:pt>
    <dgm:pt modelId="{EA9D686C-3D44-4C44-8F79-CA1530F2DC55}" type="parTrans" cxnId="{15AC922C-0099-4EE8-B112-8D99E99A67EC}">
      <dgm:prSet/>
      <dgm:spPr/>
      <dgm:t>
        <a:bodyPr/>
        <a:lstStyle/>
        <a:p>
          <a:endParaRPr lang="en-US"/>
        </a:p>
      </dgm:t>
    </dgm:pt>
    <dgm:pt modelId="{429CD173-43EF-4E00-B709-3951A6BA7DB4}" type="sibTrans" cxnId="{15AC922C-0099-4EE8-B112-8D99E99A67EC}">
      <dgm:prSet/>
      <dgm:spPr/>
      <dgm:t>
        <a:bodyPr/>
        <a:lstStyle/>
        <a:p>
          <a:endParaRPr lang="en-US"/>
        </a:p>
      </dgm:t>
    </dgm:pt>
    <dgm:pt modelId="{780690FD-589B-4D1E-9A3E-A756923344E6}">
      <dgm:prSet/>
      <dgm:spPr/>
      <dgm:t>
        <a:bodyPr/>
        <a:lstStyle/>
        <a:p>
          <a:r>
            <a:rPr lang="en-US"/>
            <a:t>Facial Temperature Detection	</a:t>
          </a:r>
        </a:p>
      </dgm:t>
    </dgm:pt>
    <dgm:pt modelId="{ECF0EF2A-3FE3-4245-B7E3-9E7695478492}" type="parTrans" cxnId="{2C2F6246-F657-4997-8311-C4042304DD33}">
      <dgm:prSet/>
      <dgm:spPr/>
      <dgm:t>
        <a:bodyPr/>
        <a:lstStyle/>
        <a:p>
          <a:endParaRPr lang="en-US"/>
        </a:p>
      </dgm:t>
    </dgm:pt>
    <dgm:pt modelId="{61173FE2-AEA5-4942-B31B-AC3A8A75DE2D}" type="sibTrans" cxnId="{2C2F6246-F657-4997-8311-C4042304DD33}">
      <dgm:prSet/>
      <dgm:spPr/>
      <dgm:t>
        <a:bodyPr/>
        <a:lstStyle/>
        <a:p>
          <a:endParaRPr lang="en-US"/>
        </a:p>
      </dgm:t>
    </dgm:pt>
    <dgm:pt modelId="{05AE9992-E88B-3F42-8EC7-AE16E7DD63AD}" type="pres">
      <dgm:prSet presAssocID="{FCB5957F-481B-4FD2-AEF0-D9568004472B}" presName="hierChild1" presStyleCnt="0">
        <dgm:presLayoutVars>
          <dgm:chPref val="1"/>
          <dgm:dir/>
          <dgm:animOne val="branch"/>
          <dgm:animLvl val="lvl"/>
          <dgm:resizeHandles/>
        </dgm:presLayoutVars>
      </dgm:prSet>
      <dgm:spPr/>
    </dgm:pt>
    <dgm:pt modelId="{4A39DEB5-C6C4-8F41-AC8F-6A67B861C06C}" type="pres">
      <dgm:prSet presAssocID="{F2D06680-A76F-43F3-AEBA-E587F4031E91}" presName="hierRoot1" presStyleCnt="0"/>
      <dgm:spPr/>
    </dgm:pt>
    <dgm:pt modelId="{D68FF48E-D320-1549-9388-3235F32E698B}" type="pres">
      <dgm:prSet presAssocID="{F2D06680-A76F-43F3-AEBA-E587F4031E91}" presName="composite" presStyleCnt="0"/>
      <dgm:spPr/>
    </dgm:pt>
    <dgm:pt modelId="{D780B0DA-5235-6047-BA1B-B06B387078F2}" type="pres">
      <dgm:prSet presAssocID="{F2D06680-A76F-43F3-AEBA-E587F4031E91}" presName="background" presStyleLbl="node0" presStyleIdx="0" presStyleCnt="4"/>
      <dgm:spPr/>
    </dgm:pt>
    <dgm:pt modelId="{D0C8BBC8-04B5-0242-8646-43ABE0C78725}" type="pres">
      <dgm:prSet presAssocID="{F2D06680-A76F-43F3-AEBA-E587F4031E91}" presName="text" presStyleLbl="fgAcc0" presStyleIdx="0" presStyleCnt="4">
        <dgm:presLayoutVars>
          <dgm:chPref val="3"/>
        </dgm:presLayoutVars>
      </dgm:prSet>
      <dgm:spPr/>
    </dgm:pt>
    <dgm:pt modelId="{1D8C20A5-8967-9E45-BDC9-36369B0AC9EC}" type="pres">
      <dgm:prSet presAssocID="{F2D06680-A76F-43F3-AEBA-E587F4031E91}" presName="hierChild2" presStyleCnt="0"/>
      <dgm:spPr/>
    </dgm:pt>
    <dgm:pt modelId="{78C4F779-B2E9-F544-887B-6797B8396976}" type="pres">
      <dgm:prSet presAssocID="{5310112E-2DAA-4240-9389-D6CF7862554E}" presName="hierRoot1" presStyleCnt="0"/>
      <dgm:spPr/>
    </dgm:pt>
    <dgm:pt modelId="{0E8AE6F7-94BC-6549-9B1F-62FA2B80A6DF}" type="pres">
      <dgm:prSet presAssocID="{5310112E-2DAA-4240-9389-D6CF7862554E}" presName="composite" presStyleCnt="0"/>
      <dgm:spPr/>
    </dgm:pt>
    <dgm:pt modelId="{9878608B-1489-0945-A42C-75AD61F717C8}" type="pres">
      <dgm:prSet presAssocID="{5310112E-2DAA-4240-9389-D6CF7862554E}" presName="background" presStyleLbl="node0" presStyleIdx="1" presStyleCnt="4"/>
      <dgm:spPr/>
    </dgm:pt>
    <dgm:pt modelId="{D483B0F9-EDF0-4E43-863F-B1BC1CD67EE2}" type="pres">
      <dgm:prSet presAssocID="{5310112E-2DAA-4240-9389-D6CF7862554E}" presName="text" presStyleLbl="fgAcc0" presStyleIdx="1" presStyleCnt="4">
        <dgm:presLayoutVars>
          <dgm:chPref val="3"/>
        </dgm:presLayoutVars>
      </dgm:prSet>
      <dgm:spPr/>
    </dgm:pt>
    <dgm:pt modelId="{649AAE82-6D59-9245-AE87-A040C18B5F53}" type="pres">
      <dgm:prSet presAssocID="{5310112E-2DAA-4240-9389-D6CF7862554E}" presName="hierChild2" presStyleCnt="0"/>
      <dgm:spPr/>
    </dgm:pt>
    <dgm:pt modelId="{A956A058-B052-6247-9182-EC1E7F4D09B8}" type="pres">
      <dgm:prSet presAssocID="{0D29CF5C-5FAE-4762-B839-B624B17C16BF}" presName="hierRoot1" presStyleCnt="0"/>
      <dgm:spPr/>
    </dgm:pt>
    <dgm:pt modelId="{11483B39-2E31-FF4D-A6B0-39DA0082CF71}" type="pres">
      <dgm:prSet presAssocID="{0D29CF5C-5FAE-4762-B839-B624B17C16BF}" presName="composite" presStyleCnt="0"/>
      <dgm:spPr/>
    </dgm:pt>
    <dgm:pt modelId="{8FE16316-535D-214C-AEFB-82A7F5608D8C}" type="pres">
      <dgm:prSet presAssocID="{0D29CF5C-5FAE-4762-B839-B624B17C16BF}" presName="background" presStyleLbl="node0" presStyleIdx="2" presStyleCnt="4"/>
      <dgm:spPr/>
    </dgm:pt>
    <dgm:pt modelId="{FD132A30-0CEE-E444-96AE-82C501C9A86A}" type="pres">
      <dgm:prSet presAssocID="{0D29CF5C-5FAE-4762-B839-B624B17C16BF}" presName="text" presStyleLbl="fgAcc0" presStyleIdx="2" presStyleCnt="4">
        <dgm:presLayoutVars>
          <dgm:chPref val="3"/>
        </dgm:presLayoutVars>
      </dgm:prSet>
      <dgm:spPr/>
    </dgm:pt>
    <dgm:pt modelId="{6EB4D77F-E404-4F49-BC44-7F38C7EE7DB6}" type="pres">
      <dgm:prSet presAssocID="{0D29CF5C-5FAE-4762-B839-B624B17C16BF}" presName="hierChild2" presStyleCnt="0"/>
      <dgm:spPr/>
    </dgm:pt>
    <dgm:pt modelId="{A38638C8-EF1F-A041-AED0-77766A39AD49}" type="pres">
      <dgm:prSet presAssocID="{780690FD-589B-4D1E-9A3E-A756923344E6}" presName="hierRoot1" presStyleCnt="0"/>
      <dgm:spPr/>
    </dgm:pt>
    <dgm:pt modelId="{A287EB7C-7316-D241-B793-F59B5B9375FB}" type="pres">
      <dgm:prSet presAssocID="{780690FD-589B-4D1E-9A3E-A756923344E6}" presName="composite" presStyleCnt="0"/>
      <dgm:spPr/>
    </dgm:pt>
    <dgm:pt modelId="{0DB1DE31-BA18-C547-BCD2-2847B68316AA}" type="pres">
      <dgm:prSet presAssocID="{780690FD-589B-4D1E-9A3E-A756923344E6}" presName="background" presStyleLbl="node0" presStyleIdx="3" presStyleCnt="4"/>
      <dgm:spPr/>
    </dgm:pt>
    <dgm:pt modelId="{EEAE7C97-592F-7446-958F-AE5CF9AE23BE}" type="pres">
      <dgm:prSet presAssocID="{780690FD-589B-4D1E-9A3E-A756923344E6}" presName="text" presStyleLbl="fgAcc0" presStyleIdx="3" presStyleCnt="4">
        <dgm:presLayoutVars>
          <dgm:chPref val="3"/>
        </dgm:presLayoutVars>
      </dgm:prSet>
      <dgm:spPr/>
    </dgm:pt>
    <dgm:pt modelId="{2197586B-9F5F-DF42-9C1B-08BD9AC9254D}" type="pres">
      <dgm:prSet presAssocID="{780690FD-589B-4D1E-9A3E-A756923344E6}" presName="hierChild2" presStyleCnt="0"/>
      <dgm:spPr/>
    </dgm:pt>
  </dgm:ptLst>
  <dgm:cxnLst>
    <dgm:cxn modelId="{E254DF0B-13A8-2D4B-9F6B-21B96EB5B444}" type="presOf" srcId="{5310112E-2DAA-4240-9389-D6CF7862554E}" destId="{D483B0F9-EDF0-4E43-863F-B1BC1CD67EE2}" srcOrd="0" destOrd="0" presId="urn:microsoft.com/office/officeart/2005/8/layout/hierarchy1"/>
    <dgm:cxn modelId="{15AC922C-0099-4EE8-B112-8D99E99A67EC}" srcId="{FCB5957F-481B-4FD2-AEF0-D9568004472B}" destId="{0D29CF5C-5FAE-4762-B839-B624B17C16BF}" srcOrd="2" destOrd="0" parTransId="{EA9D686C-3D44-4C44-8F79-CA1530F2DC55}" sibTransId="{429CD173-43EF-4E00-B709-3951A6BA7DB4}"/>
    <dgm:cxn modelId="{44D72836-53E6-D34B-A782-577D05BC87B8}" type="presOf" srcId="{780690FD-589B-4D1E-9A3E-A756923344E6}" destId="{EEAE7C97-592F-7446-958F-AE5CF9AE23BE}" srcOrd="0" destOrd="0" presId="urn:microsoft.com/office/officeart/2005/8/layout/hierarchy1"/>
    <dgm:cxn modelId="{31CB9F37-2881-7646-9B8F-9795C7CC6EFD}" type="presOf" srcId="{F2D06680-A76F-43F3-AEBA-E587F4031E91}" destId="{D0C8BBC8-04B5-0242-8646-43ABE0C78725}" srcOrd="0" destOrd="0" presId="urn:microsoft.com/office/officeart/2005/8/layout/hierarchy1"/>
    <dgm:cxn modelId="{2C2F6246-F657-4997-8311-C4042304DD33}" srcId="{FCB5957F-481B-4FD2-AEF0-D9568004472B}" destId="{780690FD-589B-4D1E-9A3E-A756923344E6}" srcOrd="3" destOrd="0" parTransId="{ECF0EF2A-3FE3-4245-B7E3-9E7695478492}" sibTransId="{61173FE2-AEA5-4942-B31B-AC3A8A75DE2D}"/>
    <dgm:cxn modelId="{65436A6D-1849-BF49-BBD3-8CCD89DCE926}" type="presOf" srcId="{0D29CF5C-5FAE-4762-B839-B624B17C16BF}" destId="{FD132A30-0CEE-E444-96AE-82C501C9A86A}" srcOrd="0" destOrd="0" presId="urn:microsoft.com/office/officeart/2005/8/layout/hierarchy1"/>
    <dgm:cxn modelId="{BA7503AF-73E1-427C-A9E2-93FCB2FBDFF6}" srcId="{FCB5957F-481B-4FD2-AEF0-D9568004472B}" destId="{F2D06680-A76F-43F3-AEBA-E587F4031E91}" srcOrd="0" destOrd="0" parTransId="{1150DD1E-00E0-4305-9416-37E0674E47B3}" sibTransId="{3AF6911A-864F-478F-BEAD-5368BADEF16C}"/>
    <dgm:cxn modelId="{0F7CFCCB-E091-2843-AA4A-AE6EC0ED19C1}" type="presOf" srcId="{FCB5957F-481B-4FD2-AEF0-D9568004472B}" destId="{05AE9992-E88B-3F42-8EC7-AE16E7DD63AD}" srcOrd="0" destOrd="0" presId="urn:microsoft.com/office/officeart/2005/8/layout/hierarchy1"/>
    <dgm:cxn modelId="{93A6FDF6-FF11-4C3C-BF1D-BCA53B4D9590}" srcId="{FCB5957F-481B-4FD2-AEF0-D9568004472B}" destId="{5310112E-2DAA-4240-9389-D6CF7862554E}" srcOrd="1" destOrd="0" parTransId="{AABB7BE4-5177-4AC9-8586-051DD998D41E}" sibTransId="{4A61D7F5-BCC2-4923-AB43-A2526D1EC557}"/>
    <dgm:cxn modelId="{7FD64D4A-943B-8048-9D1B-30E3C7996A63}" type="presParOf" srcId="{05AE9992-E88B-3F42-8EC7-AE16E7DD63AD}" destId="{4A39DEB5-C6C4-8F41-AC8F-6A67B861C06C}" srcOrd="0" destOrd="0" presId="urn:microsoft.com/office/officeart/2005/8/layout/hierarchy1"/>
    <dgm:cxn modelId="{9CA38797-189C-7242-BB7B-8D344D3384CD}" type="presParOf" srcId="{4A39DEB5-C6C4-8F41-AC8F-6A67B861C06C}" destId="{D68FF48E-D320-1549-9388-3235F32E698B}" srcOrd="0" destOrd="0" presId="urn:microsoft.com/office/officeart/2005/8/layout/hierarchy1"/>
    <dgm:cxn modelId="{289ECCA5-2EAC-E342-8B41-B9E9D6977538}" type="presParOf" srcId="{D68FF48E-D320-1549-9388-3235F32E698B}" destId="{D780B0DA-5235-6047-BA1B-B06B387078F2}" srcOrd="0" destOrd="0" presId="urn:microsoft.com/office/officeart/2005/8/layout/hierarchy1"/>
    <dgm:cxn modelId="{E6BF48CF-3838-F641-92BB-1266DECFB350}" type="presParOf" srcId="{D68FF48E-D320-1549-9388-3235F32E698B}" destId="{D0C8BBC8-04B5-0242-8646-43ABE0C78725}" srcOrd="1" destOrd="0" presId="urn:microsoft.com/office/officeart/2005/8/layout/hierarchy1"/>
    <dgm:cxn modelId="{ABF01158-3CDB-8B4D-A821-E155D0F9B737}" type="presParOf" srcId="{4A39DEB5-C6C4-8F41-AC8F-6A67B861C06C}" destId="{1D8C20A5-8967-9E45-BDC9-36369B0AC9EC}" srcOrd="1" destOrd="0" presId="urn:microsoft.com/office/officeart/2005/8/layout/hierarchy1"/>
    <dgm:cxn modelId="{B5CF5A2A-C33E-5645-B338-277EF1A701C5}" type="presParOf" srcId="{05AE9992-E88B-3F42-8EC7-AE16E7DD63AD}" destId="{78C4F779-B2E9-F544-887B-6797B8396976}" srcOrd="1" destOrd="0" presId="urn:microsoft.com/office/officeart/2005/8/layout/hierarchy1"/>
    <dgm:cxn modelId="{22CCA7B4-DB1B-2943-BDD6-25D99D15CCCC}" type="presParOf" srcId="{78C4F779-B2E9-F544-887B-6797B8396976}" destId="{0E8AE6F7-94BC-6549-9B1F-62FA2B80A6DF}" srcOrd="0" destOrd="0" presId="urn:microsoft.com/office/officeart/2005/8/layout/hierarchy1"/>
    <dgm:cxn modelId="{DCD2E475-5A27-574D-845B-23E3E0A951AB}" type="presParOf" srcId="{0E8AE6F7-94BC-6549-9B1F-62FA2B80A6DF}" destId="{9878608B-1489-0945-A42C-75AD61F717C8}" srcOrd="0" destOrd="0" presId="urn:microsoft.com/office/officeart/2005/8/layout/hierarchy1"/>
    <dgm:cxn modelId="{8CABB84A-A89B-AB43-B62D-F40E922D3B29}" type="presParOf" srcId="{0E8AE6F7-94BC-6549-9B1F-62FA2B80A6DF}" destId="{D483B0F9-EDF0-4E43-863F-B1BC1CD67EE2}" srcOrd="1" destOrd="0" presId="urn:microsoft.com/office/officeart/2005/8/layout/hierarchy1"/>
    <dgm:cxn modelId="{AD3D652C-4635-B74D-A015-FD61EAF50EC5}" type="presParOf" srcId="{78C4F779-B2E9-F544-887B-6797B8396976}" destId="{649AAE82-6D59-9245-AE87-A040C18B5F53}" srcOrd="1" destOrd="0" presId="urn:microsoft.com/office/officeart/2005/8/layout/hierarchy1"/>
    <dgm:cxn modelId="{409C04B4-9D92-5D45-9B1C-61A803CE15A3}" type="presParOf" srcId="{05AE9992-E88B-3F42-8EC7-AE16E7DD63AD}" destId="{A956A058-B052-6247-9182-EC1E7F4D09B8}" srcOrd="2" destOrd="0" presId="urn:microsoft.com/office/officeart/2005/8/layout/hierarchy1"/>
    <dgm:cxn modelId="{DFC928B9-E0DE-D743-A10F-A3EB87BD3F0B}" type="presParOf" srcId="{A956A058-B052-6247-9182-EC1E7F4D09B8}" destId="{11483B39-2E31-FF4D-A6B0-39DA0082CF71}" srcOrd="0" destOrd="0" presId="urn:microsoft.com/office/officeart/2005/8/layout/hierarchy1"/>
    <dgm:cxn modelId="{88D4D282-C5B1-9C4B-BD07-08485C5B70CE}" type="presParOf" srcId="{11483B39-2E31-FF4D-A6B0-39DA0082CF71}" destId="{8FE16316-535D-214C-AEFB-82A7F5608D8C}" srcOrd="0" destOrd="0" presId="urn:microsoft.com/office/officeart/2005/8/layout/hierarchy1"/>
    <dgm:cxn modelId="{959220EE-AA6B-3548-A655-67032ED1EC42}" type="presParOf" srcId="{11483B39-2E31-FF4D-A6B0-39DA0082CF71}" destId="{FD132A30-0CEE-E444-96AE-82C501C9A86A}" srcOrd="1" destOrd="0" presId="urn:microsoft.com/office/officeart/2005/8/layout/hierarchy1"/>
    <dgm:cxn modelId="{91B52359-8501-C742-84B8-FD41C0187D5D}" type="presParOf" srcId="{A956A058-B052-6247-9182-EC1E7F4D09B8}" destId="{6EB4D77F-E404-4F49-BC44-7F38C7EE7DB6}" srcOrd="1" destOrd="0" presId="urn:microsoft.com/office/officeart/2005/8/layout/hierarchy1"/>
    <dgm:cxn modelId="{CF13ABA1-21B6-994C-A55E-ECBA744E8450}" type="presParOf" srcId="{05AE9992-E88B-3F42-8EC7-AE16E7DD63AD}" destId="{A38638C8-EF1F-A041-AED0-77766A39AD49}" srcOrd="3" destOrd="0" presId="urn:microsoft.com/office/officeart/2005/8/layout/hierarchy1"/>
    <dgm:cxn modelId="{B128C7B2-FF4A-9345-A2ED-ECFB42C18CD8}" type="presParOf" srcId="{A38638C8-EF1F-A041-AED0-77766A39AD49}" destId="{A287EB7C-7316-D241-B793-F59B5B9375FB}" srcOrd="0" destOrd="0" presId="urn:microsoft.com/office/officeart/2005/8/layout/hierarchy1"/>
    <dgm:cxn modelId="{D629FDEA-9CC1-1747-B1FB-0F98A88746E4}" type="presParOf" srcId="{A287EB7C-7316-D241-B793-F59B5B9375FB}" destId="{0DB1DE31-BA18-C547-BCD2-2847B68316AA}" srcOrd="0" destOrd="0" presId="urn:microsoft.com/office/officeart/2005/8/layout/hierarchy1"/>
    <dgm:cxn modelId="{88B3838F-F65B-BE4E-A1EC-EAC5CBA7C1C3}" type="presParOf" srcId="{A287EB7C-7316-D241-B793-F59B5B9375FB}" destId="{EEAE7C97-592F-7446-958F-AE5CF9AE23BE}" srcOrd="1" destOrd="0" presId="urn:microsoft.com/office/officeart/2005/8/layout/hierarchy1"/>
    <dgm:cxn modelId="{8923BC50-5E6C-DD48-B9C5-2C9A55E759EB}" type="presParOf" srcId="{A38638C8-EF1F-A041-AED0-77766A39AD49}" destId="{2197586B-9F5F-DF42-9C1B-08BD9AC9254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E3C895F2-B9BE-4890-85EB-B2C2C580984E}"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93991E3D-9016-4BAA-A725-FC5F96C58481}">
      <dgm:prSet/>
      <dgm:spPr/>
      <dgm:t>
        <a:bodyPr/>
        <a:lstStyle/>
        <a:p>
          <a:r>
            <a:rPr lang="en-US"/>
            <a:t>we researched a few pre-trained models including the ResNet101 for the image classification where the ResNet101 was used in the prototype and a few object detection techniques including YOLOv5 which was used in the prototype to determine their performance based on a given Custom Face mask dataset for image classification and the WIDER face dataset &amp; COCO dataset for the object detection. </a:t>
          </a:r>
        </a:p>
      </dgm:t>
    </dgm:pt>
    <dgm:pt modelId="{5E8A0AE7-14B1-4E6D-9387-B4E8BEC4B9C9}" type="parTrans" cxnId="{F59A5156-A9D0-4F1B-A376-DFBD6DD1926A}">
      <dgm:prSet/>
      <dgm:spPr/>
      <dgm:t>
        <a:bodyPr/>
        <a:lstStyle/>
        <a:p>
          <a:endParaRPr lang="en-US"/>
        </a:p>
      </dgm:t>
    </dgm:pt>
    <dgm:pt modelId="{2F4319A2-E476-49D6-B18F-392E50094121}" type="sibTrans" cxnId="{F59A5156-A9D0-4F1B-A376-DFBD6DD1926A}">
      <dgm:prSet/>
      <dgm:spPr/>
      <dgm:t>
        <a:bodyPr/>
        <a:lstStyle/>
        <a:p>
          <a:endParaRPr lang="en-US"/>
        </a:p>
      </dgm:t>
    </dgm:pt>
    <dgm:pt modelId="{CF1E71B5-74EF-46DC-ACFD-D72E3FF9AC05}">
      <dgm:prSet/>
      <dgm:spPr/>
      <dgm:t>
        <a:bodyPr/>
        <a:lstStyle/>
        <a:p>
          <a:r>
            <a:rPr lang="en-US"/>
            <a:t>we conclude this research with two proposed models which could enhance the detection and classification capabilities of the prototype. They are YOLOv7 for the object detection (Face detection &amp; Social Distancing part) and InceptionV3 for the image classification (Mask Classification) part based on the results evaluated with the evaluation metrics such as Confusion Matrix, Accuracy, Precision, Recall, F1 Score and Parameters training speed for Image classification and Intersection over Union, Mean Average Precision, and inference time for the object detection </a:t>
          </a:r>
        </a:p>
      </dgm:t>
    </dgm:pt>
    <dgm:pt modelId="{987CB5CA-E1D3-4832-9E66-A37CE6F7D1CF}" type="parTrans" cxnId="{83052A1B-0E0E-4773-8545-57480B7B5ABD}">
      <dgm:prSet/>
      <dgm:spPr/>
      <dgm:t>
        <a:bodyPr/>
        <a:lstStyle/>
        <a:p>
          <a:endParaRPr lang="en-US"/>
        </a:p>
      </dgm:t>
    </dgm:pt>
    <dgm:pt modelId="{27839606-421A-443F-9CCB-DEAAD7E0A972}" type="sibTrans" cxnId="{83052A1B-0E0E-4773-8545-57480B7B5ABD}">
      <dgm:prSet/>
      <dgm:spPr/>
      <dgm:t>
        <a:bodyPr/>
        <a:lstStyle/>
        <a:p>
          <a:endParaRPr lang="en-US"/>
        </a:p>
      </dgm:t>
    </dgm:pt>
    <dgm:pt modelId="{A625FD86-3CEF-F94B-806E-ADC2DFAD5720}" type="pres">
      <dgm:prSet presAssocID="{E3C895F2-B9BE-4890-85EB-B2C2C580984E}" presName="hierChild1" presStyleCnt="0">
        <dgm:presLayoutVars>
          <dgm:chPref val="1"/>
          <dgm:dir/>
          <dgm:animOne val="branch"/>
          <dgm:animLvl val="lvl"/>
          <dgm:resizeHandles/>
        </dgm:presLayoutVars>
      </dgm:prSet>
      <dgm:spPr/>
    </dgm:pt>
    <dgm:pt modelId="{EEB7E66D-7EBC-1847-81F1-F9E1AF29E509}" type="pres">
      <dgm:prSet presAssocID="{93991E3D-9016-4BAA-A725-FC5F96C58481}" presName="hierRoot1" presStyleCnt="0"/>
      <dgm:spPr/>
    </dgm:pt>
    <dgm:pt modelId="{F0589A57-D75D-204C-9092-8D3633B35C26}" type="pres">
      <dgm:prSet presAssocID="{93991E3D-9016-4BAA-A725-FC5F96C58481}" presName="composite" presStyleCnt="0"/>
      <dgm:spPr/>
    </dgm:pt>
    <dgm:pt modelId="{121A94F7-81EE-974D-9B82-EA498740656B}" type="pres">
      <dgm:prSet presAssocID="{93991E3D-9016-4BAA-A725-FC5F96C58481}" presName="background" presStyleLbl="node0" presStyleIdx="0" presStyleCnt="2"/>
      <dgm:spPr/>
    </dgm:pt>
    <dgm:pt modelId="{E0AEC610-73F5-6241-9FB0-DB06AB882DF8}" type="pres">
      <dgm:prSet presAssocID="{93991E3D-9016-4BAA-A725-FC5F96C58481}" presName="text" presStyleLbl="fgAcc0" presStyleIdx="0" presStyleCnt="2">
        <dgm:presLayoutVars>
          <dgm:chPref val="3"/>
        </dgm:presLayoutVars>
      </dgm:prSet>
      <dgm:spPr/>
    </dgm:pt>
    <dgm:pt modelId="{DA4CBFEE-9B89-5E4E-8F99-871A2370FD5A}" type="pres">
      <dgm:prSet presAssocID="{93991E3D-9016-4BAA-A725-FC5F96C58481}" presName="hierChild2" presStyleCnt="0"/>
      <dgm:spPr/>
    </dgm:pt>
    <dgm:pt modelId="{B1CF6AF3-F9ED-F149-AD76-E58AE3BA27EB}" type="pres">
      <dgm:prSet presAssocID="{CF1E71B5-74EF-46DC-ACFD-D72E3FF9AC05}" presName="hierRoot1" presStyleCnt="0"/>
      <dgm:spPr/>
    </dgm:pt>
    <dgm:pt modelId="{E0F47D11-BC2C-3B4D-AC3E-3CD189A569A4}" type="pres">
      <dgm:prSet presAssocID="{CF1E71B5-74EF-46DC-ACFD-D72E3FF9AC05}" presName="composite" presStyleCnt="0"/>
      <dgm:spPr/>
    </dgm:pt>
    <dgm:pt modelId="{1B560BD2-8A9B-114E-9CB2-EE20F6B5EB90}" type="pres">
      <dgm:prSet presAssocID="{CF1E71B5-74EF-46DC-ACFD-D72E3FF9AC05}" presName="background" presStyleLbl="node0" presStyleIdx="1" presStyleCnt="2"/>
      <dgm:spPr/>
    </dgm:pt>
    <dgm:pt modelId="{129730AA-989C-964D-BA96-77FDF2176A12}" type="pres">
      <dgm:prSet presAssocID="{CF1E71B5-74EF-46DC-ACFD-D72E3FF9AC05}" presName="text" presStyleLbl="fgAcc0" presStyleIdx="1" presStyleCnt="2">
        <dgm:presLayoutVars>
          <dgm:chPref val="3"/>
        </dgm:presLayoutVars>
      </dgm:prSet>
      <dgm:spPr/>
    </dgm:pt>
    <dgm:pt modelId="{9524BA4E-D19B-124B-A426-7A305D37B4A7}" type="pres">
      <dgm:prSet presAssocID="{CF1E71B5-74EF-46DC-ACFD-D72E3FF9AC05}" presName="hierChild2" presStyleCnt="0"/>
      <dgm:spPr/>
    </dgm:pt>
  </dgm:ptLst>
  <dgm:cxnLst>
    <dgm:cxn modelId="{83052A1B-0E0E-4773-8545-57480B7B5ABD}" srcId="{E3C895F2-B9BE-4890-85EB-B2C2C580984E}" destId="{CF1E71B5-74EF-46DC-ACFD-D72E3FF9AC05}" srcOrd="1" destOrd="0" parTransId="{987CB5CA-E1D3-4832-9E66-A37CE6F7D1CF}" sibTransId="{27839606-421A-443F-9CCB-DEAAD7E0A972}"/>
    <dgm:cxn modelId="{F59A5156-A9D0-4F1B-A376-DFBD6DD1926A}" srcId="{E3C895F2-B9BE-4890-85EB-B2C2C580984E}" destId="{93991E3D-9016-4BAA-A725-FC5F96C58481}" srcOrd="0" destOrd="0" parTransId="{5E8A0AE7-14B1-4E6D-9387-B4E8BEC4B9C9}" sibTransId="{2F4319A2-E476-49D6-B18F-392E50094121}"/>
    <dgm:cxn modelId="{EAD08888-552C-524F-8C9A-7581F8F36410}" type="presOf" srcId="{CF1E71B5-74EF-46DC-ACFD-D72E3FF9AC05}" destId="{129730AA-989C-964D-BA96-77FDF2176A12}" srcOrd="0" destOrd="0" presId="urn:microsoft.com/office/officeart/2005/8/layout/hierarchy1"/>
    <dgm:cxn modelId="{16B14AD9-45CD-2045-8C61-426AF4706D06}" type="presOf" srcId="{93991E3D-9016-4BAA-A725-FC5F96C58481}" destId="{E0AEC610-73F5-6241-9FB0-DB06AB882DF8}" srcOrd="0" destOrd="0" presId="urn:microsoft.com/office/officeart/2005/8/layout/hierarchy1"/>
    <dgm:cxn modelId="{ADC551F9-DA51-9A42-B2DE-899C04F799C9}" type="presOf" srcId="{E3C895F2-B9BE-4890-85EB-B2C2C580984E}" destId="{A625FD86-3CEF-F94B-806E-ADC2DFAD5720}" srcOrd="0" destOrd="0" presId="urn:microsoft.com/office/officeart/2005/8/layout/hierarchy1"/>
    <dgm:cxn modelId="{C10E5564-25CA-424B-9C6F-4FBB7E0C1C24}" type="presParOf" srcId="{A625FD86-3CEF-F94B-806E-ADC2DFAD5720}" destId="{EEB7E66D-7EBC-1847-81F1-F9E1AF29E509}" srcOrd="0" destOrd="0" presId="urn:microsoft.com/office/officeart/2005/8/layout/hierarchy1"/>
    <dgm:cxn modelId="{367539BD-8475-CD48-B4F6-4D2F0CD70FD4}" type="presParOf" srcId="{EEB7E66D-7EBC-1847-81F1-F9E1AF29E509}" destId="{F0589A57-D75D-204C-9092-8D3633B35C26}" srcOrd="0" destOrd="0" presId="urn:microsoft.com/office/officeart/2005/8/layout/hierarchy1"/>
    <dgm:cxn modelId="{FC10A831-C4F1-FE4C-9046-4A3760C87BE3}" type="presParOf" srcId="{F0589A57-D75D-204C-9092-8D3633B35C26}" destId="{121A94F7-81EE-974D-9B82-EA498740656B}" srcOrd="0" destOrd="0" presId="urn:microsoft.com/office/officeart/2005/8/layout/hierarchy1"/>
    <dgm:cxn modelId="{2F0CB9D6-D60B-6E4D-BD6A-B6351E8AB5C7}" type="presParOf" srcId="{F0589A57-D75D-204C-9092-8D3633B35C26}" destId="{E0AEC610-73F5-6241-9FB0-DB06AB882DF8}" srcOrd="1" destOrd="0" presId="urn:microsoft.com/office/officeart/2005/8/layout/hierarchy1"/>
    <dgm:cxn modelId="{5275C45E-407E-F943-8562-D480FE871035}" type="presParOf" srcId="{EEB7E66D-7EBC-1847-81F1-F9E1AF29E509}" destId="{DA4CBFEE-9B89-5E4E-8F99-871A2370FD5A}" srcOrd="1" destOrd="0" presId="urn:microsoft.com/office/officeart/2005/8/layout/hierarchy1"/>
    <dgm:cxn modelId="{533D4EC1-7FC0-5541-8614-4FB4D5638728}" type="presParOf" srcId="{A625FD86-3CEF-F94B-806E-ADC2DFAD5720}" destId="{B1CF6AF3-F9ED-F149-AD76-E58AE3BA27EB}" srcOrd="1" destOrd="0" presId="urn:microsoft.com/office/officeart/2005/8/layout/hierarchy1"/>
    <dgm:cxn modelId="{77CA76B3-2F11-804C-85E4-30639E63A6E0}" type="presParOf" srcId="{B1CF6AF3-F9ED-F149-AD76-E58AE3BA27EB}" destId="{E0F47D11-BC2C-3B4D-AC3E-3CD189A569A4}" srcOrd="0" destOrd="0" presId="urn:microsoft.com/office/officeart/2005/8/layout/hierarchy1"/>
    <dgm:cxn modelId="{308D2C11-451D-8E4D-BFCD-392F0200B53A}" type="presParOf" srcId="{E0F47D11-BC2C-3B4D-AC3E-3CD189A569A4}" destId="{1B560BD2-8A9B-114E-9CB2-EE20F6B5EB90}" srcOrd="0" destOrd="0" presId="urn:microsoft.com/office/officeart/2005/8/layout/hierarchy1"/>
    <dgm:cxn modelId="{9F57DB91-477B-9942-B1D3-9B9B45D48E5F}" type="presParOf" srcId="{E0F47D11-BC2C-3B4D-AC3E-3CD189A569A4}" destId="{129730AA-989C-964D-BA96-77FDF2176A12}" srcOrd="1" destOrd="0" presId="urn:microsoft.com/office/officeart/2005/8/layout/hierarchy1"/>
    <dgm:cxn modelId="{AAB7CEFD-CE1E-4B44-BB33-72454163E0DE}" type="presParOf" srcId="{B1CF6AF3-F9ED-F149-AD76-E58AE3BA27EB}" destId="{9524BA4E-D19B-124B-A426-7A305D37B4A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9103A22-CBF4-4D9A-9EB0-8C48AB9D9E98}"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F8131656-AB51-4F1F-A1DB-6A4E3E011A7E}">
      <dgm:prSet/>
      <dgm:spPr/>
      <dgm:t>
        <a:bodyPr/>
        <a:lstStyle/>
        <a:p>
          <a:r>
            <a:rPr lang="en-IN"/>
            <a:t>Our main aim is to analyse Face Mask Detection and Social Distancing part of the prototype, segregate them into parts, and try some other methods to see how it performs with the already implemented techniques that are used in the prototype. </a:t>
          </a:r>
          <a:endParaRPr lang="en-US"/>
        </a:p>
      </dgm:t>
    </dgm:pt>
    <dgm:pt modelId="{C2591E95-DF57-4ED4-87BB-7EF7C2E9B2E6}" type="parTrans" cxnId="{6E93BEBC-0046-4C98-9F28-0097D3B9BD25}">
      <dgm:prSet/>
      <dgm:spPr/>
      <dgm:t>
        <a:bodyPr/>
        <a:lstStyle/>
        <a:p>
          <a:endParaRPr lang="en-US"/>
        </a:p>
      </dgm:t>
    </dgm:pt>
    <dgm:pt modelId="{531199F0-B6D7-448A-A2E5-92A1848657E9}" type="sibTrans" cxnId="{6E93BEBC-0046-4C98-9F28-0097D3B9BD25}">
      <dgm:prSet/>
      <dgm:spPr/>
      <dgm:t>
        <a:bodyPr/>
        <a:lstStyle/>
        <a:p>
          <a:endParaRPr lang="en-US"/>
        </a:p>
      </dgm:t>
    </dgm:pt>
    <dgm:pt modelId="{B880F8F8-1CDA-4D75-B7C6-9A82B8575F3C}">
      <dgm:prSet/>
      <dgm:spPr/>
      <dgm:t>
        <a:bodyPr/>
        <a:lstStyle/>
        <a:p>
          <a:r>
            <a:rPr lang="en-IN"/>
            <a:t>Face Mask Detection into two parts. They are face detection and face mask detection. We are using some techniques to detect faces and then we are applying some Machine learning algorithms to detect masks on those detected faces. </a:t>
          </a:r>
          <a:endParaRPr lang="en-US"/>
        </a:p>
      </dgm:t>
    </dgm:pt>
    <dgm:pt modelId="{BD09F88E-6DAF-4CAB-B860-0C73E5552727}" type="parTrans" cxnId="{A5EA3EED-5829-4AD6-88B0-092AE4AE20EA}">
      <dgm:prSet/>
      <dgm:spPr/>
      <dgm:t>
        <a:bodyPr/>
        <a:lstStyle/>
        <a:p>
          <a:endParaRPr lang="en-US"/>
        </a:p>
      </dgm:t>
    </dgm:pt>
    <dgm:pt modelId="{F014EA72-BDA9-4CC7-AE52-70964DD56B59}" type="sibTrans" cxnId="{A5EA3EED-5829-4AD6-88B0-092AE4AE20EA}">
      <dgm:prSet/>
      <dgm:spPr/>
      <dgm:t>
        <a:bodyPr/>
        <a:lstStyle/>
        <a:p>
          <a:endParaRPr lang="en-US"/>
        </a:p>
      </dgm:t>
    </dgm:pt>
    <dgm:pt modelId="{DD38518F-AAD5-4BF2-8516-845716464300}">
      <dgm:prSet/>
      <dgm:spPr/>
      <dgm:t>
        <a:bodyPr/>
        <a:lstStyle/>
        <a:p>
          <a:r>
            <a:rPr lang="en-IN" dirty="0"/>
            <a:t>Likewise, they are using some Deep Neural network techniques, OpenCV or </a:t>
          </a:r>
          <a:r>
            <a:rPr lang="en-IN" dirty="0" err="1"/>
            <a:t>Dlib</a:t>
          </a:r>
          <a:r>
            <a:rPr lang="en-IN" dirty="0"/>
            <a:t> techniques to implement Social Distancing detection. </a:t>
          </a:r>
          <a:endParaRPr lang="en-US" dirty="0"/>
        </a:p>
      </dgm:t>
    </dgm:pt>
    <dgm:pt modelId="{D741564A-07CA-4161-B4B1-DD5C512CA14B}" type="parTrans" cxnId="{7238FFB6-4A53-4272-B8F6-3BC8C5AED2A5}">
      <dgm:prSet/>
      <dgm:spPr/>
      <dgm:t>
        <a:bodyPr/>
        <a:lstStyle/>
        <a:p>
          <a:endParaRPr lang="en-US"/>
        </a:p>
      </dgm:t>
    </dgm:pt>
    <dgm:pt modelId="{173E94C8-7D3D-4E4D-BD73-925F1BF72129}" type="sibTrans" cxnId="{7238FFB6-4A53-4272-B8F6-3BC8C5AED2A5}">
      <dgm:prSet/>
      <dgm:spPr/>
      <dgm:t>
        <a:bodyPr/>
        <a:lstStyle/>
        <a:p>
          <a:endParaRPr lang="en-US"/>
        </a:p>
      </dgm:t>
    </dgm:pt>
    <dgm:pt modelId="{E556D9BB-ACBC-4798-88F0-75E4552D1A56}">
      <dgm:prSet/>
      <dgm:spPr/>
      <dgm:t>
        <a:bodyPr/>
        <a:lstStyle/>
        <a:p>
          <a:r>
            <a:rPr lang="en-IN"/>
            <a:t>To increase the overall detection capabilities of the Prototype, we can try the enhanced techniques of each part which in turn will increase the overall detection capabilities. </a:t>
          </a:r>
          <a:endParaRPr lang="en-US"/>
        </a:p>
      </dgm:t>
    </dgm:pt>
    <dgm:pt modelId="{BEC5143D-B027-4D3C-BF6B-B935325A007E}" type="parTrans" cxnId="{DC5FD7D1-3545-4D51-B9CC-37DBB02ACF67}">
      <dgm:prSet/>
      <dgm:spPr/>
      <dgm:t>
        <a:bodyPr/>
        <a:lstStyle/>
        <a:p>
          <a:endParaRPr lang="en-US"/>
        </a:p>
      </dgm:t>
    </dgm:pt>
    <dgm:pt modelId="{B3058EE5-0F16-43AB-8F1E-2B133CF120EE}" type="sibTrans" cxnId="{DC5FD7D1-3545-4D51-B9CC-37DBB02ACF67}">
      <dgm:prSet/>
      <dgm:spPr/>
      <dgm:t>
        <a:bodyPr/>
        <a:lstStyle/>
        <a:p>
          <a:endParaRPr lang="en-US"/>
        </a:p>
      </dgm:t>
    </dgm:pt>
    <dgm:pt modelId="{CEC2DA8D-FD1E-2049-8E48-84F4F977139B}" type="pres">
      <dgm:prSet presAssocID="{99103A22-CBF4-4D9A-9EB0-8C48AB9D9E98}" presName="diagram" presStyleCnt="0">
        <dgm:presLayoutVars>
          <dgm:dir/>
          <dgm:resizeHandles val="exact"/>
        </dgm:presLayoutVars>
      </dgm:prSet>
      <dgm:spPr/>
    </dgm:pt>
    <dgm:pt modelId="{3453A362-CDE7-A14A-9322-D0F0A9FDB927}" type="pres">
      <dgm:prSet presAssocID="{F8131656-AB51-4F1F-A1DB-6A4E3E011A7E}" presName="node" presStyleLbl="node1" presStyleIdx="0" presStyleCnt="4">
        <dgm:presLayoutVars>
          <dgm:bulletEnabled val="1"/>
        </dgm:presLayoutVars>
      </dgm:prSet>
      <dgm:spPr/>
    </dgm:pt>
    <dgm:pt modelId="{2334270D-C5EA-7C43-8C18-FE32F2C286D9}" type="pres">
      <dgm:prSet presAssocID="{531199F0-B6D7-448A-A2E5-92A1848657E9}" presName="sibTrans" presStyleCnt="0"/>
      <dgm:spPr/>
    </dgm:pt>
    <dgm:pt modelId="{6FCF1161-A999-5246-A832-576F20E47E9F}" type="pres">
      <dgm:prSet presAssocID="{B880F8F8-1CDA-4D75-B7C6-9A82B8575F3C}" presName="node" presStyleLbl="node1" presStyleIdx="1" presStyleCnt="4">
        <dgm:presLayoutVars>
          <dgm:bulletEnabled val="1"/>
        </dgm:presLayoutVars>
      </dgm:prSet>
      <dgm:spPr/>
    </dgm:pt>
    <dgm:pt modelId="{3D9B0CF2-4380-7649-A6D5-B42866FBD287}" type="pres">
      <dgm:prSet presAssocID="{F014EA72-BDA9-4CC7-AE52-70964DD56B59}" presName="sibTrans" presStyleCnt="0"/>
      <dgm:spPr/>
    </dgm:pt>
    <dgm:pt modelId="{91DB2848-A552-A141-9534-D0B4E5CA251C}" type="pres">
      <dgm:prSet presAssocID="{DD38518F-AAD5-4BF2-8516-845716464300}" presName="node" presStyleLbl="node1" presStyleIdx="2" presStyleCnt="4">
        <dgm:presLayoutVars>
          <dgm:bulletEnabled val="1"/>
        </dgm:presLayoutVars>
      </dgm:prSet>
      <dgm:spPr/>
    </dgm:pt>
    <dgm:pt modelId="{A7F9D8EC-3F91-A548-803C-7324B321F155}" type="pres">
      <dgm:prSet presAssocID="{173E94C8-7D3D-4E4D-BD73-925F1BF72129}" presName="sibTrans" presStyleCnt="0"/>
      <dgm:spPr/>
    </dgm:pt>
    <dgm:pt modelId="{66F3F33A-6C5D-884C-95EE-9FB03CFA7D70}" type="pres">
      <dgm:prSet presAssocID="{E556D9BB-ACBC-4798-88F0-75E4552D1A56}" presName="node" presStyleLbl="node1" presStyleIdx="3" presStyleCnt="4">
        <dgm:presLayoutVars>
          <dgm:bulletEnabled val="1"/>
        </dgm:presLayoutVars>
      </dgm:prSet>
      <dgm:spPr/>
    </dgm:pt>
  </dgm:ptLst>
  <dgm:cxnLst>
    <dgm:cxn modelId="{D0092212-C7E6-FF41-874D-164FF8F9ED53}" type="presOf" srcId="{B880F8F8-1CDA-4D75-B7C6-9A82B8575F3C}" destId="{6FCF1161-A999-5246-A832-576F20E47E9F}" srcOrd="0" destOrd="0" presId="urn:microsoft.com/office/officeart/2005/8/layout/default"/>
    <dgm:cxn modelId="{444C0D5E-81DB-504F-8097-7EAECB391A98}" type="presOf" srcId="{E556D9BB-ACBC-4798-88F0-75E4552D1A56}" destId="{66F3F33A-6C5D-884C-95EE-9FB03CFA7D70}" srcOrd="0" destOrd="0" presId="urn:microsoft.com/office/officeart/2005/8/layout/default"/>
    <dgm:cxn modelId="{050B4E6A-5DB0-C74C-8AD4-36C959913EA8}" type="presOf" srcId="{DD38518F-AAD5-4BF2-8516-845716464300}" destId="{91DB2848-A552-A141-9534-D0B4E5CA251C}" srcOrd="0" destOrd="0" presId="urn:microsoft.com/office/officeart/2005/8/layout/default"/>
    <dgm:cxn modelId="{6E6F038B-8823-BB4A-9EB3-D82A90AED2E4}" type="presOf" srcId="{F8131656-AB51-4F1F-A1DB-6A4E3E011A7E}" destId="{3453A362-CDE7-A14A-9322-D0F0A9FDB927}" srcOrd="0" destOrd="0" presId="urn:microsoft.com/office/officeart/2005/8/layout/default"/>
    <dgm:cxn modelId="{7238FFB6-4A53-4272-B8F6-3BC8C5AED2A5}" srcId="{99103A22-CBF4-4D9A-9EB0-8C48AB9D9E98}" destId="{DD38518F-AAD5-4BF2-8516-845716464300}" srcOrd="2" destOrd="0" parTransId="{D741564A-07CA-4161-B4B1-DD5C512CA14B}" sibTransId="{173E94C8-7D3D-4E4D-BD73-925F1BF72129}"/>
    <dgm:cxn modelId="{6E93BEBC-0046-4C98-9F28-0097D3B9BD25}" srcId="{99103A22-CBF4-4D9A-9EB0-8C48AB9D9E98}" destId="{F8131656-AB51-4F1F-A1DB-6A4E3E011A7E}" srcOrd="0" destOrd="0" parTransId="{C2591E95-DF57-4ED4-87BB-7EF7C2E9B2E6}" sibTransId="{531199F0-B6D7-448A-A2E5-92A1848657E9}"/>
    <dgm:cxn modelId="{0C2A7EC8-F00D-F648-B41A-870B22F08BCF}" type="presOf" srcId="{99103A22-CBF4-4D9A-9EB0-8C48AB9D9E98}" destId="{CEC2DA8D-FD1E-2049-8E48-84F4F977139B}" srcOrd="0" destOrd="0" presId="urn:microsoft.com/office/officeart/2005/8/layout/default"/>
    <dgm:cxn modelId="{DC5FD7D1-3545-4D51-B9CC-37DBB02ACF67}" srcId="{99103A22-CBF4-4D9A-9EB0-8C48AB9D9E98}" destId="{E556D9BB-ACBC-4798-88F0-75E4552D1A56}" srcOrd="3" destOrd="0" parTransId="{BEC5143D-B027-4D3C-BF6B-B935325A007E}" sibTransId="{B3058EE5-0F16-43AB-8F1E-2B133CF120EE}"/>
    <dgm:cxn modelId="{A5EA3EED-5829-4AD6-88B0-092AE4AE20EA}" srcId="{99103A22-CBF4-4D9A-9EB0-8C48AB9D9E98}" destId="{B880F8F8-1CDA-4D75-B7C6-9A82B8575F3C}" srcOrd="1" destOrd="0" parTransId="{BD09F88E-6DAF-4CAB-B860-0C73E5552727}" sibTransId="{F014EA72-BDA9-4CC7-AE52-70964DD56B59}"/>
    <dgm:cxn modelId="{5387DEC9-8C77-924B-B82D-1B14E4BAD6AB}" type="presParOf" srcId="{CEC2DA8D-FD1E-2049-8E48-84F4F977139B}" destId="{3453A362-CDE7-A14A-9322-D0F0A9FDB927}" srcOrd="0" destOrd="0" presId="urn:microsoft.com/office/officeart/2005/8/layout/default"/>
    <dgm:cxn modelId="{FC6083D9-747F-3643-9D46-D9469AC2FE86}" type="presParOf" srcId="{CEC2DA8D-FD1E-2049-8E48-84F4F977139B}" destId="{2334270D-C5EA-7C43-8C18-FE32F2C286D9}" srcOrd="1" destOrd="0" presId="urn:microsoft.com/office/officeart/2005/8/layout/default"/>
    <dgm:cxn modelId="{F9C71FA1-DBC5-1C43-98B5-E614B0313DC0}" type="presParOf" srcId="{CEC2DA8D-FD1E-2049-8E48-84F4F977139B}" destId="{6FCF1161-A999-5246-A832-576F20E47E9F}" srcOrd="2" destOrd="0" presId="urn:microsoft.com/office/officeart/2005/8/layout/default"/>
    <dgm:cxn modelId="{C1A22BFD-CEC3-5C48-AF63-E8D6323145ED}" type="presParOf" srcId="{CEC2DA8D-FD1E-2049-8E48-84F4F977139B}" destId="{3D9B0CF2-4380-7649-A6D5-B42866FBD287}" srcOrd="3" destOrd="0" presId="urn:microsoft.com/office/officeart/2005/8/layout/default"/>
    <dgm:cxn modelId="{79C9724A-05B3-5B48-A23B-14AF8600592C}" type="presParOf" srcId="{CEC2DA8D-FD1E-2049-8E48-84F4F977139B}" destId="{91DB2848-A552-A141-9534-D0B4E5CA251C}" srcOrd="4" destOrd="0" presId="urn:microsoft.com/office/officeart/2005/8/layout/default"/>
    <dgm:cxn modelId="{79182D19-A6EA-BF4B-9A80-13192A2693EA}" type="presParOf" srcId="{CEC2DA8D-FD1E-2049-8E48-84F4F977139B}" destId="{A7F9D8EC-3F91-A548-803C-7324B321F155}" srcOrd="5" destOrd="0" presId="urn:microsoft.com/office/officeart/2005/8/layout/default"/>
    <dgm:cxn modelId="{88403D82-5235-284D-B861-59906AF62031}" type="presParOf" srcId="{CEC2DA8D-FD1E-2049-8E48-84F4F977139B}" destId="{66F3F33A-6C5D-884C-95EE-9FB03CFA7D70}"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FF24722-23E1-4E47-93C5-93D77C3511C4}"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D82A6618-6BCE-4595-8DCE-E7B8BE0C53A4}">
      <dgm:prSet/>
      <dgm:spPr/>
      <dgm:t>
        <a:bodyPr/>
        <a:lstStyle/>
        <a:p>
          <a:r>
            <a:rPr lang="en-IN"/>
            <a:t>This pandemic now no longer simply examined our healthcare structures to their fullest capability but additionally highlighted the truth of higher contamination control, particularly in care houses or any shared lodging with aged humans </a:t>
          </a:r>
          <a:endParaRPr lang="en-US"/>
        </a:p>
      </dgm:t>
    </dgm:pt>
    <dgm:pt modelId="{1FD37C4C-0EC6-49EE-88E0-95343D472ADA}" type="parTrans" cxnId="{A99E9607-4E25-40CA-BF66-90B39129CE18}">
      <dgm:prSet/>
      <dgm:spPr/>
      <dgm:t>
        <a:bodyPr/>
        <a:lstStyle/>
        <a:p>
          <a:endParaRPr lang="en-US"/>
        </a:p>
      </dgm:t>
    </dgm:pt>
    <dgm:pt modelId="{7A9EB34F-59BC-4627-80BE-6ABAD408E011}" type="sibTrans" cxnId="{A99E9607-4E25-40CA-BF66-90B39129CE18}">
      <dgm:prSet/>
      <dgm:spPr/>
      <dgm:t>
        <a:bodyPr/>
        <a:lstStyle/>
        <a:p>
          <a:endParaRPr lang="en-US"/>
        </a:p>
      </dgm:t>
    </dgm:pt>
    <dgm:pt modelId="{F6C01593-E280-44EF-861E-AB4B5755CCEC}">
      <dgm:prSet/>
      <dgm:spPr/>
      <dgm:t>
        <a:bodyPr/>
        <a:lstStyle/>
        <a:p>
          <a:r>
            <a:rPr lang="en-IN"/>
            <a:t>After conducting some literature reviews of scientific papers, we can determine that they are mostly focused on either one of the preventive measures and among them, they are trying to explore one specific model or algorithms performance over some dataset. </a:t>
          </a:r>
          <a:endParaRPr lang="en-US"/>
        </a:p>
      </dgm:t>
    </dgm:pt>
    <dgm:pt modelId="{3C6DAD67-472D-467D-91FE-C79F28392A1C}" type="parTrans" cxnId="{F3526276-7F3D-4CEB-904F-104E550590A3}">
      <dgm:prSet/>
      <dgm:spPr/>
      <dgm:t>
        <a:bodyPr/>
        <a:lstStyle/>
        <a:p>
          <a:endParaRPr lang="en-US"/>
        </a:p>
      </dgm:t>
    </dgm:pt>
    <dgm:pt modelId="{AFE59FE9-30BE-4AC6-9F59-8B38731EBA84}" type="sibTrans" cxnId="{F3526276-7F3D-4CEB-904F-104E550590A3}">
      <dgm:prSet/>
      <dgm:spPr/>
      <dgm:t>
        <a:bodyPr/>
        <a:lstStyle/>
        <a:p>
          <a:endParaRPr lang="en-US"/>
        </a:p>
      </dgm:t>
    </dgm:pt>
    <dgm:pt modelId="{8616BB25-656A-BD41-8E8C-FC9EF7B64CB7}" type="pres">
      <dgm:prSet presAssocID="{9FF24722-23E1-4E47-93C5-93D77C3511C4}" presName="linear" presStyleCnt="0">
        <dgm:presLayoutVars>
          <dgm:animLvl val="lvl"/>
          <dgm:resizeHandles val="exact"/>
        </dgm:presLayoutVars>
      </dgm:prSet>
      <dgm:spPr/>
    </dgm:pt>
    <dgm:pt modelId="{39364080-026A-EB44-A07C-A2EFF259EB50}" type="pres">
      <dgm:prSet presAssocID="{D82A6618-6BCE-4595-8DCE-E7B8BE0C53A4}" presName="parentText" presStyleLbl="node1" presStyleIdx="0" presStyleCnt="2">
        <dgm:presLayoutVars>
          <dgm:chMax val="0"/>
          <dgm:bulletEnabled val="1"/>
        </dgm:presLayoutVars>
      </dgm:prSet>
      <dgm:spPr/>
    </dgm:pt>
    <dgm:pt modelId="{64A538CF-63B9-4442-9401-59DF006FC556}" type="pres">
      <dgm:prSet presAssocID="{7A9EB34F-59BC-4627-80BE-6ABAD408E011}" presName="spacer" presStyleCnt="0"/>
      <dgm:spPr/>
    </dgm:pt>
    <dgm:pt modelId="{B19BEFB3-DFFC-FD46-A1EA-11CEB245D4BD}" type="pres">
      <dgm:prSet presAssocID="{F6C01593-E280-44EF-861E-AB4B5755CCEC}" presName="parentText" presStyleLbl="node1" presStyleIdx="1" presStyleCnt="2">
        <dgm:presLayoutVars>
          <dgm:chMax val="0"/>
          <dgm:bulletEnabled val="1"/>
        </dgm:presLayoutVars>
      </dgm:prSet>
      <dgm:spPr/>
    </dgm:pt>
  </dgm:ptLst>
  <dgm:cxnLst>
    <dgm:cxn modelId="{A99E9607-4E25-40CA-BF66-90B39129CE18}" srcId="{9FF24722-23E1-4E47-93C5-93D77C3511C4}" destId="{D82A6618-6BCE-4595-8DCE-E7B8BE0C53A4}" srcOrd="0" destOrd="0" parTransId="{1FD37C4C-0EC6-49EE-88E0-95343D472ADA}" sibTransId="{7A9EB34F-59BC-4627-80BE-6ABAD408E011}"/>
    <dgm:cxn modelId="{F3526276-7F3D-4CEB-904F-104E550590A3}" srcId="{9FF24722-23E1-4E47-93C5-93D77C3511C4}" destId="{F6C01593-E280-44EF-861E-AB4B5755CCEC}" srcOrd="1" destOrd="0" parTransId="{3C6DAD67-472D-467D-91FE-C79F28392A1C}" sibTransId="{AFE59FE9-30BE-4AC6-9F59-8B38731EBA84}"/>
    <dgm:cxn modelId="{4991909D-51B6-6040-A05C-4CAC1C5D72CC}" type="presOf" srcId="{D82A6618-6BCE-4595-8DCE-E7B8BE0C53A4}" destId="{39364080-026A-EB44-A07C-A2EFF259EB50}" srcOrd="0" destOrd="0" presId="urn:microsoft.com/office/officeart/2005/8/layout/vList2"/>
    <dgm:cxn modelId="{DB904DD1-BC99-1B49-8864-8DF8336A5F4E}" type="presOf" srcId="{9FF24722-23E1-4E47-93C5-93D77C3511C4}" destId="{8616BB25-656A-BD41-8E8C-FC9EF7B64CB7}" srcOrd="0" destOrd="0" presId="urn:microsoft.com/office/officeart/2005/8/layout/vList2"/>
    <dgm:cxn modelId="{8A87D6EB-8C29-C545-8ED7-CC2F98030399}" type="presOf" srcId="{F6C01593-E280-44EF-861E-AB4B5755CCEC}" destId="{B19BEFB3-DFFC-FD46-A1EA-11CEB245D4BD}" srcOrd="0" destOrd="0" presId="urn:microsoft.com/office/officeart/2005/8/layout/vList2"/>
    <dgm:cxn modelId="{F5D6E8EC-F6E7-654B-873F-76407A3C1D82}" type="presParOf" srcId="{8616BB25-656A-BD41-8E8C-FC9EF7B64CB7}" destId="{39364080-026A-EB44-A07C-A2EFF259EB50}" srcOrd="0" destOrd="0" presId="urn:microsoft.com/office/officeart/2005/8/layout/vList2"/>
    <dgm:cxn modelId="{56FBDCF8-05DF-E544-82B3-532F61D71483}" type="presParOf" srcId="{8616BB25-656A-BD41-8E8C-FC9EF7B64CB7}" destId="{64A538CF-63B9-4442-9401-59DF006FC556}" srcOrd="1" destOrd="0" presId="urn:microsoft.com/office/officeart/2005/8/layout/vList2"/>
    <dgm:cxn modelId="{1CB7D379-7CA3-0B4A-9FE9-1839E04B3EED}" type="presParOf" srcId="{8616BB25-656A-BD41-8E8C-FC9EF7B64CB7}" destId="{B19BEFB3-DFFC-FD46-A1EA-11CEB245D4BD}"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22C2897-9CFF-495B-BCEF-13CC5C97D054}" type="doc">
      <dgm:prSet loTypeId="urn:microsoft.com/office/officeart/2005/8/layout/default" loCatId="list" qsTypeId="urn:microsoft.com/office/officeart/2005/8/quickstyle/simple1" qsCatId="simple" csTypeId="urn:microsoft.com/office/officeart/2005/8/colors/accent0_3" csCatId="mainScheme"/>
      <dgm:spPr/>
      <dgm:t>
        <a:bodyPr/>
        <a:lstStyle/>
        <a:p>
          <a:endParaRPr lang="en-US"/>
        </a:p>
      </dgm:t>
    </dgm:pt>
    <dgm:pt modelId="{D4FF28DA-8143-4F8C-AF1F-737F85A2E86F}">
      <dgm:prSet/>
      <dgm:spPr/>
      <dgm:t>
        <a:bodyPr/>
        <a:lstStyle/>
        <a:p>
          <a:r>
            <a:rPr lang="en-US"/>
            <a:t>ARTIFICIAL INTELLIGENCE (AI)	</a:t>
          </a:r>
        </a:p>
      </dgm:t>
    </dgm:pt>
    <dgm:pt modelId="{66A7F10A-AE76-40C0-A836-7402C5FB6E7A}" type="parTrans" cxnId="{752F42C9-50C0-4525-911C-65E87B3D5B88}">
      <dgm:prSet/>
      <dgm:spPr/>
      <dgm:t>
        <a:bodyPr/>
        <a:lstStyle/>
        <a:p>
          <a:endParaRPr lang="en-US"/>
        </a:p>
      </dgm:t>
    </dgm:pt>
    <dgm:pt modelId="{6E24A6E5-315B-4B35-B9ED-0DAF11D136A3}" type="sibTrans" cxnId="{752F42C9-50C0-4525-911C-65E87B3D5B88}">
      <dgm:prSet/>
      <dgm:spPr/>
      <dgm:t>
        <a:bodyPr/>
        <a:lstStyle/>
        <a:p>
          <a:endParaRPr lang="en-US"/>
        </a:p>
      </dgm:t>
    </dgm:pt>
    <dgm:pt modelId="{474886F8-5CDB-4628-BEED-4AFF06DCD791}">
      <dgm:prSet/>
      <dgm:spPr/>
      <dgm:t>
        <a:bodyPr/>
        <a:lstStyle/>
        <a:p>
          <a:r>
            <a:rPr lang="en-US"/>
            <a:t>MACHINE LEARNING	</a:t>
          </a:r>
        </a:p>
      </dgm:t>
    </dgm:pt>
    <dgm:pt modelId="{8B699BE7-A73A-44DA-A87A-089E1D9F9A14}" type="parTrans" cxnId="{D7AF92AE-7F35-42CD-9E87-E898FBD2DC58}">
      <dgm:prSet/>
      <dgm:spPr/>
      <dgm:t>
        <a:bodyPr/>
        <a:lstStyle/>
        <a:p>
          <a:endParaRPr lang="en-US"/>
        </a:p>
      </dgm:t>
    </dgm:pt>
    <dgm:pt modelId="{B8004136-BF58-49F4-A2BE-25B2197BAE25}" type="sibTrans" cxnId="{D7AF92AE-7F35-42CD-9E87-E898FBD2DC58}">
      <dgm:prSet/>
      <dgm:spPr/>
      <dgm:t>
        <a:bodyPr/>
        <a:lstStyle/>
        <a:p>
          <a:endParaRPr lang="en-US"/>
        </a:p>
      </dgm:t>
    </dgm:pt>
    <dgm:pt modelId="{FDB764D9-63D1-4592-A374-DB44EA832DAE}">
      <dgm:prSet/>
      <dgm:spPr/>
      <dgm:t>
        <a:bodyPr/>
        <a:lstStyle/>
        <a:p>
          <a:r>
            <a:rPr lang="en-US"/>
            <a:t>Supervised Learning	</a:t>
          </a:r>
        </a:p>
      </dgm:t>
    </dgm:pt>
    <dgm:pt modelId="{E34A90EA-1B3A-432C-BE62-4EB506CAA14A}" type="parTrans" cxnId="{67A3F8D3-7B27-41A8-9423-262E63033CCA}">
      <dgm:prSet/>
      <dgm:spPr/>
      <dgm:t>
        <a:bodyPr/>
        <a:lstStyle/>
        <a:p>
          <a:endParaRPr lang="en-US"/>
        </a:p>
      </dgm:t>
    </dgm:pt>
    <dgm:pt modelId="{A4F1E4A3-6172-4289-B216-D4E4A5DE52B4}" type="sibTrans" cxnId="{67A3F8D3-7B27-41A8-9423-262E63033CCA}">
      <dgm:prSet/>
      <dgm:spPr/>
      <dgm:t>
        <a:bodyPr/>
        <a:lstStyle/>
        <a:p>
          <a:endParaRPr lang="en-US"/>
        </a:p>
      </dgm:t>
    </dgm:pt>
    <dgm:pt modelId="{ECC20DC6-E834-47AE-87BE-B01761F01946}">
      <dgm:prSet/>
      <dgm:spPr/>
      <dgm:t>
        <a:bodyPr/>
        <a:lstStyle/>
        <a:p>
          <a:r>
            <a:rPr lang="en-US"/>
            <a:t>Semi-Supervised Learning	</a:t>
          </a:r>
        </a:p>
      </dgm:t>
    </dgm:pt>
    <dgm:pt modelId="{F232B15F-BF62-4E78-A328-06E43DC087D0}" type="parTrans" cxnId="{8F913C47-83E0-44CB-BB91-537D32A2E822}">
      <dgm:prSet/>
      <dgm:spPr/>
      <dgm:t>
        <a:bodyPr/>
        <a:lstStyle/>
        <a:p>
          <a:endParaRPr lang="en-US"/>
        </a:p>
      </dgm:t>
    </dgm:pt>
    <dgm:pt modelId="{6A4315C7-1D19-4672-A2CF-22296E090B75}" type="sibTrans" cxnId="{8F913C47-83E0-44CB-BB91-537D32A2E822}">
      <dgm:prSet/>
      <dgm:spPr/>
      <dgm:t>
        <a:bodyPr/>
        <a:lstStyle/>
        <a:p>
          <a:endParaRPr lang="en-US"/>
        </a:p>
      </dgm:t>
    </dgm:pt>
    <dgm:pt modelId="{D19A52B7-F73C-47EC-8933-C19D4A948977}">
      <dgm:prSet/>
      <dgm:spPr/>
      <dgm:t>
        <a:bodyPr/>
        <a:lstStyle/>
        <a:p>
          <a:r>
            <a:rPr lang="en-US"/>
            <a:t>Unsupervised Learning	</a:t>
          </a:r>
        </a:p>
      </dgm:t>
    </dgm:pt>
    <dgm:pt modelId="{6A6FEE09-3D29-48F8-8D87-05969E0890DF}" type="parTrans" cxnId="{C46F4521-3919-4DBC-B6BF-E3B51468FD74}">
      <dgm:prSet/>
      <dgm:spPr/>
      <dgm:t>
        <a:bodyPr/>
        <a:lstStyle/>
        <a:p>
          <a:endParaRPr lang="en-US"/>
        </a:p>
      </dgm:t>
    </dgm:pt>
    <dgm:pt modelId="{171420DA-3371-4BC1-A3F9-7B929B88E277}" type="sibTrans" cxnId="{C46F4521-3919-4DBC-B6BF-E3B51468FD74}">
      <dgm:prSet/>
      <dgm:spPr/>
      <dgm:t>
        <a:bodyPr/>
        <a:lstStyle/>
        <a:p>
          <a:endParaRPr lang="en-US"/>
        </a:p>
      </dgm:t>
    </dgm:pt>
    <dgm:pt modelId="{551FC5E9-705C-4DCA-8240-1653CBC60A2F}">
      <dgm:prSet/>
      <dgm:spPr/>
      <dgm:t>
        <a:bodyPr/>
        <a:lstStyle/>
        <a:p>
          <a:r>
            <a:rPr lang="en-US"/>
            <a:t>Reinforcement Learning	</a:t>
          </a:r>
        </a:p>
      </dgm:t>
    </dgm:pt>
    <dgm:pt modelId="{23CBF022-3703-4B43-9E37-468C98A917A8}" type="parTrans" cxnId="{8A829AFF-D89C-4A2C-B610-4233ABF94011}">
      <dgm:prSet/>
      <dgm:spPr/>
      <dgm:t>
        <a:bodyPr/>
        <a:lstStyle/>
        <a:p>
          <a:endParaRPr lang="en-US"/>
        </a:p>
      </dgm:t>
    </dgm:pt>
    <dgm:pt modelId="{9ABABB80-7950-4307-BEB1-D3676B5B3A17}" type="sibTrans" cxnId="{8A829AFF-D89C-4A2C-B610-4233ABF94011}">
      <dgm:prSet/>
      <dgm:spPr/>
      <dgm:t>
        <a:bodyPr/>
        <a:lstStyle/>
        <a:p>
          <a:endParaRPr lang="en-US"/>
        </a:p>
      </dgm:t>
    </dgm:pt>
    <dgm:pt modelId="{007138C3-E6CB-440A-949F-CECEEE54EF14}">
      <dgm:prSet/>
      <dgm:spPr/>
      <dgm:t>
        <a:bodyPr/>
        <a:lstStyle/>
        <a:p>
          <a:r>
            <a:rPr lang="en-US"/>
            <a:t>DEEP LEARNING	</a:t>
          </a:r>
        </a:p>
      </dgm:t>
    </dgm:pt>
    <dgm:pt modelId="{CE52D3B9-4E66-41AE-BB75-7E2364711433}" type="parTrans" cxnId="{9D9F83A3-F15E-43DF-97A5-DFFFACC3FB70}">
      <dgm:prSet/>
      <dgm:spPr/>
      <dgm:t>
        <a:bodyPr/>
        <a:lstStyle/>
        <a:p>
          <a:endParaRPr lang="en-US"/>
        </a:p>
      </dgm:t>
    </dgm:pt>
    <dgm:pt modelId="{263EC838-4C42-46C3-BD75-8452B92D26BE}" type="sibTrans" cxnId="{9D9F83A3-F15E-43DF-97A5-DFFFACC3FB70}">
      <dgm:prSet/>
      <dgm:spPr/>
      <dgm:t>
        <a:bodyPr/>
        <a:lstStyle/>
        <a:p>
          <a:endParaRPr lang="en-US"/>
        </a:p>
      </dgm:t>
    </dgm:pt>
    <dgm:pt modelId="{8A449FCC-A596-4089-B268-C9CD934782BC}">
      <dgm:prSet/>
      <dgm:spPr/>
      <dgm:t>
        <a:bodyPr/>
        <a:lstStyle/>
        <a:p>
          <a:r>
            <a:rPr lang="en-US"/>
            <a:t>Convolutional Neural Network	</a:t>
          </a:r>
        </a:p>
      </dgm:t>
    </dgm:pt>
    <dgm:pt modelId="{1BE54BC5-83DB-474E-BB73-45CA6C2E04CD}" type="parTrans" cxnId="{BFCCA3E1-D78F-49E1-A581-D2C441478832}">
      <dgm:prSet/>
      <dgm:spPr/>
      <dgm:t>
        <a:bodyPr/>
        <a:lstStyle/>
        <a:p>
          <a:endParaRPr lang="en-US"/>
        </a:p>
      </dgm:t>
    </dgm:pt>
    <dgm:pt modelId="{3F88F63F-E245-4780-A0B9-2883B84DAB4B}" type="sibTrans" cxnId="{BFCCA3E1-D78F-49E1-A581-D2C441478832}">
      <dgm:prSet/>
      <dgm:spPr/>
      <dgm:t>
        <a:bodyPr/>
        <a:lstStyle/>
        <a:p>
          <a:endParaRPr lang="en-US"/>
        </a:p>
      </dgm:t>
    </dgm:pt>
    <dgm:pt modelId="{C266C75B-AD50-4F1A-965D-1B0467735611}">
      <dgm:prSet/>
      <dgm:spPr/>
      <dgm:t>
        <a:bodyPr/>
        <a:lstStyle/>
        <a:p>
          <a:r>
            <a:rPr lang="en-US"/>
            <a:t>COMPUTER VISION	</a:t>
          </a:r>
        </a:p>
      </dgm:t>
    </dgm:pt>
    <dgm:pt modelId="{073C3ED5-8BA7-4EDB-AD02-35650FC31FDC}" type="parTrans" cxnId="{10965627-7868-4B3D-8BF7-2CB9ED6C20DD}">
      <dgm:prSet/>
      <dgm:spPr/>
      <dgm:t>
        <a:bodyPr/>
        <a:lstStyle/>
        <a:p>
          <a:endParaRPr lang="en-US"/>
        </a:p>
      </dgm:t>
    </dgm:pt>
    <dgm:pt modelId="{B090EEF4-5C2A-4260-BD4E-F37ED234CBFB}" type="sibTrans" cxnId="{10965627-7868-4B3D-8BF7-2CB9ED6C20DD}">
      <dgm:prSet/>
      <dgm:spPr/>
      <dgm:t>
        <a:bodyPr/>
        <a:lstStyle/>
        <a:p>
          <a:endParaRPr lang="en-US"/>
        </a:p>
      </dgm:t>
    </dgm:pt>
    <dgm:pt modelId="{FF09BD31-4384-214B-9BC0-5A70A133BCCA}" type="pres">
      <dgm:prSet presAssocID="{B22C2897-9CFF-495B-BCEF-13CC5C97D054}" presName="diagram" presStyleCnt="0">
        <dgm:presLayoutVars>
          <dgm:dir/>
          <dgm:resizeHandles val="exact"/>
        </dgm:presLayoutVars>
      </dgm:prSet>
      <dgm:spPr/>
    </dgm:pt>
    <dgm:pt modelId="{642AB916-D987-424C-89A8-48B44A7BA213}" type="pres">
      <dgm:prSet presAssocID="{D4FF28DA-8143-4F8C-AF1F-737F85A2E86F}" presName="node" presStyleLbl="node1" presStyleIdx="0" presStyleCnt="9">
        <dgm:presLayoutVars>
          <dgm:bulletEnabled val="1"/>
        </dgm:presLayoutVars>
      </dgm:prSet>
      <dgm:spPr/>
    </dgm:pt>
    <dgm:pt modelId="{24FAEEFB-0DC2-3C40-8091-929DF4339492}" type="pres">
      <dgm:prSet presAssocID="{6E24A6E5-315B-4B35-B9ED-0DAF11D136A3}" presName="sibTrans" presStyleCnt="0"/>
      <dgm:spPr/>
    </dgm:pt>
    <dgm:pt modelId="{D09A5D99-69B2-6149-8619-9E326FE5B598}" type="pres">
      <dgm:prSet presAssocID="{474886F8-5CDB-4628-BEED-4AFF06DCD791}" presName="node" presStyleLbl="node1" presStyleIdx="1" presStyleCnt="9">
        <dgm:presLayoutVars>
          <dgm:bulletEnabled val="1"/>
        </dgm:presLayoutVars>
      </dgm:prSet>
      <dgm:spPr/>
    </dgm:pt>
    <dgm:pt modelId="{EFF44ACE-EBDA-754A-93BA-FC8841EF13EB}" type="pres">
      <dgm:prSet presAssocID="{B8004136-BF58-49F4-A2BE-25B2197BAE25}" presName="sibTrans" presStyleCnt="0"/>
      <dgm:spPr/>
    </dgm:pt>
    <dgm:pt modelId="{CA7D4631-752F-9346-A9B1-923A9DD16932}" type="pres">
      <dgm:prSet presAssocID="{FDB764D9-63D1-4592-A374-DB44EA832DAE}" presName="node" presStyleLbl="node1" presStyleIdx="2" presStyleCnt="9">
        <dgm:presLayoutVars>
          <dgm:bulletEnabled val="1"/>
        </dgm:presLayoutVars>
      </dgm:prSet>
      <dgm:spPr/>
    </dgm:pt>
    <dgm:pt modelId="{A7BAD28D-76F7-544D-A763-AF75CF2BEEA1}" type="pres">
      <dgm:prSet presAssocID="{A4F1E4A3-6172-4289-B216-D4E4A5DE52B4}" presName="sibTrans" presStyleCnt="0"/>
      <dgm:spPr/>
    </dgm:pt>
    <dgm:pt modelId="{04EB5324-CB37-5844-84B8-64EBDB076DB6}" type="pres">
      <dgm:prSet presAssocID="{ECC20DC6-E834-47AE-87BE-B01761F01946}" presName="node" presStyleLbl="node1" presStyleIdx="3" presStyleCnt="9">
        <dgm:presLayoutVars>
          <dgm:bulletEnabled val="1"/>
        </dgm:presLayoutVars>
      </dgm:prSet>
      <dgm:spPr/>
    </dgm:pt>
    <dgm:pt modelId="{67DC70CE-DD1E-2D41-BC6D-2B4660682B0C}" type="pres">
      <dgm:prSet presAssocID="{6A4315C7-1D19-4672-A2CF-22296E090B75}" presName="sibTrans" presStyleCnt="0"/>
      <dgm:spPr/>
    </dgm:pt>
    <dgm:pt modelId="{ED5B89C8-9D10-F041-BDC6-06842F2C6A2A}" type="pres">
      <dgm:prSet presAssocID="{D19A52B7-F73C-47EC-8933-C19D4A948977}" presName="node" presStyleLbl="node1" presStyleIdx="4" presStyleCnt="9">
        <dgm:presLayoutVars>
          <dgm:bulletEnabled val="1"/>
        </dgm:presLayoutVars>
      </dgm:prSet>
      <dgm:spPr/>
    </dgm:pt>
    <dgm:pt modelId="{7E452B2F-1F8D-294D-8B51-A607C142A771}" type="pres">
      <dgm:prSet presAssocID="{171420DA-3371-4BC1-A3F9-7B929B88E277}" presName="sibTrans" presStyleCnt="0"/>
      <dgm:spPr/>
    </dgm:pt>
    <dgm:pt modelId="{8AD7E042-1558-3A4A-B923-2976675D078B}" type="pres">
      <dgm:prSet presAssocID="{551FC5E9-705C-4DCA-8240-1653CBC60A2F}" presName="node" presStyleLbl="node1" presStyleIdx="5" presStyleCnt="9">
        <dgm:presLayoutVars>
          <dgm:bulletEnabled val="1"/>
        </dgm:presLayoutVars>
      </dgm:prSet>
      <dgm:spPr/>
    </dgm:pt>
    <dgm:pt modelId="{7CC05A90-89EB-EB4A-8544-04E35A9415D6}" type="pres">
      <dgm:prSet presAssocID="{9ABABB80-7950-4307-BEB1-D3676B5B3A17}" presName="sibTrans" presStyleCnt="0"/>
      <dgm:spPr/>
    </dgm:pt>
    <dgm:pt modelId="{06765472-F1C3-3440-8FD0-C8EFE33F9708}" type="pres">
      <dgm:prSet presAssocID="{007138C3-E6CB-440A-949F-CECEEE54EF14}" presName="node" presStyleLbl="node1" presStyleIdx="6" presStyleCnt="9">
        <dgm:presLayoutVars>
          <dgm:bulletEnabled val="1"/>
        </dgm:presLayoutVars>
      </dgm:prSet>
      <dgm:spPr/>
    </dgm:pt>
    <dgm:pt modelId="{327660F1-1864-A941-BC48-32C94E3556B6}" type="pres">
      <dgm:prSet presAssocID="{263EC838-4C42-46C3-BD75-8452B92D26BE}" presName="sibTrans" presStyleCnt="0"/>
      <dgm:spPr/>
    </dgm:pt>
    <dgm:pt modelId="{5673E3B5-6698-0E48-BFB7-98C75E1636DF}" type="pres">
      <dgm:prSet presAssocID="{8A449FCC-A596-4089-B268-C9CD934782BC}" presName="node" presStyleLbl="node1" presStyleIdx="7" presStyleCnt="9">
        <dgm:presLayoutVars>
          <dgm:bulletEnabled val="1"/>
        </dgm:presLayoutVars>
      </dgm:prSet>
      <dgm:spPr/>
    </dgm:pt>
    <dgm:pt modelId="{438B53A4-A063-2F4D-B075-70081A4B5728}" type="pres">
      <dgm:prSet presAssocID="{3F88F63F-E245-4780-A0B9-2883B84DAB4B}" presName="sibTrans" presStyleCnt="0"/>
      <dgm:spPr/>
    </dgm:pt>
    <dgm:pt modelId="{557487E7-20AC-C54C-A814-5360DE2D4C62}" type="pres">
      <dgm:prSet presAssocID="{C266C75B-AD50-4F1A-965D-1B0467735611}" presName="node" presStyleLbl="node1" presStyleIdx="8" presStyleCnt="9">
        <dgm:presLayoutVars>
          <dgm:bulletEnabled val="1"/>
        </dgm:presLayoutVars>
      </dgm:prSet>
      <dgm:spPr/>
    </dgm:pt>
  </dgm:ptLst>
  <dgm:cxnLst>
    <dgm:cxn modelId="{F44EEE10-A904-8040-9C38-1FA486D6F004}" type="presOf" srcId="{ECC20DC6-E834-47AE-87BE-B01761F01946}" destId="{04EB5324-CB37-5844-84B8-64EBDB076DB6}" srcOrd="0" destOrd="0" presId="urn:microsoft.com/office/officeart/2005/8/layout/default"/>
    <dgm:cxn modelId="{A179A518-5CB0-3642-ADB7-95273BAE2346}" type="presOf" srcId="{8A449FCC-A596-4089-B268-C9CD934782BC}" destId="{5673E3B5-6698-0E48-BFB7-98C75E1636DF}" srcOrd="0" destOrd="0" presId="urn:microsoft.com/office/officeart/2005/8/layout/default"/>
    <dgm:cxn modelId="{6D1CEA19-1E98-B242-8E07-DDCA76748D1B}" type="presOf" srcId="{FDB764D9-63D1-4592-A374-DB44EA832DAE}" destId="{CA7D4631-752F-9346-A9B1-923A9DD16932}" srcOrd="0" destOrd="0" presId="urn:microsoft.com/office/officeart/2005/8/layout/default"/>
    <dgm:cxn modelId="{CC61201E-D463-8843-81BF-C69D4B701FCB}" type="presOf" srcId="{C266C75B-AD50-4F1A-965D-1B0467735611}" destId="{557487E7-20AC-C54C-A814-5360DE2D4C62}" srcOrd="0" destOrd="0" presId="urn:microsoft.com/office/officeart/2005/8/layout/default"/>
    <dgm:cxn modelId="{C46F4521-3919-4DBC-B6BF-E3B51468FD74}" srcId="{B22C2897-9CFF-495B-BCEF-13CC5C97D054}" destId="{D19A52B7-F73C-47EC-8933-C19D4A948977}" srcOrd="4" destOrd="0" parTransId="{6A6FEE09-3D29-48F8-8D87-05969E0890DF}" sibTransId="{171420DA-3371-4BC1-A3F9-7B929B88E277}"/>
    <dgm:cxn modelId="{10965627-7868-4B3D-8BF7-2CB9ED6C20DD}" srcId="{B22C2897-9CFF-495B-BCEF-13CC5C97D054}" destId="{C266C75B-AD50-4F1A-965D-1B0467735611}" srcOrd="8" destOrd="0" parTransId="{073C3ED5-8BA7-4EDB-AD02-35650FC31FDC}" sibTransId="{B090EEF4-5C2A-4260-BD4E-F37ED234CBFB}"/>
    <dgm:cxn modelId="{194AC93D-F782-C44D-8DEA-273351EBED23}" type="presOf" srcId="{474886F8-5CDB-4628-BEED-4AFF06DCD791}" destId="{D09A5D99-69B2-6149-8619-9E326FE5B598}" srcOrd="0" destOrd="0" presId="urn:microsoft.com/office/officeart/2005/8/layout/default"/>
    <dgm:cxn modelId="{8F913C47-83E0-44CB-BB91-537D32A2E822}" srcId="{B22C2897-9CFF-495B-BCEF-13CC5C97D054}" destId="{ECC20DC6-E834-47AE-87BE-B01761F01946}" srcOrd="3" destOrd="0" parTransId="{F232B15F-BF62-4E78-A328-06E43DC087D0}" sibTransId="{6A4315C7-1D19-4672-A2CF-22296E090B75}"/>
    <dgm:cxn modelId="{184E4163-5885-E644-B8D1-38B815D88622}" type="presOf" srcId="{007138C3-E6CB-440A-949F-CECEEE54EF14}" destId="{06765472-F1C3-3440-8FD0-C8EFE33F9708}" srcOrd="0" destOrd="0" presId="urn:microsoft.com/office/officeart/2005/8/layout/default"/>
    <dgm:cxn modelId="{438C809E-9271-1649-A1D2-FC4F946C3EA0}" type="presOf" srcId="{D4FF28DA-8143-4F8C-AF1F-737F85A2E86F}" destId="{642AB916-D987-424C-89A8-48B44A7BA213}" srcOrd="0" destOrd="0" presId="urn:microsoft.com/office/officeart/2005/8/layout/default"/>
    <dgm:cxn modelId="{9D9F83A3-F15E-43DF-97A5-DFFFACC3FB70}" srcId="{B22C2897-9CFF-495B-BCEF-13CC5C97D054}" destId="{007138C3-E6CB-440A-949F-CECEEE54EF14}" srcOrd="6" destOrd="0" parTransId="{CE52D3B9-4E66-41AE-BB75-7E2364711433}" sibTransId="{263EC838-4C42-46C3-BD75-8452B92D26BE}"/>
    <dgm:cxn modelId="{1481A5A8-0682-1742-903B-90695468D7A6}" type="presOf" srcId="{551FC5E9-705C-4DCA-8240-1653CBC60A2F}" destId="{8AD7E042-1558-3A4A-B923-2976675D078B}" srcOrd="0" destOrd="0" presId="urn:microsoft.com/office/officeart/2005/8/layout/default"/>
    <dgm:cxn modelId="{D7AF92AE-7F35-42CD-9E87-E898FBD2DC58}" srcId="{B22C2897-9CFF-495B-BCEF-13CC5C97D054}" destId="{474886F8-5CDB-4628-BEED-4AFF06DCD791}" srcOrd="1" destOrd="0" parTransId="{8B699BE7-A73A-44DA-A87A-089E1D9F9A14}" sibTransId="{B8004136-BF58-49F4-A2BE-25B2197BAE25}"/>
    <dgm:cxn modelId="{752F42C9-50C0-4525-911C-65E87B3D5B88}" srcId="{B22C2897-9CFF-495B-BCEF-13CC5C97D054}" destId="{D4FF28DA-8143-4F8C-AF1F-737F85A2E86F}" srcOrd="0" destOrd="0" parTransId="{66A7F10A-AE76-40C0-A836-7402C5FB6E7A}" sibTransId="{6E24A6E5-315B-4B35-B9ED-0DAF11D136A3}"/>
    <dgm:cxn modelId="{67A3F8D3-7B27-41A8-9423-262E63033CCA}" srcId="{B22C2897-9CFF-495B-BCEF-13CC5C97D054}" destId="{FDB764D9-63D1-4592-A374-DB44EA832DAE}" srcOrd="2" destOrd="0" parTransId="{E34A90EA-1B3A-432C-BE62-4EB506CAA14A}" sibTransId="{A4F1E4A3-6172-4289-B216-D4E4A5DE52B4}"/>
    <dgm:cxn modelId="{BFCCA3E1-D78F-49E1-A581-D2C441478832}" srcId="{B22C2897-9CFF-495B-BCEF-13CC5C97D054}" destId="{8A449FCC-A596-4089-B268-C9CD934782BC}" srcOrd="7" destOrd="0" parTransId="{1BE54BC5-83DB-474E-BB73-45CA6C2E04CD}" sibTransId="{3F88F63F-E245-4780-A0B9-2883B84DAB4B}"/>
    <dgm:cxn modelId="{E5DC5AEA-FCAF-EF4D-BB74-CB0D25CB9751}" type="presOf" srcId="{B22C2897-9CFF-495B-BCEF-13CC5C97D054}" destId="{FF09BD31-4384-214B-9BC0-5A70A133BCCA}" srcOrd="0" destOrd="0" presId="urn:microsoft.com/office/officeart/2005/8/layout/default"/>
    <dgm:cxn modelId="{19E052FB-EE23-E242-BC53-FDD4221E0095}" type="presOf" srcId="{D19A52B7-F73C-47EC-8933-C19D4A948977}" destId="{ED5B89C8-9D10-F041-BDC6-06842F2C6A2A}" srcOrd="0" destOrd="0" presId="urn:microsoft.com/office/officeart/2005/8/layout/default"/>
    <dgm:cxn modelId="{8A829AFF-D89C-4A2C-B610-4233ABF94011}" srcId="{B22C2897-9CFF-495B-BCEF-13CC5C97D054}" destId="{551FC5E9-705C-4DCA-8240-1653CBC60A2F}" srcOrd="5" destOrd="0" parTransId="{23CBF022-3703-4B43-9E37-468C98A917A8}" sibTransId="{9ABABB80-7950-4307-BEB1-D3676B5B3A17}"/>
    <dgm:cxn modelId="{0E98C83C-A0CB-0C41-AF67-E24A0DF36B60}" type="presParOf" srcId="{FF09BD31-4384-214B-9BC0-5A70A133BCCA}" destId="{642AB916-D987-424C-89A8-48B44A7BA213}" srcOrd="0" destOrd="0" presId="urn:microsoft.com/office/officeart/2005/8/layout/default"/>
    <dgm:cxn modelId="{AA96DCF9-515E-B340-ABF8-87AB87DB0EBD}" type="presParOf" srcId="{FF09BD31-4384-214B-9BC0-5A70A133BCCA}" destId="{24FAEEFB-0DC2-3C40-8091-929DF4339492}" srcOrd="1" destOrd="0" presId="urn:microsoft.com/office/officeart/2005/8/layout/default"/>
    <dgm:cxn modelId="{610D192D-0CA3-674D-9EB1-138A9E1EF267}" type="presParOf" srcId="{FF09BD31-4384-214B-9BC0-5A70A133BCCA}" destId="{D09A5D99-69B2-6149-8619-9E326FE5B598}" srcOrd="2" destOrd="0" presId="urn:microsoft.com/office/officeart/2005/8/layout/default"/>
    <dgm:cxn modelId="{7936A533-D0C7-6F4E-8561-DDBF770EA0C2}" type="presParOf" srcId="{FF09BD31-4384-214B-9BC0-5A70A133BCCA}" destId="{EFF44ACE-EBDA-754A-93BA-FC8841EF13EB}" srcOrd="3" destOrd="0" presId="urn:microsoft.com/office/officeart/2005/8/layout/default"/>
    <dgm:cxn modelId="{39EDF0FD-F479-9241-B1AC-3F83558A3835}" type="presParOf" srcId="{FF09BD31-4384-214B-9BC0-5A70A133BCCA}" destId="{CA7D4631-752F-9346-A9B1-923A9DD16932}" srcOrd="4" destOrd="0" presId="urn:microsoft.com/office/officeart/2005/8/layout/default"/>
    <dgm:cxn modelId="{CAAF30D7-9193-E649-99F6-C3B0A4F74C64}" type="presParOf" srcId="{FF09BD31-4384-214B-9BC0-5A70A133BCCA}" destId="{A7BAD28D-76F7-544D-A763-AF75CF2BEEA1}" srcOrd="5" destOrd="0" presId="urn:microsoft.com/office/officeart/2005/8/layout/default"/>
    <dgm:cxn modelId="{7E8B207D-BD64-A84B-A5BB-3AA97235976B}" type="presParOf" srcId="{FF09BD31-4384-214B-9BC0-5A70A133BCCA}" destId="{04EB5324-CB37-5844-84B8-64EBDB076DB6}" srcOrd="6" destOrd="0" presId="urn:microsoft.com/office/officeart/2005/8/layout/default"/>
    <dgm:cxn modelId="{189F65D7-5B28-514C-805A-6C8E2BFFB89F}" type="presParOf" srcId="{FF09BD31-4384-214B-9BC0-5A70A133BCCA}" destId="{67DC70CE-DD1E-2D41-BC6D-2B4660682B0C}" srcOrd="7" destOrd="0" presId="urn:microsoft.com/office/officeart/2005/8/layout/default"/>
    <dgm:cxn modelId="{DB71702C-F4D5-2B42-9B6F-1BB0D8D24825}" type="presParOf" srcId="{FF09BD31-4384-214B-9BC0-5A70A133BCCA}" destId="{ED5B89C8-9D10-F041-BDC6-06842F2C6A2A}" srcOrd="8" destOrd="0" presId="urn:microsoft.com/office/officeart/2005/8/layout/default"/>
    <dgm:cxn modelId="{C5FAEDA4-A500-AF43-BB33-4294CB3EF66C}" type="presParOf" srcId="{FF09BD31-4384-214B-9BC0-5A70A133BCCA}" destId="{7E452B2F-1F8D-294D-8B51-A607C142A771}" srcOrd="9" destOrd="0" presId="urn:microsoft.com/office/officeart/2005/8/layout/default"/>
    <dgm:cxn modelId="{9A78EF0D-5F38-6C40-8216-9A8DFCC423C3}" type="presParOf" srcId="{FF09BD31-4384-214B-9BC0-5A70A133BCCA}" destId="{8AD7E042-1558-3A4A-B923-2976675D078B}" srcOrd="10" destOrd="0" presId="urn:microsoft.com/office/officeart/2005/8/layout/default"/>
    <dgm:cxn modelId="{3449EF39-4F41-2D41-985F-D52F350D321C}" type="presParOf" srcId="{FF09BD31-4384-214B-9BC0-5A70A133BCCA}" destId="{7CC05A90-89EB-EB4A-8544-04E35A9415D6}" srcOrd="11" destOrd="0" presId="urn:microsoft.com/office/officeart/2005/8/layout/default"/>
    <dgm:cxn modelId="{1B9B3678-865B-BA4B-928D-0AA42FD5285F}" type="presParOf" srcId="{FF09BD31-4384-214B-9BC0-5A70A133BCCA}" destId="{06765472-F1C3-3440-8FD0-C8EFE33F9708}" srcOrd="12" destOrd="0" presId="urn:microsoft.com/office/officeart/2005/8/layout/default"/>
    <dgm:cxn modelId="{2D892AC5-B9AB-0344-821B-5FC2DC61F2BE}" type="presParOf" srcId="{FF09BD31-4384-214B-9BC0-5A70A133BCCA}" destId="{327660F1-1864-A941-BC48-32C94E3556B6}" srcOrd="13" destOrd="0" presId="urn:microsoft.com/office/officeart/2005/8/layout/default"/>
    <dgm:cxn modelId="{3E1E742A-3FEE-7149-8944-44619CA236AC}" type="presParOf" srcId="{FF09BD31-4384-214B-9BC0-5A70A133BCCA}" destId="{5673E3B5-6698-0E48-BFB7-98C75E1636DF}" srcOrd="14" destOrd="0" presId="urn:microsoft.com/office/officeart/2005/8/layout/default"/>
    <dgm:cxn modelId="{B48FA6EB-9FF9-6944-B44A-D5CC9F43766C}" type="presParOf" srcId="{FF09BD31-4384-214B-9BC0-5A70A133BCCA}" destId="{438B53A4-A063-2F4D-B075-70081A4B5728}" srcOrd="15" destOrd="0" presId="urn:microsoft.com/office/officeart/2005/8/layout/default"/>
    <dgm:cxn modelId="{6726DEFC-FC52-5848-860F-9DBF1F16B1B7}" type="presParOf" srcId="{FF09BD31-4384-214B-9BC0-5A70A133BCCA}" destId="{557487E7-20AC-C54C-A814-5360DE2D4C62}"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05C46B0-67E7-4108-AEC6-30366C4E38A6}" type="doc">
      <dgm:prSet loTypeId="urn:microsoft.com/office/officeart/2005/8/layout/vList2" loCatId="list" qsTypeId="urn:microsoft.com/office/officeart/2005/8/quickstyle/simple4" qsCatId="simple" csTypeId="urn:microsoft.com/office/officeart/2005/8/colors/accent2_2" csCatId="accent2" phldr="1"/>
      <dgm:spPr/>
      <dgm:t>
        <a:bodyPr/>
        <a:lstStyle/>
        <a:p>
          <a:endParaRPr lang="en-US"/>
        </a:p>
      </dgm:t>
    </dgm:pt>
    <dgm:pt modelId="{214AB5FF-B771-4D09-A11F-E3259B893745}">
      <dgm:prSet/>
      <dgm:spPr/>
      <dgm:t>
        <a:bodyPr/>
        <a:lstStyle/>
        <a:p>
          <a:r>
            <a:rPr lang="en-US" b="1"/>
            <a:t>Haar Cascade Classifier</a:t>
          </a:r>
          <a:endParaRPr lang="en-US"/>
        </a:p>
      </dgm:t>
    </dgm:pt>
    <dgm:pt modelId="{DB8F9A85-86E8-42A3-B866-09072DC340C2}" type="parTrans" cxnId="{30945C30-C670-488D-87A3-9C6469748B92}">
      <dgm:prSet/>
      <dgm:spPr/>
      <dgm:t>
        <a:bodyPr/>
        <a:lstStyle/>
        <a:p>
          <a:endParaRPr lang="en-US"/>
        </a:p>
      </dgm:t>
    </dgm:pt>
    <dgm:pt modelId="{A3DFB2DC-19B2-4392-8B75-67ADF6EB042D}" type="sibTrans" cxnId="{30945C30-C670-488D-87A3-9C6469748B92}">
      <dgm:prSet/>
      <dgm:spPr/>
      <dgm:t>
        <a:bodyPr/>
        <a:lstStyle/>
        <a:p>
          <a:endParaRPr lang="en-US"/>
        </a:p>
      </dgm:t>
    </dgm:pt>
    <dgm:pt modelId="{BA275700-1479-4BB9-8527-6B0B323E1106}">
      <dgm:prSet/>
      <dgm:spPr/>
      <dgm:t>
        <a:bodyPr/>
        <a:lstStyle/>
        <a:p>
          <a:r>
            <a:rPr lang="en-US" b="1"/>
            <a:t>Dlib frontal face detector</a:t>
          </a:r>
          <a:endParaRPr lang="en-US"/>
        </a:p>
      </dgm:t>
    </dgm:pt>
    <dgm:pt modelId="{0ED638CB-50F1-4E64-B457-22A6A7724706}" type="parTrans" cxnId="{A262B8AE-E9F9-43D5-BB9E-93C4C9FAC88D}">
      <dgm:prSet/>
      <dgm:spPr/>
      <dgm:t>
        <a:bodyPr/>
        <a:lstStyle/>
        <a:p>
          <a:endParaRPr lang="en-US"/>
        </a:p>
      </dgm:t>
    </dgm:pt>
    <dgm:pt modelId="{A7FB079A-A864-4790-90D8-C48421E5A8D7}" type="sibTrans" cxnId="{A262B8AE-E9F9-43D5-BB9E-93C4C9FAC88D}">
      <dgm:prSet/>
      <dgm:spPr/>
      <dgm:t>
        <a:bodyPr/>
        <a:lstStyle/>
        <a:p>
          <a:endParaRPr lang="en-US"/>
        </a:p>
      </dgm:t>
    </dgm:pt>
    <dgm:pt modelId="{AE080E81-FBCB-4C3F-95B0-5D0BBAAA88CE}">
      <dgm:prSet/>
      <dgm:spPr/>
      <dgm:t>
        <a:bodyPr/>
        <a:lstStyle/>
        <a:p>
          <a:r>
            <a:rPr lang="en-US" b="1"/>
            <a:t>Multitask Cascaded Convolutional Neural Network (MTCNN)</a:t>
          </a:r>
          <a:endParaRPr lang="en-US"/>
        </a:p>
      </dgm:t>
    </dgm:pt>
    <dgm:pt modelId="{7D37DF61-ECF0-4E46-A079-50CCEAF24CB4}" type="parTrans" cxnId="{798DCA04-1A9B-46F3-9F23-964588F1EABB}">
      <dgm:prSet/>
      <dgm:spPr/>
      <dgm:t>
        <a:bodyPr/>
        <a:lstStyle/>
        <a:p>
          <a:endParaRPr lang="en-US"/>
        </a:p>
      </dgm:t>
    </dgm:pt>
    <dgm:pt modelId="{9BF330B3-6A0E-4DCB-AFE3-B3829D3803F2}" type="sibTrans" cxnId="{798DCA04-1A9B-46F3-9F23-964588F1EABB}">
      <dgm:prSet/>
      <dgm:spPr/>
      <dgm:t>
        <a:bodyPr/>
        <a:lstStyle/>
        <a:p>
          <a:endParaRPr lang="en-US"/>
        </a:p>
      </dgm:t>
    </dgm:pt>
    <dgm:pt modelId="{85ABA0E3-7B74-4199-891C-8478CA1EC686}">
      <dgm:prSet/>
      <dgm:spPr/>
      <dgm:t>
        <a:bodyPr/>
        <a:lstStyle/>
        <a:p>
          <a:r>
            <a:rPr lang="en-IN" b="1"/>
            <a:t>Dlib MMOD CNN face detector</a:t>
          </a:r>
          <a:endParaRPr lang="en-US"/>
        </a:p>
      </dgm:t>
    </dgm:pt>
    <dgm:pt modelId="{F61CE685-7655-48E5-B3AD-66E4FC52F5E9}" type="parTrans" cxnId="{16020B5A-38E6-485D-97BD-9805F14244AF}">
      <dgm:prSet/>
      <dgm:spPr/>
      <dgm:t>
        <a:bodyPr/>
        <a:lstStyle/>
        <a:p>
          <a:endParaRPr lang="en-US"/>
        </a:p>
      </dgm:t>
    </dgm:pt>
    <dgm:pt modelId="{F7C0EA10-845A-4D7D-920F-12997E756A83}" type="sibTrans" cxnId="{16020B5A-38E6-485D-97BD-9805F14244AF}">
      <dgm:prSet/>
      <dgm:spPr/>
      <dgm:t>
        <a:bodyPr/>
        <a:lstStyle/>
        <a:p>
          <a:endParaRPr lang="en-US"/>
        </a:p>
      </dgm:t>
    </dgm:pt>
    <dgm:pt modelId="{A5A6F89B-487C-4735-8E34-40598CB0738A}">
      <dgm:prSet/>
      <dgm:spPr/>
      <dgm:t>
        <a:bodyPr/>
        <a:lstStyle/>
        <a:p>
          <a:r>
            <a:rPr lang="en-IN" b="1" dirty="0"/>
            <a:t>DNN Face Detector in OpenCV</a:t>
          </a:r>
          <a:endParaRPr lang="en-US" dirty="0"/>
        </a:p>
      </dgm:t>
    </dgm:pt>
    <dgm:pt modelId="{01A6FF5D-2825-4355-9F39-E6931D680EDB}" type="parTrans" cxnId="{127E1826-EC5D-4784-9140-211E0A5BBC90}">
      <dgm:prSet/>
      <dgm:spPr/>
      <dgm:t>
        <a:bodyPr/>
        <a:lstStyle/>
        <a:p>
          <a:endParaRPr lang="en-US"/>
        </a:p>
      </dgm:t>
    </dgm:pt>
    <dgm:pt modelId="{25BD6957-0A13-4A47-A967-800094367912}" type="sibTrans" cxnId="{127E1826-EC5D-4784-9140-211E0A5BBC90}">
      <dgm:prSet/>
      <dgm:spPr/>
      <dgm:t>
        <a:bodyPr/>
        <a:lstStyle/>
        <a:p>
          <a:endParaRPr lang="en-US"/>
        </a:p>
      </dgm:t>
    </dgm:pt>
    <dgm:pt modelId="{7D9C744E-B22F-9042-A215-C4739B64161D}">
      <dgm:prSet/>
      <dgm:spPr/>
      <dgm:t>
        <a:bodyPr/>
        <a:lstStyle/>
        <a:p>
          <a:r>
            <a:rPr lang="en-GB" dirty="0"/>
            <a:t>YOLO</a:t>
          </a:r>
        </a:p>
      </dgm:t>
    </dgm:pt>
    <dgm:pt modelId="{2155D728-8F7B-174B-A6A1-281D855F097C}" type="parTrans" cxnId="{E06C0CFD-4B02-FD42-8E37-04A23FF2DD2C}">
      <dgm:prSet/>
      <dgm:spPr/>
      <dgm:t>
        <a:bodyPr/>
        <a:lstStyle/>
        <a:p>
          <a:endParaRPr lang="en-GB"/>
        </a:p>
      </dgm:t>
    </dgm:pt>
    <dgm:pt modelId="{435FB102-5CB5-044F-89EB-B560A183021F}" type="sibTrans" cxnId="{E06C0CFD-4B02-FD42-8E37-04A23FF2DD2C}">
      <dgm:prSet/>
      <dgm:spPr/>
      <dgm:t>
        <a:bodyPr/>
        <a:lstStyle/>
        <a:p>
          <a:endParaRPr lang="en-GB"/>
        </a:p>
      </dgm:t>
    </dgm:pt>
    <dgm:pt modelId="{1F3C2352-8824-2342-AC1D-2C575468B488}" type="pres">
      <dgm:prSet presAssocID="{F05C46B0-67E7-4108-AEC6-30366C4E38A6}" presName="linear" presStyleCnt="0">
        <dgm:presLayoutVars>
          <dgm:animLvl val="lvl"/>
          <dgm:resizeHandles val="exact"/>
        </dgm:presLayoutVars>
      </dgm:prSet>
      <dgm:spPr/>
    </dgm:pt>
    <dgm:pt modelId="{69501122-9327-404D-BD1E-831637D21459}" type="pres">
      <dgm:prSet presAssocID="{214AB5FF-B771-4D09-A11F-E3259B893745}" presName="parentText" presStyleLbl="node1" presStyleIdx="0" presStyleCnt="6">
        <dgm:presLayoutVars>
          <dgm:chMax val="0"/>
          <dgm:bulletEnabled val="1"/>
        </dgm:presLayoutVars>
      </dgm:prSet>
      <dgm:spPr/>
    </dgm:pt>
    <dgm:pt modelId="{C65EEB21-4E4E-A240-8FF6-28EEADFF0BC2}" type="pres">
      <dgm:prSet presAssocID="{A3DFB2DC-19B2-4392-8B75-67ADF6EB042D}" presName="spacer" presStyleCnt="0"/>
      <dgm:spPr/>
    </dgm:pt>
    <dgm:pt modelId="{3F24E7A6-9CD0-3042-A979-8733D5670501}" type="pres">
      <dgm:prSet presAssocID="{BA275700-1479-4BB9-8527-6B0B323E1106}" presName="parentText" presStyleLbl="node1" presStyleIdx="1" presStyleCnt="6">
        <dgm:presLayoutVars>
          <dgm:chMax val="0"/>
          <dgm:bulletEnabled val="1"/>
        </dgm:presLayoutVars>
      </dgm:prSet>
      <dgm:spPr/>
    </dgm:pt>
    <dgm:pt modelId="{170DB988-784A-7041-B7DB-DA891515BA49}" type="pres">
      <dgm:prSet presAssocID="{A7FB079A-A864-4790-90D8-C48421E5A8D7}" presName="spacer" presStyleCnt="0"/>
      <dgm:spPr/>
    </dgm:pt>
    <dgm:pt modelId="{06EE67C1-B661-1940-9B63-DC822CDB306A}" type="pres">
      <dgm:prSet presAssocID="{AE080E81-FBCB-4C3F-95B0-5D0BBAAA88CE}" presName="parentText" presStyleLbl="node1" presStyleIdx="2" presStyleCnt="6">
        <dgm:presLayoutVars>
          <dgm:chMax val="0"/>
          <dgm:bulletEnabled val="1"/>
        </dgm:presLayoutVars>
      </dgm:prSet>
      <dgm:spPr/>
    </dgm:pt>
    <dgm:pt modelId="{D832AF5F-D965-3240-833B-51687766C757}" type="pres">
      <dgm:prSet presAssocID="{9BF330B3-6A0E-4DCB-AFE3-B3829D3803F2}" presName="spacer" presStyleCnt="0"/>
      <dgm:spPr/>
    </dgm:pt>
    <dgm:pt modelId="{69895AA4-997D-674F-8376-B1F3190AEA88}" type="pres">
      <dgm:prSet presAssocID="{85ABA0E3-7B74-4199-891C-8478CA1EC686}" presName="parentText" presStyleLbl="node1" presStyleIdx="3" presStyleCnt="6">
        <dgm:presLayoutVars>
          <dgm:chMax val="0"/>
          <dgm:bulletEnabled val="1"/>
        </dgm:presLayoutVars>
      </dgm:prSet>
      <dgm:spPr/>
    </dgm:pt>
    <dgm:pt modelId="{AAC62E02-8EDC-3943-B2A3-6714EFE08382}" type="pres">
      <dgm:prSet presAssocID="{F7C0EA10-845A-4D7D-920F-12997E756A83}" presName="spacer" presStyleCnt="0"/>
      <dgm:spPr/>
    </dgm:pt>
    <dgm:pt modelId="{CD09903B-09B2-1A48-B161-6C6D673CD377}" type="pres">
      <dgm:prSet presAssocID="{A5A6F89B-487C-4735-8E34-40598CB0738A}" presName="parentText" presStyleLbl="node1" presStyleIdx="4" presStyleCnt="6">
        <dgm:presLayoutVars>
          <dgm:chMax val="0"/>
          <dgm:bulletEnabled val="1"/>
        </dgm:presLayoutVars>
      </dgm:prSet>
      <dgm:spPr/>
    </dgm:pt>
    <dgm:pt modelId="{B6D37716-12CC-5B46-9FFF-AED0AE9BD4BF}" type="pres">
      <dgm:prSet presAssocID="{25BD6957-0A13-4A47-A967-800094367912}" presName="spacer" presStyleCnt="0"/>
      <dgm:spPr/>
    </dgm:pt>
    <dgm:pt modelId="{ADB23DF0-1C78-CD4B-98D8-6166B76427CE}" type="pres">
      <dgm:prSet presAssocID="{7D9C744E-B22F-9042-A215-C4739B64161D}" presName="parentText" presStyleLbl="node1" presStyleIdx="5" presStyleCnt="6">
        <dgm:presLayoutVars>
          <dgm:chMax val="0"/>
          <dgm:bulletEnabled val="1"/>
        </dgm:presLayoutVars>
      </dgm:prSet>
      <dgm:spPr/>
    </dgm:pt>
  </dgm:ptLst>
  <dgm:cxnLst>
    <dgm:cxn modelId="{798DCA04-1A9B-46F3-9F23-964588F1EABB}" srcId="{F05C46B0-67E7-4108-AEC6-30366C4E38A6}" destId="{AE080E81-FBCB-4C3F-95B0-5D0BBAAA88CE}" srcOrd="2" destOrd="0" parTransId="{7D37DF61-ECF0-4E46-A079-50CCEAF24CB4}" sibTransId="{9BF330B3-6A0E-4DCB-AFE3-B3829D3803F2}"/>
    <dgm:cxn modelId="{5DC99B0D-9F3B-9744-93AD-303183FDAF7B}" type="presOf" srcId="{214AB5FF-B771-4D09-A11F-E3259B893745}" destId="{69501122-9327-404D-BD1E-831637D21459}" srcOrd="0" destOrd="0" presId="urn:microsoft.com/office/officeart/2005/8/layout/vList2"/>
    <dgm:cxn modelId="{127E1826-EC5D-4784-9140-211E0A5BBC90}" srcId="{F05C46B0-67E7-4108-AEC6-30366C4E38A6}" destId="{A5A6F89B-487C-4735-8E34-40598CB0738A}" srcOrd="4" destOrd="0" parTransId="{01A6FF5D-2825-4355-9F39-E6931D680EDB}" sibTransId="{25BD6957-0A13-4A47-A967-800094367912}"/>
    <dgm:cxn modelId="{30945C30-C670-488D-87A3-9C6469748B92}" srcId="{F05C46B0-67E7-4108-AEC6-30366C4E38A6}" destId="{214AB5FF-B771-4D09-A11F-E3259B893745}" srcOrd="0" destOrd="0" parTransId="{DB8F9A85-86E8-42A3-B866-09072DC340C2}" sibTransId="{A3DFB2DC-19B2-4392-8B75-67ADF6EB042D}"/>
    <dgm:cxn modelId="{16020B5A-38E6-485D-97BD-9805F14244AF}" srcId="{F05C46B0-67E7-4108-AEC6-30366C4E38A6}" destId="{85ABA0E3-7B74-4199-891C-8478CA1EC686}" srcOrd="3" destOrd="0" parTransId="{F61CE685-7655-48E5-B3AD-66E4FC52F5E9}" sibTransId="{F7C0EA10-845A-4D7D-920F-12997E756A83}"/>
    <dgm:cxn modelId="{7BFA3279-36B4-9543-A3BC-6413C6C8E01D}" type="presOf" srcId="{F05C46B0-67E7-4108-AEC6-30366C4E38A6}" destId="{1F3C2352-8824-2342-AC1D-2C575468B488}" srcOrd="0" destOrd="0" presId="urn:microsoft.com/office/officeart/2005/8/layout/vList2"/>
    <dgm:cxn modelId="{98526985-134E-A140-AD23-21B337A6EBCA}" type="presOf" srcId="{AE080E81-FBCB-4C3F-95B0-5D0BBAAA88CE}" destId="{06EE67C1-B661-1940-9B63-DC822CDB306A}" srcOrd="0" destOrd="0" presId="urn:microsoft.com/office/officeart/2005/8/layout/vList2"/>
    <dgm:cxn modelId="{E719F1AD-53D5-AC47-8606-BE2E8FFDEB4C}" type="presOf" srcId="{7D9C744E-B22F-9042-A215-C4739B64161D}" destId="{ADB23DF0-1C78-CD4B-98D8-6166B76427CE}" srcOrd="0" destOrd="0" presId="urn:microsoft.com/office/officeart/2005/8/layout/vList2"/>
    <dgm:cxn modelId="{A262B8AE-E9F9-43D5-BB9E-93C4C9FAC88D}" srcId="{F05C46B0-67E7-4108-AEC6-30366C4E38A6}" destId="{BA275700-1479-4BB9-8527-6B0B323E1106}" srcOrd="1" destOrd="0" parTransId="{0ED638CB-50F1-4E64-B457-22A6A7724706}" sibTransId="{A7FB079A-A864-4790-90D8-C48421E5A8D7}"/>
    <dgm:cxn modelId="{AF9E45BB-C5EC-D043-B1B0-5B527A2F93B1}" type="presOf" srcId="{A5A6F89B-487C-4735-8E34-40598CB0738A}" destId="{CD09903B-09B2-1A48-B161-6C6D673CD377}" srcOrd="0" destOrd="0" presId="urn:microsoft.com/office/officeart/2005/8/layout/vList2"/>
    <dgm:cxn modelId="{3DFDB3DA-2971-D045-AB2A-89416EE5A405}" type="presOf" srcId="{BA275700-1479-4BB9-8527-6B0B323E1106}" destId="{3F24E7A6-9CD0-3042-A979-8733D5670501}" srcOrd="0" destOrd="0" presId="urn:microsoft.com/office/officeart/2005/8/layout/vList2"/>
    <dgm:cxn modelId="{BA70DCF7-F0E4-0641-A137-3DA912B842AA}" type="presOf" srcId="{85ABA0E3-7B74-4199-891C-8478CA1EC686}" destId="{69895AA4-997D-674F-8376-B1F3190AEA88}" srcOrd="0" destOrd="0" presId="urn:microsoft.com/office/officeart/2005/8/layout/vList2"/>
    <dgm:cxn modelId="{E06C0CFD-4B02-FD42-8E37-04A23FF2DD2C}" srcId="{F05C46B0-67E7-4108-AEC6-30366C4E38A6}" destId="{7D9C744E-B22F-9042-A215-C4739B64161D}" srcOrd="5" destOrd="0" parTransId="{2155D728-8F7B-174B-A6A1-281D855F097C}" sibTransId="{435FB102-5CB5-044F-89EB-B560A183021F}"/>
    <dgm:cxn modelId="{AFB45064-EEBA-DB40-B524-A27CAC67B9A3}" type="presParOf" srcId="{1F3C2352-8824-2342-AC1D-2C575468B488}" destId="{69501122-9327-404D-BD1E-831637D21459}" srcOrd="0" destOrd="0" presId="urn:microsoft.com/office/officeart/2005/8/layout/vList2"/>
    <dgm:cxn modelId="{06214032-2DD6-9740-819E-C6919EF341E2}" type="presParOf" srcId="{1F3C2352-8824-2342-AC1D-2C575468B488}" destId="{C65EEB21-4E4E-A240-8FF6-28EEADFF0BC2}" srcOrd="1" destOrd="0" presId="urn:microsoft.com/office/officeart/2005/8/layout/vList2"/>
    <dgm:cxn modelId="{375CF0DE-2767-DC49-887A-66662ECBFA3B}" type="presParOf" srcId="{1F3C2352-8824-2342-AC1D-2C575468B488}" destId="{3F24E7A6-9CD0-3042-A979-8733D5670501}" srcOrd="2" destOrd="0" presId="urn:microsoft.com/office/officeart/2005/8/layout/vList2"/>
    <dgm:cxn modelId="{6A870CD3-5F57-C043-B15F-C0AF8ABB7B3B}" type="presParOf" srcId="{1F3C2352-8824-2342-AC1D-2C575468B488}" destId="{170DB988-784A-7041-B7DB-DA891515BA49}" srcOrd="3" destOrd="0" presId="urn:microsoft.com/office/officeart/2005/8/layout/vList2"/>
    <dgm:cxn modelId="{7C50ED11-0879-9740-9437-7FF071FCCF30}" type="presParOf" srcId="{1F3C2352-8824-2342-AC1D-2C575468B488}" destId="{06EE67C1-B661-1940-9B63-DC822CDB306A}" srcOrd="4" destOrd="0" presId="urn:microsoft.com/office/officeart/2005/8/layout/vList2"/>
    <dgm:cxn modelId="{87708C7E-10AC-9C44-B9B9-3F54419D3005}" type="presParOf" srcId="{1F3C2352-8824-2342-AC1D-2C575468B488}" destId="{D832AF5F-D965-3240-833B-51687766C757}" srcOrd="5" destOrd="0" presId="urn:microsoft.com/office/officeart/2005/8/layout/vList2"/>
    <dgm:cxn modelId="{7231342F-8C0A-C342-88A5-78BF8BC47702}" type="presParOf" srcId="{1F3C2352-8824-2342-AC1D-2C575468B488}" destId="{69895AA4-997D-674F-8376-B1F3190AEA88}" srcOrd="6" destOrd="0" presId="urn:microsoft.com/office/officeart/2005/8/layout/vList2"/>
    <dgm:cxn modelId="{B42919BF-3B83-B14E-9C92-A4625923AAF3}" type="presParOf" srcId="{1F3C2352-8824-2342-AC1D-2C575468B488}" destId="{AAC62E02-8EDC-3943-B2A3-6714EFE08382}" srcOrd="7" destOrd="0" presId="urn:microsoft.com/office/officeart/2005/8/layout/vList2"/>
    <dgm:cxn modelId="{C2CF4EA1-D1E4-C84A-B5B4-4849511C0B0A}" type="presParOf" srcId="{1F3C2352-8824-2342-AC1D-2C575468B488}" destId="{CD09903B-09B2-1A48-B161-6C6D673CD377}" srcOrd="8" destOrd="0" presId="urn:microsoft.com/office/officeart/2005/8/layout/vList2"/>
    <dgm:cxn modelId="{8F36B899-0A4F-E549-811F-1D96C67AAE21}" type="presParOf" srcId="{1F3C2352-8824-2342-AC1D-2C575468B488}" destId="{B6D37716-12CC-5B46-9FFF-AED0AE9BD4BF}" srcOrd="9" destOrd="0" presId="urn:microsoft.com/office/officeart/2005/8/layout/vList2"/>
    <dgm:cxn modelId="{60E744BD-5C78-F340-B232-DFF9996D585B}" type="presParOf" srcId="{1F3C2352-8824-2342-AC1D-2C575468B488}" destId="{ADB23DF0-1C78-CD4B-98D8-6166B76427CE}"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5261CD4-68DD-4599-B7D8-4A26775EC6B5}"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D8BDCFD6-6848-4E42-9C17-A91886403299}">
      <dgm:prSet/>
      <dgm:spPr/>
      <dgm:t>
        <a:bodyPr/>
        <a:lstStyle/>
        <a:p>
          <a:r>
            <a:rPr lang="en-US"/>
            <a:t>Confusion Matrix	</a:t>
          </a:r>
        </a:p>
      </dgm:t>
    </dgm:pt>
    <dgm:pt modelId="{1A5FB557-6C3A-4496-902F-9A19B1A18621}" type="parTrans" cxnId="{D0E3ACC4-374E-4C41-8034-551D1C868F01}">
      <dgm:prSet/>
      <dgm:spPr/>
      <dgm:t>
        <a:bodyPr/>
        <a:lstStyle/>
        <a:p>
          <a:endParaRPr lang="en-US"/>
        </a:p>
      </dgm:t>
    </dgm:pt>
    <dgm:pt modelId="{05569A84-C17D-4052-B29C-6280E5794C3D}" type="sibTrans" cxnId="{D0E3ACC4-374E-4C41-8034-551D1C868F01}">
      <dgm:prSet/>
      <dgm:spPr/>
      <dgm:t>
        <a:bodyPr/>
        <a:lstStyle/>
        <a:p>
          <a:endParaRPr lang="en-US"/>
        </a:p>
      </dgm:t>
    </dgm:pt>
    <dgm:pt modelId="{C72D3C73-6F69-444A-843F-0F535964EEA9}">
      <dgm:prSet/>
      <dgm:spPr/>
      <dgm:t>
        <a:bodyPr/>
        <a:lstStyle/>
        <a:p>
          <a:r>
            <a:rPr lang="en-US"/>
            <a:t>Accuracy Score	</a:t>
          </a:r>
        </a:p>
      </dgm:t>
    </dgm:pt>
    <dgm:pt modelId="{1913ACC0-ED1E-43A1-8915-5E989348D839}" type="parTrans" cxnId="{26AACDA4-7B8F-4856-BEDE-0609B43EC27F}">
      <dgm:prSet/>
      <dgm:spPr/>
      <dgm:t>
        <a:bodyPr/>
        <a:lstStyle/>
        <a:p>
          <a:endParaRPr lang="en-US"/>
        </a:p>
      </dgm:t>
    </dgm:pt>
    <dgm:pt modelId="{5B1404DE-A719-4A89-B0FE-6B79EE737908}" type="sibTrans" cxnId="{26AACDA4-7B8F-4856-BEDE-0609B43EC27F}">
      <dgm:prSet/>
      <dgm:spPr/>
      <dgm:t>
        <a:bodyPr/>
        <a:lstStyle/>
        <a:p>
          <a:endParaRPr lang="en-US"/>
        </a:p>
      </dgm:t>
    </dgm:pt>
    <dgm:pt modelId="{6B54068C-2BD4-463B-83D0-3A0AA6F79E23}">
      <dgm:prSet/>
      <dgm:spPr/>
      <dgm:t>
        <a:bodyPr/>
        <a:lstStyle/>
        <a:p>
          <a:r>
            <a:rPr lang="en-US"/>
            <a:t>Precision	</a:t>
          </a:r>
        </a:p>
      </dgm:t>
    </dgm:pt>
    <dgm:pt modelId="{41CECDC8-35BD-4EC1-957B-869BB78DC370}" type="parTrans" cxnId="{99FC824A-7BE6-40C5-944B-9353240A7EDA}">
      <dgm:prSet/>
      <dgm:spPr/>
      <dgm:t>
        <a:bodyPr/>
        <a:lstStyle/>
        <a:p>
          <a:endParaRPr lang="en-US"/>
        </a:p>
      </dgm:t>
    </dgm:pt>
    <dgm:pt modelId="{5D6DAF95-22B6-4F98-A9E4-9842A1EEB1AF}" type="sibTrans" cxnId="{99FC824A-7BE6-40C5-944B-9353240A7EDA}">
      <dgm:prSet/>
      <dgm:spPr/>
      <dgm:t>
        <a:bodyPr/>
        <a:lstStyle/>
        <a:p>
          <a:endParaRPr lang="en-US"/>
        </a:p>
      </dgm:t>
    </dgm:pt>
    <dgm:pt modelId="{833AF09F-5B9A-4B3D-A9C5-5D02C67E7996}">
      <dgm:prSet/>
      <dgm:spPr/>
      <dgm:t>
        <a:bodyPr/>
        <a:lstStyle/>
        <a:p>
          <a:r>
            <a:rPr lang="en-US"/>
            <a:t>Recall	</a:t>
          </a:r>
        </a:p>
      </dgm:t>
    </dgm:pt>
    <dgm:pt modelId="{002A6B25-2A3A-4BE0-BB8A-4D7877A58AD6}" type="parTrans" cxnId="{68931927-8B84-4BE3-89AD-0EC2433C28D9}">
      <dgm:prSet/>
      <dgm:spPr/>
      <dgm:t>
        <a:bodyPr/>
        <a:lstStyle/>
        <a:p>
          <a:endParaRPr lang="en-US"/>
        </a:p>
      </dgm:t>
    </dgm:pt>
    <dgm:pt modelId="{5C1B3D33-7147-4DDF-9CDC-1056D4279B3A}" type="sibTrans" cxnId="{68931927-8B84-4BE3-89AD-0EC2433C28D9}">
      <dgm:prSet/>
      <dgm:spPr/>
      <dgm:t>
        <a:bodyPr/>
        <a:lstStyle/>
        <a:p>
          <a:endParaRPr lang="en-US"/>
        </a:p>
      </dgm:t>
    </dgm:pt>
    <dgm:pt modelId="{538851BE-0431-4A85-903A-2AA46D30ACFA}">
      <dgm:prSet/>
      <dgm:spPr/>
      <dgm:t>
        <a:bodyPr/>
        <a:lstStyle/>
        <a:p>
          <a:r>
            <a:rPr lang="en-US"/>
            <a:t>F1 Score	</a:t>
          </a:r>
        </a:p>
      </dgm:t>
    </dgm:pt>
    <dgm:pt modelId="{04558143-892F-4270-9BAC-95238DE33553}" type="parTrans" cxnId="{2920A9FD-896D-4A6A-9BD0-624379D430B5}">
      <dgm:prSet/>
      <dgm:spPr/>
      <dgm:t>
        <a:bodyPr/>
        <a:lstStyle/>
        <a:p>
          <a:endParaRPr lang="en-US"/>
        </a:p>
      </dgm:t>
    </dgm:pt>
    <dgm:pt modelId="{B3CADC37-E73A-4B62-9C0F-6EB47EB20DBE}" type="sibTrans" cxnId="{2920A9FD-896D-4A6A-9BD0-624379D430B5}">
      <dgm:prSet/>
      <dgm:spPr/>
      <dgm:t>
        <a:bodyPr/>
        <a:lstStyle/>
        <a:p>
          <a:endParaRPr lang="en-US"/>
        </a:p>
      </dgm:t>
    </dgm:pt>
    <dgm:pt modelId="{9C2DA4AA-203E-4CBC-8646-8B22D2C5EDAB}">
      <dgm:prSet/>
      <dgm:spPr/>
      <dgm:t>
        <a:bodyPr/>
        <a:lstStyle/>
        <a:p>
          <a:r>
            <a:rPr lang="en-US"/>
            <a:t>Parameters &amp; Epoch time with Accuracy	</a:t>
          </a:r>
        </a:p>
      </dgm:t>
    </dgm:pt>
    <dgm:pt modelId="{0665CBB2-8E7C-4D17-9A22-A3C889BAFB74}" type="parTrans" cxnId="{A38BC6A3-D92D-4201-B0BE-D08DA6CD9CFA}">
      <dgm:prSet/>
      <dgm:spPr/>
      <dgm:t>
        <a:bodyPr/>
        <a:lstStyle/>
        <a:p>
          <a:endParaRPr lang="en-US"/>
        </a:p>
      </dgm:t>
    </dgm:pt>
    <dgm:pt modelId="{1732F79B-4646-4EC8-93AC-CB0485B885EA}" type="sibTrans" cxnId="{A38BC6A3-D92D-4201-B0BE-D08DA6CD9CFA}">
      <dgm:prSet/>
      <dgm:spPr/>
      <dgm:t>
        <a:bodyPr/>
        <a:lstStyle/>
        <a:p>
          <a:endParaRPr lang="en-US"/>
        </a:p>
      </dgm:t>
    </dgm:pt>
    <dgm:pt modelId="{9F90FB8D-48B4-174D-958F-FBBA6B9965D8}" type="pres">
      <dgm:prSet presAssocID="{75261CD4-68DD-4599-B7D8-4A26775EC6B5}" presName="diagram" presStyleCnt="0">
        <dgm:presLayoutVars>
          <dgm:dir/>
          <dgm:resizeHandles val="exact"/>
        </dgm:presLayoutVars>
      </dgm:prSet>
      <dgm:spPr/>
    </dgm:pt>
    <dgm:pt modelId="{25A610E7-D8C6-6045-B893-5750C1D929C4}" type="pres">
      <dgm:prSet presAssocID="{D8BDCFD6-6848-4E42-9C17-A91886403299}" presName="node" presStyleLbl="node1" presStyleIdx="0" presStyleCnt="6">
        <dgm:presLayoutVars>
          <dgm:bulletEnabled val="1"/>
        </dgm:presLayoutVars>
      </dgm:prSet>
      <dgm:spPr/>
    </dgm:pt>
    <dgm:pt modelId="{6A52E31E-BE2B-D542-9B7C-09EB84AC6457}" type="pres">
      <dgm:prSet presAssocID="{05569A84-C17D-4052-B29C-6280E5794C3D}" presName="sibTrans" presStyleCnt="0"/>
      <dgm:spPr/>
    </dgm:pt>
    <dgm:pt modelId="{35A995B2-1FB8-7242-9E18-E483859572CA}" type="pres">
      <dgm:prSet presAssocID="{C72D3C73-6F69-444A-843F-0F535964EEA9}" presName="node" presStyleLbl="node1" presStyleIdx="1" presStyleCnt="6">
        <dgm:presLayoutVars>
          <dgm:bulletEnabled val="1"/>
        </dgm:presLayoutVars>
      </dgm:prSet>
      <dgm:spPr/>
    </dgm:pt>
    <dgm:pt modelId="{4F9A1934-F762-004E-94F8-9F108B5F974D}" type="pres">
      <dgm:prSet presAssocID="{5B1404DE-A719-4A89-B0FE-6B79EE737908}" presName="sibTrans" presStyleCnt="0"/>
      <dgm:spPr/>
    </dgm:pt>
    <dgm:pt modelId="{97CC7661-0EBB-9841-956A-F95A343AEA49}" type="pres">
      <dgm:prSet presAssocID="{6B54068C-2BD4-463B-83D0-3A0AA6F79E23}" presName="node" presStyleLbl="node1" presStyleIdx="2" presStyleCnt="6">
        <dgm:presLayoutVars>
          <dgm:bulletEnabled val="1"/>
        </dgm:presLayoutVars>
      </dgm:prSet>
      <dgm:spPr/>
    </dgm:pt>
    <dgm:pt modelId="{CFA6C4A7-9E64-E74C-8D27-64D523632D1E}" type="pres">
      <dgm:prSet presAssocID="{5D6DAF95-22B6-4F98-A9E4-9842A1EEB1AF}" presName="sibTrans" presStyleCnt="0"/>
      <dgm:spPr/>
    </dgm:pt>
    <dgm:pt modelId="{5C5086F0-445A-904D-AA37-2497E5E700B2}" type="pres">
      <dgm:prSet presAssocID="{833AF09F-5B9A-4B3D-A9C5-5D02C67E7996}" presName="node" presStyleLbl="node1" presStyleIdx="3" presStyleCnt="6">
        <dgm:presLayoutVars>
          <dgm:bulletEnabled val="1"/>
        </dgm:presLayoutVars>
      </dgm:prSet>
      <dgm:spPr/>
    </dgm:pt>
    <dgm:pt modelId="{DA52E5CF-5CBD-7D4A-AD37-02C486917796}" type="pres">
      <dgm:prSet presAssocID="{5C1B3D33-7147-4DDF-9CDC-1056D4279B3A}" presName="sibTrans" presStyleCnt="0"/>
      <dgm:spPr/>
    </dgm:pt>
    <dgm:pt modelId="{0A8B5D5C-44C2-9C4A-93B7-F195A228186D}" type="pres">
      <dgm:prSet presAssocID="{538851BE-0431-4A85-903A-2AA46D30ACFA}" presName="node" presStyleLbl="node1" presStyleIdx="4" presStyleCnt="6">
        <dgm:presLayoutVars>
          <dgm:bulletEnabled val="1"/>
        </dgm:presLayoutVars>
      </dgm:prSet>
      <dgm:spPr/>
    </dgm:pt>
    <dgm:pt modelId="{BD6A5894-2BE7-8044-A3AE-7DADF422AA6B}" type="pres">
      <dgm:prSet presAssocID="{B3CADC37-E73A-4B62-9C0F-6EB47EB20DBE}" presName="sibTrans" presStyleCnt="0"/>
      <dgm:spPr/>
    </dgm:pt>
    <dgm:pt modelId="{6CEFBCA9-4748-5D4D-B3CF-E71C080636B0}" type="pres">
      <dgm:prSet presAssocID="{9C2DA4AA-203E-4CBC-8646-8B22D2C5EDAB}" presName="node" presStyleLbl="node1" presStyleIdx="5" presStyleCnt="6">
        <dgm:presLayoutVars>
          <dgm:bulletEnabled val="1"/>
        </dgm:presLayoutVars>
      </dgm:prSet>
      <dgm:spPr/>
    </dgm:pt>
  </dgm:ptLst>
  <dgm:cxnLst>
    <dgm:cxn modelId="{68931927-8B84-4BE3-89AD-0EC2433C28D9}" srcId="{75261CD4-68DD-4599-B7D8-4A26775EC6B5}" destId="{833AF09F-5B9A-4B3D-A9C5-5D02C67E7996}" srcOrd="3" destOrd="0" parTransId="{002A6B25-2A3A-4BE0-BB8A-4D7877A58AD6}" sibTransId="{5C1B3D33-7147-4DDF-9CDC-1056D4279B3A}"/>
    <dgm:cxn modelId="{CC276D3F-4D83-B644-9BF7-E6F9DBFB5A57}" type="presOf" srcId="{6B54068C-2BD4-463B-83D0-3A0AA6F79E23}" destId="{97CC7661-0EBB-9841-956A-F95A343AEA49}" srcOrd="0" destOrd="0" presId="urn:microsoft.com/office/officeart/2005/8/layout/default"/>
    <dgm:cxn modelId="{1A2D1040-3590-6548-9E2E-0474C4D035A4}" type="presOf" srcId="{C72D3C73-6F69-444A-843F-0F535964EEA9}" destId="{35A995B2-1FB8-7242-9E18-E483859572CA}" srcOrd="0" destOrd="0" presId="urn:microsoft.com/office/officeart/2005/8/layout/default"/>
    <dgm:cxn modelId="{99FC824A-7BE6-40C5-944B-9353240A7EDA}" srcId="{75261CD4-68DD-4599-B7D8-4A26775EC6B5}" destId="{6B54068C-2BD4-463B-83D0-3A0AA6F79E23}" srcOrd="2" destOrd="0" parTransId="{41CECDC8-35BD-4EC1-957B-869BB78DC370}" sibTransId="{5D6DAF95-22B6-4F98-A9E4-9842A1EEB1AF}"/>
    <dgm:cxn modelId="{AC54E752-E688-B640-8B29-3E53CCA0EE1E}" type="presOf" srcId="{D8BDCFD6-6848-4E42-9C17-A91886403299}" destId="{25A610E7-D8C6-6045-B893-5750C1D929C4}" srcOrd="0" destOrd="0" presId="urn:microsoft.com/office/officeart/2005/8/layout/default"/>
    <dgm:cxn modelId="{A93F6D59-57E1-F648-99E1-8CE84C503DBD}" type="presOf" srcId="{75261CD4-68DD-4599-B7D8-4A26775EC6B5}" destId="{9F90FB8D-48B4-174D-958F-FBBA6B9965D8}" srcOrd="0" destOrd="0" presId="urn:microsoft.com/office/officeart/2005/8/layout/default"/>
    <dgm:cxn modelId="{A38BC6A3-D92D-4201-B0BE-D08DA6CD9CFA}" srcId="{75261CD4-68DD-4599-B7D8-4A26775EC6B5}" destId="{9C2DA4AA-203E-4CBC-8646-8B22D2C5EDAB}" srcOrd="5" destOrd="0" parTransId="{0665CBB2-8E7C-4D17-9A22-A3C889BAFB74}" sibTransId="{1732F79B-4646-4EC8-93AC-CB0485B885EA}"/>
    <dgm:cxn modelId="{26AACDA4-7B8F-4856-BEDE-0609B43EC27F}" srcId="{75261CD4-68DD-4599-B7D8-4A26775EC6B5}" destId="{C72D3C73-6F69-444A-843F-0F535964EEA9}" srcOrd="1" destOrd="0" parTransId="{1913ACC0-ED1E-43A1-8915-5E989348D839}" sibTransId="{5B1404DE-A719-4A89-B0FE-6B79EE737908}"/>
    <dgm:cxn modelId="{DE6066B7-FE18-9347-9CDD-B3FCC2BA0901}" type="presOf" srcId="{9C2DA4AA-203E-4CBC-8646-8B22D2C5EDAB}" destId="{6CEFBCA9-4748-5D4D-B3CF-E71C080636B0}" srcOrd="0" destOrd="0" presId="urn:microsoft.com/office/officeart/2005/8/layout/default"/>
    <dgm:cxn modelId="{CE458DC2-0FB3-764D-A9C9-0D20C638186D}" type="presOf" srcId="{538851BE-0431-4A85-903A-2AA46D30ACFA}" destId="{0A8B5D5C-44C2-9C4A-93B7-F195A228186D}" srcOrd="0" destOrd="0" presId="urn:microsoft.com/office/officeart/2005/8/layout/default"/>
    <dgm:cxn modelId="{D0E3ACC4-374E-4C41-8034-551D1C868F01}" srcId="{75261CD4-68DD-4599-B7D8-4A26775EC6B5}" destId="{D8BDCFD6-6848-4E42-9C17-A91886403299}" srcOrd="0" destOrd="0" parTransId="{1A5FB557-6C3A-4496-902F-9A19B1A18621}" sibTransId="{05569A84-C17D-4052-B29C-6280E5794C3D}"/>
    <dgm:cxn modelId="{5A82FCFA-375D-0C43-B6A5-442BAFAD20DE}" type="presOf" srcId="{833AF09F-5B9A-4B3D-A9C5-5D02C67E7996}" destId="{5C5086F0-445A-904D-AA37-2497E5E700B2}" srcOrd="0" destOrd="0" presId="urn:microsoft.com/office/officeart/2005/8/layout/default"/>
    <dgm:cxn modelId="{2920A9FD-896D-4A6A-9BD0-624379D430B5}" srcId="{75261CD4-68DD-4599-B7D8-4A26775EC6B5}" destId="{538851BE-0431-4A85-903A-2AA46D30ACFA}" srcOrd="4" destOrd="0" parTransId="{04558143-892F-4270-9BAC-95238DE33553}" sibTransId="{B3CADC37-E73A-4B62-9C0F-6EB47EB20DBE}"/>
    <dgm:cxn modelId="{4061F031-B376-0145-A2BC-C4D5BFD7B700}" type="presParOf" srcId="{9F90FB8D-48B4-174D-958F-FBBA6B9965D8}" destId="{25A610E7-D8C6-6045-B893-5750C1D929C4}" srcOrd="0" destOrd="0" presId="urn:microsoft.com/office/officeart/2005/8/layout/default"/>
    <dgm:cxn modelId="{47324C39-058D-CE49-9A82-53045446D858}" type="presParOf" srcId="{9F90FB8D-48B4-174D-958F-FBBA6B9965D8}" destId="{6A52E31E-BE2B-D542-9B7C-09EB84AC6457}" srcOrd="1" destOrd="0" presId="urn:microsoft.com/office/officeart/2005/8/layout/default"/>
    <dgm:cxn modelId="{FEDCE3E6-3506-DE49-922B-D83963D918ED}" type="presParOf" srcId="{9F90FB8D-48B4-174D-958F-FBBA6B9965D8}" destId="{35A995B2-1FB8-7242-9E18-E483859572CA}" srcOrd="2" destOrd="0" presId="urn:microsoft.com/office/officeart/2005/8/layout/default"/>
    <dgm:cxn modelId="{5FFDE660-73DD-E34E-9152-68E676B0A71D}" type="presParOf" srcId="{9F90FB8D-48B4-174D-958F-FBBA6B9965D8}" destId="{4F9A1934-F762-004E-94F8-9F108B5F974D}" srcOrd="3" destOrd="0" presId="urn:microsoft.com/office/officeart/2005/8/layout/default"/>
    <dgm:cxn modelId="{2E8B9132-9EE4-A24A-8475-D6B5977E6DFA}" type="presParOf" srcId="{9F90FB8D-48B4-174D-958F-FBBA6B9965D8}" destId="{97CC7661-0EBB-9841-956A-F95A343AEA49}" srcOrd="4" destOrd="0" presId="urn:microsoft.com/office/officeart/2005/8/layout/default"/>
    <dgm:cxn modelId="{EA543E9D-4487-5F4C-92B1-4F06A0B85495}" type="presParOf" srcId="{9F90FB8D-48B4-174D-958F-FBBA6B9965D8}" destId="{CFA6C4A7-9E64-E74C-8D27-64D523632D1E}" srcOrd="5" destOrd="0" presId="urn:microsoft.com/office/officeart/2005/8/layout/default"/>
    <dgm:cxn modelId="{9215CD02-EF67-9343-937C-9EBFF6F92AEE}" type="presParOf" srcId="{9F90FB8D-48B4-174D-958F-FBBA6B9965D8}" destId="{5C5086F0-445A-904D-AA37-2497E5E700B2}" srcOrd="6" destOrd="0" presId="urn:microsoft.com/office/officeart/2005/8/layout/default"/>
    <dgm:cxn modelId="{206F579A-5910-6448-BC91-0193C6DBF871}" type="presParOf" srcId="{9F90FB8D-48B4-174D-958F-FBBA6B9965D8}" destId="{DA52E5CF-5CBD-7D4A-AD37-02C486917796}" srcOrd="7" destOrd="0" presId="urn:microsoft.com/office/officeart/2005/8/layout/default"/>
    <dgm:cxn modelId="{33A49E23-25EE-6E40-80B6-83207E096D73}" type="presParOf" srcId="{9F90FB8D-48B4-174D-958F-FBBA6B9965D8}" destId="{0A8B5D5C-44C2-9C4A-93B7-F195A228186D}" srcOrd="8" destOrd="0" presId="urn:microsoft.com/office/officeart/2005/8/layout/default"/>
    <dgm:cxn modelId="{6B559E0C-8611-9347-B0F2-3306F9D83E5A}" type="presParOf" srcId="{9F90FB8D-48B4-174D-958F-FBBA6B9965D8}" destId="{BD6A5894-2BE7-8044-A3AE-7DADF422AA6B}" srcOrd="9" destOrd="0" presId="urn:microsoft.com/office/officeart/2005/8/layout/default"/>
    <dgm:cxn modelId="{8D455567-3929-E446-9EFD-D8A042549E55}" type="presParOf" srcId="{9F90FB8D-48B4-174D-958F-FBBA6B9965D8}" destId="{6CEFBCA9-4748-5D4D-B3CF-E71C080636B0}"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B722D5A-C873-43B1-B6BA-9B47703B4986}"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25F0D675-2351-4604-9C16-5EFBFAFCDD68}">
      <dgm:prSet/>
      <dgm:spPr/>
      <dgm:t>
        <a:bodyPr/>
        <a:lstStyle/>
        <a:p>
          <a:pPr>
            <a:lnSpc>
              <a:spcPct val="100000"/>
            </a:lnSpc>
          </a:pPr>
          <a:r>
            <a:rPr lang="en-US"/>
            <a:t>Intersection Over Union (IOU)	</a:t>
          </a:r>
          <a:br>
            <a:rPr lang="en-US"/>
          </a:br>
          <a:endParaRPr lang="en-US"/>
        </a:p>
      </dgm:t>
    </dgm:pt>
    <dgm:pt modelId="{07A3063E-7EAE-4CE4-AA0D-82DC0E329139}" type="parTrans" cxnId="{9B2C8670-62F8-41AA-927D-F79F6A6403DF}">
      <dgm:prSet/>
      <dgm:spPr/>
      <dgm:t>
        <a:bodyPr/>
        <a:lstStyle/>
        <a:p>
          <a:endParaRPr lang="en-US"/>
        </a:p>
      </dgm:t>
    </dgm:pt>
    <dgm:pt modelId="{DA44A4D0-D2B1-452F-A222-AE85F4021095}" type="sibTrans" cxnId="{9B2C8670-62F8-41AA-927D-F79F6A6403DF}">
      <dgm:prSet/>
      <dgm:spPr/>
      <dgm:t>
        <a:bodyPr/>
        <a:lstStyle/>
        <a:p>
          <a:endParaRPr lang="en-US"/>
        </a:p>
      </dgm:t>
    </dgm:pt>
    <dgm:pt modelId="{B145BDDC-0266-4050-859F-7365031B85C8}">
      <dgm:prSet/>
      <dgm:spPr/>
      <dgm:t>
        <a:bodyPr/>
        <a:lstStyle/>
        <a:p>
          <a:pPr>
            <a:lnSpc>
              <a:spcPct val="100000"/>
            </a:lnSpc>
          </a:pPr>
          <a:r>
            <a:rPr lang="en-US"/>
            <a:t>Mean Average Precision	</a:t>
          </a:r>
          <a:br>
            <a:rPr lang="en-US"/>
          </a:br>
          <a:endParaRPr lang="en-US"/>
        </a:p>
      </dgm:t>
    </dgm:pt>
    <dgm:pt modelId="{022F2C65-2920-4BD4-B274-27849637EE4D}" type="parTrans" cxnId="{25BD9FD8-F135-4CEC-A98A-776564BD461F}">
      <dgm:prSet/>
      <dgm:spPr/>
      <dgm:t>
        <a:bodyPr/>
        <a:lstStyle/>
        <a:p>
          <a:endParaRPr lang="en-US"/>
        </a:p>
      </dgm:t>
    </dgm:pt>
    <dgm:pt modelId="{502D23D5-9310-4547-9442-5EC15D843A28}" type="sibTrans" cxnId="{25BD9FD8-F135-4CEC-A98A-776564BD461F}">
      <dgm:prSet/>
      <dgm:spPr/>
      <dgm:t>
        <a:bodyPr/>
        <a:lstStyle/>
        <a:p>
          <a:endParaRPr lang="en-US"/>
        </a:p>
      </dgm:t>
    </dgm:pt>
    <dgm:pt modelId="{80083148-6406-4131-9015-570FB4D32E44}">
      <dgm:prSet/>
      <dgm:spPr/>
      <dgm:t>
        <a:bodyPr/>
        <a:lstStyle/>
        <a:p>
          <a:pPr>
            <a:lnSpc>
              <a:spcPct val="100000"/>
            </a:lnSpc>
          </a:pPr>
          <a:r>
            <a:rPr lang="en-US"/>
            <a:t>Inference Time	</a:t>
          </a:r>
          <a:br>
            <a:rPr lang="en-US"/>
          </a:br>
          <a:endParaRPr lang="en-US"/>
        </a:p>
      </dgm:t>
    </dgm:pt>
    <dgm:pt modelId="{32EA4BCA-BDD9-4794-9122-F705881E2CC8}" type="parTrans" cxnId="{AD5342A2-1979-4818-9117-F099F873021F}">
      <dgm:prSet/>
      <dgm:spPr/>
      <dgm:t>
        <a:bodyPr/>
        <a:lstStyle/>
        <a:p>
          <a:endParaRPr lang="en-US"/>
        </a:p>
      </dgm:t>
    </dgm:pt>
    <dgm:pt modelId="{C414DF00-BCCE-480A-BF9D-A1AE5B011BC0}" type="sibTrans" cxnId="{AD5342A2-1979-4818-9117-F099F873021F}">
      <dgm:prSet/>
      <dgm:spPr/>
      <dgm:t>
        <a:bodyPr/>
        <a:lstStyle/>
        <a:p>
          <a:endParaRPr lang="en-US"/>
        </a:p>
      </dgm:t>
    </dgm:pt>
    <dgm:pt modelId="{9C4CF418-0522-B74A-BB82-7DF1A6C076F7}" type="pres">
      <dgm:prSet presAssocID="{8B722D5A-C873-43B1-B6BA-9B47703B4986}" presName="hierChild1" presStyleCnt="0">
        <dgm:presLayoutVars>
          <dgm:chPref val="1"/>
          <dgm:dir/>
          <dgm:animOne val="branch"/>
          <dgm:animLvl val="lvl"/>
          <dgm:resizeHandles/>
        </dgm:presLayoutVars>
      </dgm:prSet>
      <dgm:spPr/>
    </dgm:pt>
    <dgm:pt modelId="{FF1AC93E-BD73-8740-BC55-65F84EA66F47}" type="pres">
      <dgm:prSet presAssocID="{25F0D675-2351-4604-9C16-5EFBFAFCDD68}" presName="hierRoot1" presStyleCnt="0"/>
      <dgm:spPr/>
    </dgm:pt>
    <dgm:pt modelId="{26D99E7C-DDFC-A942-BACA-9126F429051B}" type="pres">
      <dgm:prSet presAssocID="{25F0D675-2351-4604-9C16-5EFBFAFCDD68}" presName="composite" presStyleCnt="0"/>
      <dgm:spPr/>
    </dgm:pt>
    <dgm:pt modelId="{C592B399-A89E-9945-BF93-017AC71CFEB0}" type="pres">
      <dgm:prSet presAssocID="{25F0D675-2351-4604-9C16-5EFBFAFCDD68}" presName="background" presStyleLbl="node0" presStyleIdx="0" presStyleCnt="3"/>
      <dgm:spPr/>
    </dgm:pt>
    <dgm:pt modelId="{FC770614-41A4-1B4A-B560-A129B1700A85}" type="pres">
      <dgm:prSet presAssocID="{25F0D675-2351-4604-9C16-5EFBFAFCDD68}" presName="text" presStyleLbl="fgAcc0" presStyleIdx="0" presStyleCnt="3">
        <dgm:presLayoutVars>
          <dgm:chPref val="3"/>
        </dgm:presLayoutVars>
      </dgm:prSet>
      <dgm:spPr/>
    </dgm:pt>
    <dgm:pt modelId="{6A7E4FDC-7789-154A-92AA-4EBC307DF5DD}" type="pres">
      <dgm:prSet presAssocID="{25F0D675-2351-4604-9C16-5EFBFAFCDD68}" presName="hierChild2" presStyleCnt="0"/>
      <dgm:spPr/>
    </dgm:pt>
    <dgm:pt modelId="{3A6443F3-BCCD-CC47-9ED0-67FB425D7462}" type="pres">
      <dgm:prSet presAssocID="{B145BDDC-0266-4050-859F-7365031B85C8}" presName="hierRoot1" presStyleCnt="0"/>
      <dgm:spPr/>
    </dgm:pt>
    <dgm:pt modelId="{C0B48052-F868-E14C-B6E5-E1EF7854294B}" type="pres">
      <dgm:prSet presAssocID="{B145BDDC-0266-4050-859F-7365031B85C8}" presName="composite" presStyleCnt="0"/>
      <dgm:spPr/>
    </dgm:pt>
    <dgm:pt modelId="{4157DB5C-CFBA-774B-943C-6AD8949948B1}" type="pres">
      <dgm:prSet presAssocID="{B145BDDC-0266-4050-859F-7365031B85C8}" presName="background" presStyleLbl="node0" presStyleIdx="1" presStyleCnt="3"/>
      <dgm:spPr/>
    </dgm:pt>
    <dgm:pt modelId="{7568E584-C053-A04A-B494-47A740B25BBA}" type="pres">
      <dgm:prSet presAssocID="{B145BDDC-0266-4050-859F-7365031B85C8}" presName="text" presStyleLbl="fgAcc0" presStyleIdx="1" presStyleCnt="3">
        <dgm:presLayoutVars>
          <dgm:chPref val="3"/>
        </dgm:presLayoutVars>
      </dgm:prSet>
      <dgm:spPr/>
    </dgm:pt>
    <dgm:pt modelId="{9713C1B4-D0BE-E84E-B811-D301E78556DA}" type="pres">
      <dgm:prSet presAssocID="{B145BDDC-0266-4050-859F-7365031B85C8}" presName="hierChild2" presStyleCnt="0"/>
      <dgm:spPr/>
    </dgm:pt>
    <dgm:pt modelId="{829C5C65-30FC-8848-BCA7-623ED0A72947}" type="pres">
      <dgm:prSet presAssocID="{80083148-6406-4131-9015-570FB4D32E44}" presName="hierRoot1" presStyleCnt="0"/>
      <dgm:spPr/>
    </dgm:pt>
    <dgm:pt modelId="{9C05C542-25F2-5142-B278-F7BDAD8D9143}" type="pres">
      <dgm:prSet presAssocID="{80083148-6406-4131-9015-570FB4D32E44}" presName="composite" presStyleCnt="0"/>
      <dgm:spPr/>
    </dgm:pt>
    <dgm:pt modelId="{CEF727A2-675E-7B42-B740-6DA00FB88785}" type="pres">
      <dgm:prSet presAssocID="{80083148-6406-4131-9015-570FB4D32E44}" presName="background" presStyleLbl="node0" presStyleIdx="2" presStyleCnt="3"/>
      <dgm:spPr/>
    </dgm:pt>
    <dgm:pt modelId="{EF08C0C3-EE61-1E4E-8FCF-27F2B22DB439}" type="pres">
      <dgm:prSet presAssocID="{80083148-6406-4131-9015-570FB4D32E44}" presName="text" presStyleLbl="fgAcc0" presStyleIdx="2" presStyleCnt="3">
        <dgm:presLayoutVars>
          <dgm:chPref val="3"/>
        </dgm:presLayoutVars>
      </dgm:prSet>
      <dgm:spPr/>
    </dgm:pt>
    <dgm:pt modelId="{AB1D8668-994F-E34D-B402-7DB02C7C91A5}" type="pres">
      <dgm:prSet presAssocID="{80083148-6406-4131-9015-570FB4D32E44}" presName="hierChild2" presStyleCnt="0"/>
      <dgm:spPr/>
    </dgm:pt>
  </dgm:ptLst>
  <dgm:cxnLst>
    <dgm:cxn modelId="{59E06744-4BEB-C243-BC45-F3FAACEFEEF8}" type="presOf" srcId="{B145BDDC-0266-4050-859F-7365031B85C8}" destId="{7568E584-C053-A04A-B494-47A740B25BBA}" srcOrd="0" destOrd="0" presId="urn:microsoft.com/office/officeart/2005/8/layout/hierarchy1"/>
    <dgm:cxn modelId="{179C0550-28B6-4146-AB05-73DF20EFDBE6}" type="presOf" srcId="{25F0D675-2351-4604-9C16-5EFBFAFCDD68}" destId="{FC770614-41A4-1B4A-B560-A129B1700A85}" srcOrd="0" destOrd="0" presId="urn:microsoft.com/office/officeart/2005/8/layout/hierarchy1"/>
    <dgm:cxn modelId="{E06BAB59-4D91-8441-854C-6F91F071FC08}" type="presOf" srcId="{80083148-6406-4131-9015-570FB4D32E44}" destId="{EF08C0C3-EE61-1E4E-8FCF-27F2B22DB439}" srcOrd="0" destOrd="0" presId="urn:microsoft.com/office/officeart/2005/8/layout/hierarchy1"/>
    <dgm:cxn modelId="{9B2C8670-62F8-41AA-927D-F79F6A6403DF}" srcId="{8B722D5A-C873-43B1-B6BA-9B47703B4986}" destId="{25F0D675-2351-4604-9C16-5EFBFAFCDD68}" srcOrd="0" destOrd="0" parTransId="{07A3063E-7EAE-4CE4-AA0D-82DC0E329139}" sibTransId="{DA44A4D0-D2B1-452F-A222-AE85F4021095}"/>
    <dgm:cxn modelId="{AD5342A2-1979-4818-9117-F099F873021F}" srcId="{8B722D5A-C873-43B1-B6BA-9B47703B4986}" destId="{80083148-6406-4131-9015-570FB4D32E44}" srcOrd="2" destOrd="0" parTransId="{32EA4BCA-BDD9-4794-9122-F705881E2CC8}" sibTransId="{C414DF00-BCCE-480A-BF9D-A1AE5B011BC0}"/>
    <dgm:cxn modelId="{F076FACA-99E6-C144-A4BF-994B2C61DFE9}" type="presOf" srcId="{8B722D5A-C873-43B1-B6BA-9B47703B4986}" destId="{9C4CF418-0522-B74A-BB82-7DF1A6C076F7}" srcOrd="0" destOrd="0" presId="urn:microsoft.com/office/officeart/2005/8/layout/hierarchy1"/>
    <dgm:cxn modelId="{25BD9FD8-F135-4CEC-A98A-776564BD461F}" srcId="{8B722D5A-C873-43B1-B6BA-9B47703B4986}" destId="{B145BDDC-0266-4050-859F-7365031B85C8}" srcOrd="1" destOrd="0" parTransId="{022F2C65-2920-4BD4-B274-27849637EE4D}" sibTransId="{502D23D5-9310-4547-9442-5EC15D843A28}"/>
    <dgm:cxn modelId="{E0C8EA8E-01C5-504D-8988-44383F8A0ED7}" type="presParOf" srcId="{9C4CF418-0522-B74A-BB82-7DF1A6C076F7}" destId="{FF1AC93E-BD73-8740-BC55-65F84EA66F47}" srcOrd="0" destOrd="0" presId="urn:microsoft.com/office/officeart/2005/8/layout/hierarchy1"/>
    <dgm:cxn modelId="{ECB2D050-A240-1E40-9856-3EFA22742CD0}" type="presParOf" srcId="{FF1AC93E-BD73-8740-BC55-65F84EA66F47}" destId="{26D99E7C-DDFC-A942-BACA-9126F429051B}" srcOrd="0" destOrd="0" presId="urn:microsoft.com/office/officeart/2005/8/layout/hierarchy1"/>
    <dgm:cxn modelId="{D3B9014B-BF1E-CC42-A871-9DBE71E2EED2}" type="presParOf" srcId="{26D99E7C-DDFC-A942-BACA-9126F429051B}" destId="{C592B399-A89E-9945-BF93-017AC71CFEB0}" srcOrd="0" destOrd="0" presId="urn:microsoft.com/office/officeart/2005/8/layout/hierarchy1"/>
    <dgm:cxn modelId="{C213A3C3-06C0-8444-8F66-C58C20D2CB54}" type="presParOf" srcId="{26D99E7C-DDFC-A942-BACA-9126F429051B}" destId="{FC770614-41A4-1B4A-B560-A129B1700A85}" srcOrd="1" destOrd="0" presId="urn:microsoft.com/office/officeart/2005/8/layout/hierarchy1"/>
    <dgm:cxn modelId="{C734FF0D-E341-1646-91F4-916E7A8DE74A}" type="presParOf" srcId="{FF1AC93E-BD73-8740-BC55-65F84EA66F47}" destId="{6A7E4FDC-7789-154A-92AA-4EBC307DF5DD}" srcOrd="1" destOrd="0" presId="urn:microsoft.com/office/officeart/2005/8/layout/hierarchy1"/>
    <dgm:cxn modelId="{AF9619C9-F540-FB4D-877C-13327180C77A}" type="presParOf" srcId="{9C4CF418-0522-B74A-BB82-7DF1A6C076F7}" destId="{3A6443F3-BCCD-CC47-9ED0-67FB425D7462}" srcOrd="1" destOrd="0" presId="urn:microsoft.com/office/officeart/2005/8/layout/hierarchy1"/>
    <dgm:cxn modelId="{5417CAA1-EF63-8448-A0A5-FCB403C0D729}" type="presParOf" srcId="{3A6443F3-BCCD-CC47-9ED0-67FB425D7462}" destId="{C0B48052-F868-E14C-B6E5-E1EF7854294B}" srcOrd="0" destOrd="0" presId="urn:microsoft.com/office/officeart/2005/8/layout/hierarchy1"/>
    <dgm:cxn modelId="{FB027A42-4E4E-5745-8390-B8FF20CFA03E}" type="presParOf" srcId="{C0B48052-F868-E14C-B6E5-E1EF7854294B}" destId="{4157DB5C-CFBA-774B-943C-6AD8949948B1}" srcOrd="0" destOrd="0" presId="urn:microsoft.com/office/officeart/2005/8/layout/hierarchy1"/>
    <dgm:cxn modelId="{E498677F-FEFD-7843-AF9D-EE9077B5D359}" type="presParOf" srcId="{C0B48052-F868-E14C-B6E5-E1EF7854294B}" destId="{7568E584-C053-A04A-B494-47A740B25BBA}" srcOrd="1" destOrd="0" presId="urn:microsoft.com/office/officeart/2005/8/layout/hierarchy1"/>
    <dgm:cxn modelId="{10E43BCC-5AEE-DB4B-BD5E-27EADE0EC182}" type="presParOf" srcId="{3A6443F3-BCCD-CC47-9ED0-67FB425D7462}" destId="{9713C1B4-D0BE-E84E-B811-D301E78556DA}" srcOrd="1" destOrd="0" presId="urn:microsoft.com/office/officeart/2005/8/layout/hierarchy1"/>
    <dgm:cxn modelId="{B1ABC7A8-48CB-FF48-9538-F3F28E4598FD}" type="presParOf" srcId="{9C4CF418-0522-B74A-BB82-7DF1A6C076F7}" destId="{829C5C65-30FC-8848-BCA7-623ED0A72947}" srcOrd="2" destOrd="0" presId="urn:microsoft.com/office/officeart/2005/8/layout/hierarchy1"/>
    <dgm:cxn modelId="{EC85D787-536B-3B40-BD47-ADDB1D6C0AD9}" type="presParOf" srcId="{829C5C65-30FC-8848-BCA7-623ED0A72947}" destId="{9C05C542-25F2-5142-B278-F7BDAD8D9143}" srcOrd="0" destOrd="0" presId="urn:microsoft.com/office/officeart/2005/8/layout/hierarchy1"/>
    <dgm:cxn modelId="{040B8DA7-8850-1C45-B790-84BD22BB44E3}" type="presParOf" srcId="{9C05C542-25F2-5142-B278-F7BDAD8D9143}" destId="{CEF727A2-675E-7B42-B740-6DA00FB88785}" srcOrd="0" destOrd="0" presId="urn:microsoft.com/office/officeart/2005/8/layout/hierarchy1"/>
    <dgm:cxn modelId="{563CDEFB-3675-5043-A198-1109F4C0D150}" type="presParOf" srcId="{9C05C542-25F2-5142-B278-F7BDAD8D9143}" destId="{EF08C0C3-EE61-1E4E-8FCF-27F2B22DB439}" srcOrd="1" destOrd="0" presId="urn:microsoft.com/office/officeart/2005/8/layout/hierarchy1"/>
    <dgm:cxn modelId="{D76DEA38-42EC-8144-B4CE-7063C41349DB}" type="presParOf" srcId="{829C5C65-30FC-8848-BCA7-623ED0A72947}" destId="{AB1D8668-994F-E34D-B402-7DB02C7C91A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734E591-E74E-424F-8FB7-1481E257BB3B}"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D3675ECA-DF65-4D65-ACA8-34445B4FBCF9}">
      <dgm:prSet/>
      <dgm:spPr/>
      <dgm:t>
        <a:bodyPr/>
        <a:lstStyle/>
        <a:p>
          <a:r>
            <a:rPr lang="en-US"/>
            <a:t>Face Mask Detection &amp; Social Distancing, which is based on the YOLOv5 algorithm for its face detection &amp; social distancing part and ResNet101 for the mask classification part</a:t>
          </a:r>
          <a:r>
            <a:rPr lang="en-IN"/>
            <a:t> </a:t>
          </a:r>
          <a:endParaRPr lang="en-US"/>
        </a:p>
      </dgm:t>
    </dgm:pt>
    <dgm:pt modelId="{2C29ABB6-844C-4871-AC32-EBA9220E2B03}" type="parTrans" cxnId="{E19E1991-E7D1-4AE1-BB09-B309EF7413D4}">
      <dgm:prSet/>
      <dgm:spPr/>
      <dgm:t>
        <a:bodyPr/>
        <a:lstStyle/>
        <a:p>
          <a:endParaRPr lang="en-US"/>
        </a:p>
      </dgm:t>
    </dgm:pt>
    <dgm:pt modelId="{E3AB5A0A-BBAD-40CF-9D25-568B9E18D1C8}" type="sibTrans" cxnId="{E19E1991-E7D1-4AE1-BB09-B309EF7413D4}">
      <dgm:prSet/>
      <dgm:spPr/>
      <dgm:t>
        <a:bodyPr/>
        <a:lstStyle/>
        <a:p>
          <a:endParaRPr lang="en-US"/>
        </a:p>
      </dgm:t>
    </dgm:pt>
    <dgm:pt modelId="{9F02FB97-F8C2-4BE7-8CDA-E28A3F5FD6A4}">
      <dgm:prSet/>
      <dgm:spPr/>
      <dgm:t>
        <a:bodyPr/>
        <a:lstStyle/>
        <a:p>
          <a:r>
            <a:rPr lang="en-US"/>
            <a:t>In the image classification segment (Mask Classification), we compared around 7 models with the custom face dataset to measure their performance over the others. While doing so we also included the image classification model that was used in the prototype, ResNet101 to make the comparison.</a:t>
          </a:r>
          <a:r>
            <a:rPr lang="en-IN"/>
            <a:t> </a:t>
          </a:r>
          <a:endParaRPr lang="en-US"/>
        </a:p>
      </dgm:t>
    </dgm:pt>
    <dgm:pt modelId="{307382E1-A848-4B88-89DC-DCB2F3AB597E}" type="parTrans" cxnId="{988EFAA2-87FC-436B-808C-C37550F1F1B7}">
      <dgm:prSet/>
      <dgm:spPr/>
      <dgm:t>
        <a:bodyPr/>
        <a:lstStyle/>
        <a:p>
          <a:endParaRPr lang="en-US"/>
        </a:p>
      </dgm:t>
    </dgm:pt>
    <dgm:pt modelId="{CC674B2E-B7F7-4FA5-A873-F30463174457}" type="sibTrans" cxnId="{988EFAA2-87FC-436B-808C-C37550F1F1B7}">
      <dgm:prSet/>
      <dgm:spPr/>
      <dgm:t>
        <a:bodyPr/>
        <a:lstStyle/>
        <a:p>
          <a:endParaRPr lang="en-US"/>
        </a:p>
      </dgm:t>
    </dgm:pt>
    <dgm:pt modelId="{8F68C92F-ADB6-4BA7-95DF-924103D5B7BF}">
      <dgm:prSet/>
      <dgm:spPr/>
      <dgm:t>
        <a:bodyPr/>
        <a:lstStyle/>
        <a:p>
          <a:r>
            <a:rPr lang="en-US"/>
            <a:t>Once the models were trained and their results were evaluated with the metrics, we could identify that the InceptionV3 pre-trained model performs slightly better than the ResNet101 based on the Precision, Recall &amp; the F1 score (100% for InceptionV3 vs 99% on ResNet101)</a:t>
          </a:r>
          <a:r>
            <a:rPr lang="en-IN"/>
            <a:t> </a:t>
          </a:r>
          <a:endParaRPr lang="en-US"/>
        </a:p>
      </dgm:t>
    </dgm:pt>
    <dgm:pt modelId="{B1F17A62-3EF8-4C05-A0C5-33EEAC6A51F8}" type="parTrans" cxnId="{CCC832E0-6C0B-4700-B4B4-4FE059AB10C8}">
      <dgm:prSet/>
      <dgm:spPr/>
      <dgm:t>
        <a:bodyPr/>
        <a:lstStyle/>
        <a:p>
          <a:endParaRPr lang="en-US"/>
        </a:p>
      </dgm:t>
    </dgm:pt>
    <dgm:pt modelId="{0E13B1E9-9B9E-47E2-B879-5992714125A8}" type="sibTrans" cxnId="{CCC832E0-6C0B-4700-B4B4-4FE059AB10C8}">
      <dgm:prSet/>
      <dgm:spPr/>
      <dgm:t>
        <a:bodyPr/>
        <a:lstStyle/>
        <a:p>
          <a:endParaRPr lang="en-US"/>
        </a:p>
      </dgm:t>
    </dgm:pt>
    <dgm:pt modelId="{3F7CAB5A-49DE-47B2-BEDE-8528AE24D135}">
      <dgm:prSet/>
      <dgm:spPr/>
      <dgm:t>
        <a:bodyPr/>
        <a:lstStyle/>
        <a:p>
          <a:r>
            <a:rPr lang="en-US"/>
            <a:t>It also performed better in terms of training speed with fewer parameters but with slightly better accuracy. By this, we can conclude that the use of InceptionV3 over the ResNet101 model on the prototype could slightly enhance the face mask detection capabilities of the prototype.    </a:t>
          </a:r>
        </a:p>
      </dgm:t>
    </dgm:pt>
    <dgm:pt modelId="{60C45673-109F-49D2-A19D-D894EB5A442C}" type="parTrans" cxnId="{0E3D61F4-0AFE-4F56-B1A3-F0D7B75EBE11}">
      <dgm:prSet/>
      <dgm:spPr/>
      <dgm:t>
        <a:bodyPr/>
        <a:lstStyle/>
        <a:p>
          <a:endParaRPr lang="en-US"/>
        </a:p>
      </dgm:t>
    </dgm:pt>
    <dgm:pt modelId="{303A2920-061C-4616-A6B9-6B2487F021B9}" type="sibTrans" cxnId="{0E3D61F4-0AFE-4F56-B1A3-F0D7B75EBE11}">
      <dgm:prSet/>
      <dgm:spPr/>
      <dgm:t>
        <a:bodyPr/>
        <a:lstStyle/>
        <a:p>
          <a:endParaRPr lang="en-US"/>
        </a:p>
      </dgm:t>
    </dgm:pt>
    <dgm:pt modelId="{3EAC30BB-042F-B040-B103-03716C752A87}" type="pres">
      <dgm:prSet presAssocID="{B734E591-E74E-424F-8FB7-1481E257BB3B}" presName="linear" presStyleCnt="0">
        <dgm:presLayoutVars>
          <dgm:animLvl val="lvl"/>
          <dgm:resizeHandles val="exact"/>
        </dgm:presLayoutVars>
      </dgm:prSet>
      <dgm:spPr/>
    </dgm:pt>
    <dgm:pt modelId="{1C17E868-8544-7F4D-A25B-E216E13A7B0F}" type="pres">
      <dgm:prSet presAssocID="{D3675ECA-DF65-4D65-ACA8-34445B4FBCF9}" presName="parentText" presStyleLbl="node1" presStyleIdx="0" presStyleCnt="4">
        <dgm:presLayoutVars>
          <dgm:chMax val="0"/>
          <dgm:bulletEnabled val="1"/>
        </dgm:presLayoutVars>
      </dgm:prSet>
      <dgm:spPr/>
    </dgm:pt>
    <dgm:pt modelId="{BD6AB8B6-9B61-014D-9B7E-2E7C6C496EB5}" type="pres">
      <dgm:prSet presAssocID="{E3AB5A0A-BBAD-40CF-9D25-568B9E18D1C8}" presName="spacer" presStyleCnt="0"/>
      <dgm:spPr/>
    </dgm:pt>
    <dgm:pt modelId="{2712781F-55D7-7F4A-B99F-DC2AACE67142}" type="pres">
      <dgm:prSet presAssocID="{9F02FB97-F8C2-4BE7-8CDA-E28A3F5FD6A4}" presName="parentText" presStyleLbl="node1" presStyleIdx="1" presStyleCnt="4">
        <dgm:presLayoutVars>
          <dgm:chMax val="0"/>
          <dgm:bulletEnabled val="1"/>
        </dgm:presLayoutVars>
      </dgm:prSet>
      <dgm:spPr/>
    </dgm:pt>
    <dgm:pt modelId="{EC9157E1-26B0-FF40-8C90-281FE52644A2}" type="pres">
      <dgm:prSet presAssocID="{CC674B2E-B7F7-4FA5-A873-F30463174457}" presName="spacer" presStyleCnt="0"/>
      <dgm:spPr/>
    </dgm:pt>
    <dgm:pt modelId="{E13533F9-C6E4-3046-98F1-484DF66809D4}" type="pres">
      <dgm:prSet presAssocID="{8F68C92F-ADB6-4BA7-95DF-924103D5B7BF}" presName="parentText" presStyleLbl="node1" presStyleIdx="2" presStyleCnt="4">
        <dgm:presLayoutVars>
          <dgm:chMax val="0"/>
          <dgm:bulletEnabled val="1"/>
        </dgm:presLayoutVars>
      </dgm:prSet>
      <dgm:spPr/>
    </dgm:pt>
    <dgm:pt modelId="{1E7F21D3-E79F-174B-8561-02DF77BC6CF9}" type="pres">
      <dgm:prSet presAssocID="{0E13B1E9-9B9E-47E2-B879-5992714125A8}" presName="spacer" presStyleCnt="0"/>
      <dgm:spPr/>
    </dgm:pt>
    <dgm:pt modelId="{788A878E-4C7B-484B-AE5B-2BE9A2CAE521}" type="pres">
      <dgm:prSet presAssocID="{3F7CAB5A-49DE-47B2-BEDE-8528AE24D135}" presName="parentText" presStyleLbl="node1" presStyleIdx="3" presStyleCnt="4">
        <dgm:presLayoutVars>
          <dgm:chMax val="0"/>
          <dgm:bulletEnabled val="1"/>
        </dgm:presLayoutVars>
      </dgm:prSet>
      <dgm:spPr/>
    </dgm:pt>
  </dgm:ptLst>
  <dgm:cxnLst>
    <dgm:cxn modelId="{F494DB04-3456-4D49-9011-0CB02CBCA9EA}" type="presOf" srcId="{3F7CAB5A-49DE-47B2-BEDE-8528AE24D135}" destId="{788A878E-4C7B-484B-AE5B-2BE9A2CAE521}" srcOrd="0" destOrd="0" presId="urn:microsoft.com/office/officeart/2005/8/layout/vList2"/>
    <dgm:cxn modelId="{29B39B37-7638-2348-A4FF-E4D9661AA09C}" type="presOf" srcId="{8F68C92F-ADB6-4BA7-95DF-924103D5B7BF}" destId="{E13533F9-C6E4-3046-98F1-484DF66809D4}" srcOrd="0" destOrd="0" presId="urn:microsoft.com/office/officeart/2005/8/layout/vList2"/>
    <dgm:cxn modelId="{E4C24973-85BF-FB44-9CE6-E00A1FA5BE6D}" type="presOf" srcId="{B734E591-E74E-424F-8FB7-1481E257BB3B}" destId="{3EAC30BB-042F-B040-B103-03716C752A87}" srcOrd="0" destOrd="0" presId="urn:microsoft.com/office/officeart/2005/8/layout/vList2"/>
    <dgm:cxn modelId="{E19E1991-E7D1-4AE1-BB09-B309EF7413D4}" srcId="{B734E591-E74E-424F-8FB7-1481E257BB3B}" destId="{D3675ECA-DF65-4D65-ACA8-34445B4FBCF9}" srcOrd="0" destOrd="0" parTransId="{2C29ABB6-844C-4871-AC32-EBA9220E2B03}" sibTransId="{E3AB5A0A-BBAD-40CF-9D25-568B9E18D1C8}"/>
    <dgm:cxn modelId="{988EFAA2-87FC-436B-808C-C37550F1F1B7}" srcId="{B734E591-E74E-424F-8FB7-1481E257BB3B}" destId="{9F02FB97-F8C2-4BE7-8CDA-E28A3F5FD6A4}" srcOrd="1" destOrd="0" parTransId="{307382E1-A848-4B88-89DC-DCB2F3AB597E}" sibTransId="{CC674B2E-B7F7-4FA5-A873-F30463174457}"/>
    <dgm:cxn modelId="{DE5ACDA4-0B81-C24B-BA23-005242436293}" type="presOf" srcId="{D3675ECA-DF65-4D65-ACA8-34445B4FBCF9}" destId="{1C17E868-8544-7F4D-A25B-E216E13A7B0F}" srcOrd="0" destOrd="0" presId="urn:microsoft.com/office/officeart/2005/8/layout/vList2"/>
    <dgm:cxn modelId="{934CCBAD-8E87-A346-9D36-761FE66408A8}" type="presOf" srcId="{9F02FB97-F8C2-4BE7-8CDA-E28A3F5FD6A4}" destId="{2712781F-55D7-7F4A-B99F-DC2AACE67142}" srcOrd="0" destOrd="0" presId="urn:microsoft.com/office/officeart/2005/8/layout/vList2"/>
    <dgm:cxn modelId="{CCC832E0-6C0B-4700-B4B4-4FE059AB10C8}" srcId="{B734E591-E74E-424F-8FB7-1481E257BB3B}" destId="{8F68C92F-ADB6-4BA7-95DF-924103D5B7BF}" srcOrd="2" destOrd="0" parTransId="{B1F17A62-3EF8-4C05-A0C5-33EEAC6A51F8}" sibTransId="{0E13B1E9-9B9E-47E2-B879-5992714125A8}"/>
    <dgm:cxn modelId="{0E3D61F4-0AFE-4F56-B1A3-F0D7B75EBE11}" srcId="{B734E591-E74E-424F-8FB7-1481E257BB3B}" destId="{3F7CAB5A-49DE-47B2-BEDE-8528AE24D135}" srcOrd="3" destOrd="0" parTransId="{60C45673-109F-49D2-A19D-D894EB5A442C}" sibTransId="{303A2920-061C-4616-A6B9-6B2487F021B9}"/>
    <dgm:cxn modelId="{123E6DEC-EC3F-BA42-8CDA-239B166A84D7}" type="presParOf" srcId="{3EAC30BB-042F-B040-B103-03716C752A87}" destId="{1C17E868-8544-7F4D-A25B-E216E13A7B0F}" srcOrd="0" destOrd="0" presId="urn:microsoft.com/office/officeart/2005/8/layout/vList2"/>
    <dgm:cxn modelId="{A88690D2-3E89-D94A-8CCE-01C2EE163B38}" type="presParOf" srcId="{3EAC30BB-042F-B040-B103-03716C752A87}" destId="{BD6AB8B6-9B61-014D-9B7E-2E7C6C496EB5}" srcOrd="1" destOrd="0" presId="urn:microsoft.com/office/officeart/2005/8/layout/vList2"/>
    <dgm:cxn modelId="{3BB0085C-5EB4-1B49-9547-951BB1212C6F}" type="presParOf" srcId="{3EAC30BB-042F-B040-B103-03716C752A87}" destId="{2712781F-55D7-7F4A-B99F-DC2AACE67142}" srcOrd="2" destOrd="0" presId="urn:microsoft.com/office/officeart/2005/8/layout/vList2"/>
    <dgm:cxn modelId="{261071C2-3CBB-E943-8E85-9F103BBCE034}" type="presParOf" srcId="{3EAC30BB-042F-B040-B103-03716C752A87}" destId="{EC9157E1-26B0-FF40-8C90-281FE52644A2}" srcOrd="3" destOrd="0" presId="urn:microsoft.com/office/officeart/2005/8/layout/vList2"/>
    <dgm:cxn modelId="{AE984C7B-B74A-FD43-ABFA-FB724B4D4307}" type="presParOf" srcId="{3EAC30BB-042F-B040-B103-03716C752A87}" destId="{E13533F9-C6E4-3046-98F1-484DF66809D4}" srcOrd="4" destOrd="0" presId="urn:microsoft.com/office/officeart/2005/8/layout/vList2"/>
    <dgm:cxn modelId="{5C23F2C1-BEA4-D841-8DD3-5D0EE13D245E}" type="presParOf" srcId="{3EAC30BB-042F-B040-B103-03716C752A87}" destId="{1E7F21D3-E79F-174B-8561-02DF77BC6CF9}" srcOrd="5" destOrd="0" presId="urn:microsoft.com/office/officeart/2005/8/layout/vList2"/>
    <dgm:cxn modelId="{A2661EA7-62D8-FF44-96DE-6B4C2B42B8BC}" type="presParOf" srcId="{3EAC30BB-042F-B040-B103-03716C752A87}" destId="{788A878E-4C7B-484B-AE5B-2BE9A2CAE521}"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76A06D5-0CF6-4193-B7BC-9771A2C16259}"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4FD9FB0C-0504-4DAC-8974-6CF0F5087663}">
      <dgm:prSet/>
      <dgm:spPr/>
      <dgm:t>
        <a:bodyPr/>
        <a:lstStyle/>
        <a:p>
          <a:r>
            <a:rPr lang="en-US"/>
            <a:t>Being a low dense architecture with a smaller number of parameters (half the parameter size of ResNet101), the InceptionV3 model performs better in terms of overall accuracy, precision, recall &amp; f1 score. </a:t>
          </a:r>
        </a:p>
      </dgm:t>
    </dgm:pt>
    <dgm:pt modelId="{1B40C4FB-167B-4E34-B6A2-2F5579E1EF51}" type="parTrans" cxnId="{425032A3-2ED6-487F-B670-FB3C4AE8391F}">
      <dgm:prSet/>
      <dgm:spPr/>
      <dgm:t>
        <a:bodyPr/>
        <a:lstStyle/>
        <a:p>
          <a:endParaRPr lang="en-US"/>
        </a:p>
      </dgm:t>
    </dgm:pt>
    <dgm:pt modelId="{2F6C9AF3-B40A-42A0-AC3F-5F814BDD4453}" type="sibTrans" cxnId="{425032A3-2ED6-487F-B670-FB3C4AE8391F}">
      <dgm:prSet/>
      <dgm:spPr/>
      <dgm:t>
        <a:bodyPr/>
        <a:lstStyle/>
        <a:p>
          <a:endParaRPr lang="en-US"/>
        </a:p>
      </dgm:t>
    </dgm:pt>
    <dgm:pt modelId="{A5F83446-0637-40AE-A1DC-04197A13C4F1}">
      <dgm:prSet/>
      <dgm:spPr/>
      <dgm:t>
        <a:bodyPr/>
        <a:lstStyle/>
        <a:p>
          <a:r>
            <a:rPr lang="en-US"/>
            <a:t>The key reason for this is that when the neural network topology is getting deeper, there arises a problem of accuracy saturation which could make the accuracy of the model degrade thereafter. To tackle this problem, ResNet employs a technique called Residual Mapping. </a:t>
          </a:r>
        </a:p>
      </dgm:t>
    </dgm:pt>
    <dgm:pt modelId="{DB7C0524-A1FA-40E4-9334-F6C057B590B2}" type="parTrans" cxnId="{8921A711-2470-43AD-AF82-BA8349FC0C15}">
      <dgm:prSet/>
      <dgm:spPr/>
      <dgm:t>
        <a:bodyPr/>
        <a:lstStyle/>
        <a:p>
          <a:endParaRPr lang="en-US"/>
        </a:p>
      </dgm:t>
    </dgm:pt>
    <dgm:pt modelId="{314CE6C3-60E6-4C7C-8FCF-B986DECF41F2}" type="sibTrans" cxnId="{8921A711-2470-43AD-AF82-BA8349FC0C15}">
      <dgm:prSet/>
      <dgm:spPr/>
      <dgm:t>
        <a:bodyPr/>
        <a:lstStyle/>
        <a:p>
          <a:endParaRPr lang="en-US"/>
        </a:p>
      </dgm:t>
    </dgm:pt>
    <dgm:pt modelId="{F70D0A9F-D0CC-437D-9867-0AD458C18085}">
      <dgm:prSet/>
      <dgm:spPr/>
      <dgm:t>
        <a:bodyPr/>
        <a:lstStyle/>
        <a:p>
          <a:r>
            <a:rPr lang="en-US"/>
            <a:t>Even though this helps the deep ResNet models to optimize and achieve better accuracy, being just 2 label classification, this deeper network topology could be a lot. </a:t>
          </a:r>
        </a:p>
      </dgm:t>
    </dgm:pt>
    <dgm:pt modelId="{74B35CA3-E876-46B6-AD39-9A6C7FD87CA0}" type="parTrans" cxnId="{0AEEB3B2-C9E0-4214-8C8D-C90D19AD9C69}">
      <dgm:prSet/>
      <dgm:spPr/>
      <dgm:t>
        <a:bodyPr/>
        <a:lstStyle/>
        <a:p>
          <a:endParaRPr lang="en-US"/>
        </a:p>
      </dgm:t>
    </dgm:pt>
    <dgm:pt modelId="{7E9215CB-4F30-4832-AFCF-80CB70E98CA3}" type="sibTrans" cxnId="{0AEEB3B2-C9E0-4214-8C8D-C90D19AD9C69}">
      <dgm:prSet/>
      <dgm:spPr/>
      <dgm:t>
        <a:bodyPr/>
        <a:lstStyle/>
        <a:p>
          <a:endParaRPr lang="en-US"/>
        </a:p>
      </dgm:t>
    </dgm:pt>
    <dgm:pt modelId="{9DBAC1D0-0671-4E31-BF1A-8C1EA042DF9F}">
      <dgm:prSet/>
      <dgm:spPr/>
      <dgm:t>
        <a:bodyPr/>
        <a:lstStyle/>
        <a:p>
          <a:r>
            <a:rPr lang="en-US"/>
            <a:t>That’s why InceptionV3 works better here compared to the ResNet101 being a less dense and faster training one. </a:t>
          </a:r>
        </a:p>
      </dgm:t>
    </dgm:pt>
    <dgm:pt modelId="{F48BA506-A495-4557-AA63-D4961F07CA4C}" type="parTrans" cxnId="{8409FBD3-7651-4311-8660-A1D644CF10F2}">
      <dgm:prSet/>
      <dgm:spPr/>
      <dgm:t>
        <a:bodyPr/>
        <a:lstStyle/>
        <a:p>
          <a:endParaRPr lang="en-US"/>
        </a:p>
      </dgm:t>
    </dgm:pt>
    <dgm:pt modelId="{9EFE1EAF-93A0-436B-ADCE-A9C184898D59}" type="sibTrans" cxnId="{8409FBD3-7651-4311-8660-A1D644CF10F2}">
      <dgm:prSet/>
      <dgm:spPr/>
      <dgm:t>
        <a:bodyPr/>
        <a:lstStyle/>
        <a:p>
          <a:endParaRPr lang="en-US"/>
        </a:p>
      </dgm:t>
    </dgm:pt>
    <dgm:pt modelId="{57F570D3-7ABD-4B98-9901-5042D565C00E}">
      <dgm:prSet/>
      <dgm:spPr/>
      <dgm:t>
        <a:bodyPr/>
        <a:lstStyle/>
        <a:p>
          <a:r>
            <a:rPr lang="en-US"/>
            <a:t>Also, InceptionV3 includes several optimization-based convolutional techniques such as Factorized Convolutional, Asymmetric Convolutional, and auxiliary classifiers based on Convolutional which helps it perform better.</a:t>
          </a:r>
        </a:p>
      </dgm:t>
    </dgm:pt>
    <dgm:pt modelId="{FCA05E07-533A-4BE4-B38E-353E56DF8C28}" type="parTrans" cxnId="{A7A1B0E6-9BF8-403F-84D2-7143BC34BF77}">
      <dgm:prSet/>
      <dgm:spPr/>
      <dgm:t>
        <a:bodyPr/>
        <a:lstStyle/>
        <a:p>
          <a:endParaRPr lang="en-US"/>
        </a:p>
      </dgm:t>
    </dgm:pt>
    <dgm:pt modelId="{1E2FC0A0-81A7-4CB7-8A4A-86F83C2D9828}" type="sibTrans" cxnId="{A7A1B0E6-9BF8-403F-84D2-7143BC34BF77}">
      <dgm:prSet/>
      <dgm:spPr/>
      <dgm:t>
        <a:bodyPr/>
        <a:lstStyle/>
        <a:p>
          <a:endParaRPr lang="en-US"/>
        </a:p>
      </dgm:t>
    </dgm:pt>
    <dgm:pt modelId="{A4424594-9E4D-47DF-830C-C87F1DFBED7E}" type="pres">
      <dgm:prSet presAssocID="{C76A06D5-0CF6-4193-B7BC-9771A2C16259}" presName="root" presStyleCnt="0">
        <dgm:presLayoutVars>
          <dgm:dir/>
          <dgm:resizeHandles val="exact"/>
        </dgm:presLayoutVars>
      </dgm:prSet>
      <dgm:spPr/>
    </dgm:pt>
    <dgm:pt modelId="{19AF75A3-ABA6-4A69-92D3-5D60D96E3CF3}" type="pres">
      <dgm:prSet presAssocID="{4FD9FB0C-0504-4DAC-8974-6CF0F5087663}" presName="compNode" presStyleCnt="0"/>
      <dgm:spPr/>
    </dgm:pt>
    <dgm:pt modelId="{9CEC1C70-7BC3-466E-84B4-F59E74D9FBD0}" type="pres">
      <dgm:prSet presAssocID="{4FD9FB0C-0504-4DAC-8974-6CF0F508766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5D06BCB1-F673-4830-9EA2-E1B4F7DF6B7E}" type="pres">
      <dgm:prSet presAssocID="{4FD9FB0C-0504-4DAC-8974-6CF0F5087663}" presName="spaceRect" presStyleCnt="0"/>
      <dgm:spPr/>
    </dgm:pt>
    <dgm:pt modelId="{99A4E4EB-6D41-4C0A-AB26-FC38E93F7C4A}" type="pres">
      <dgm:prSet presAssocID="{4FD9FB0C-0504-4DAC-8974-6CF0F5087663}" presName="textRect" presStyleLbl="revTx" presStyleIdx="0" presStyleCnt="5">
        <dgm:presLayoutVars>
          <dgm:chMax val="1"/>
          <dgm:chPref val="1"/>
        </dgm:presLayoutVars>
      </dgm:prSet>
      <dgm:spPr/>
    </dgm:pt>
    <dgm:pt modelId="{F7A27993-7380-4734-B0B7-796B191D155C}" type="pres">
      <dgm:prSet presAssocID="{2F6C9AF3-B40A-42A0-AC3F-5F814BDD4453}" presName="sibTrans" presStyleCnt="0"/>
      <dgm:spPr/>
    </dgm:pt>
    <dgm:pt modelId="{A08CD229-F5E6-40B5-8832-83E7B435B5B2}" type="pres">
      <dgm:prSet presAssocID="{A5F83446-0637-40AE-A1DC-04197A13C4F1}" presName="compNode" presStyleCnt="0"/>
      <dgm:spPr/>
    </dgm:pt>
    <dgm:pt modelId="{2016C620-5640-4D6C-9235-C55B9E1510C4}" type="pres">
      <dgm:prSet presAssocID="{A5F83446-0637-40AE-A1DC-04197A13C4F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069F7FB5-7216-4622-8604-CE7D094D240B}" type="pres">
      <dgm:prSet presAssocID="{A5F83446-0637-40AE-A1DC-04197A13C4F1}" presName="spaceRect" presStyleCnt="0"/>
      <dgm:spPr/>
    </dgm:pt>
    <dgm:pt modelId="{4CFAE365-D958-4F16-9545-73BD0E93FF63}" type="pres">
      <dgm:prSet presAssocID="{A5F83446-0637-40AE-A1DC-04197A13C4F1}" presName="textRect" presStyleLbl="revTx" presStyleIdx="1" presStyleCnt="5">
        <dgm:presLayoutVars>
          <dgm:chMax val="1"/>
          <dgm:chPref val="1"/>
        </dgm:presLayoutVars>
      </dgm:prSet>
      <dgm:spPr/>
    </dgm:pt>
    <dgm:pt modelId="{0D02D7F1-B03B-4697-84DC-ADB8827F414C}" type="pres">
      <dgm:prSet presAssocID="{314CE6C3-60E6-4C7C-8FCF-B986DECF41F2}" presName="sibTrans" presStyleCnt="0"/>
      <dgm:spPr/>
    </dgm:pt>
    <dgm:pt modelId="{E017CC05-0232-4BA2-9C63-09DB12B41FA9}" type="pres">
      <dgm:prSet presAssocID="{F70D0A9F-D0CC-437D-9867-0AD458C18085}" presName="compNode" presStyleCnt="0"/>
      <dgm:spPr/>
    </dgm:pt>
    <dgm:pt modelId="{0D7A9C57-F755-4E5A-9A93-175C1E143708}" type="pres">
      <dgm:prSet presAssocID="{F70D0A9F-D0CC-437D-9867-0AD458C1808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9DA6A497-B185-4C4F-9901-9EC962EF9205}" type="pres">
      <dgm:prSet presAssocID="{F70D0A9F-D0CC-437D-9867-0AD458C18085}" presName="spaceRect" presStyleCnt="0"/>
      <dgm:spPr/>
    </dgm:pt>
    <dgm:pt modelId="{22B96BB6-BBAF-4B26-9C4B-CD347EC1A1F2}" type="pres">
      <dgm:prSet presAssocID="{F70D0A9F-D0CC-437D-9867-0AD458C18085}" presName="textRect" presStyleLbl="revTx" presStyleIdx="2" presStyleCnt="5">
        <dgm:presLayoutVars>
          <dgm:chMax val="1"/>
          <dgm:chPref val="1"/>
        </dgm:presLayoutVars>
      </dgm:prSet>
      <dgm:spPr/>
    </dgm:pt>
    <dgm:pt modelId="{809D1063-D2F4-44A6-81D2-25F910AE517C}" type="pres">
      <dgm:prSet presAssocID="{7E9215CB-4F30-4832-AFCF-80CB70E98CA3}" presName="sibTrans" presStyleCnt="0"/>
      <dgm:spPr/>
    </dgm:pt>
    <dgm:pt modelId="{AC139D5B-733C-497E-A329-E5E67C91DF41}" type="pres">
      <dgm:prSet presAssocID="{9DBAC1D0-0671-4E31-BF1A-8C1EA042DF9F}" presName="compNode" presStyleCnt="0"/>
      <dgm:spPr/>
    </dgm:pt>
    <dgm:pt modelId="{96056F55-166B-4996-93E3-C87270D4168A}" type="pres">
      <dgm:prSet presAssocID="{9DBAC1D0-0671-4E31-BF1A-8C1EA042DF9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pward trend"/>
        </a:ext>
      </dgm:extLst>
    </dgm:pt>
    <dgm:pt modelId="{C2515AA2-EBE2-417F-86FE-98F0F7DA8A9C}" type="pres">
      <dgm:prSet presAssocID="{9DBAC1D0-0671-4E31-BF1A-8C1EA042DF9F}" presName="spaceRect" presStyleCnt="0"/>
      <dgm:spPr/>
    </dgm:pt>
    <dgm:pt modelId="{EA47BE44-30C1-4D0C-A254-1E10EB95179F}" type="pres">
      <dgm:prSet presAssocID="{9DBAC1D0-0671-4E31-BF1A-8C1EA042DF9F}" presName="textRect" presStyleLbl="revTx" presStyleIdx="3" presStyleCnt="5">
        <dgm:presLayoutVars>
          <dgm:chMax val="1"/>
          <dgm:chPref val="1"/>
        </dgm:presLayoutVars>
      </dgm:prSet>
      <dgm:spPr/>
    </dgm:pt>
    <dgm:pt modelId="{5274F957-0A26-49C7-BF29-0B5A31DFF5BD}" type="pres">
      <dgm:prSet presAssocID="{9EFE1EAF-93A0-436B-ADCE-A9C184898D59}" presName="sibTrans" presStyleCnt="0"/>
      <dgm:spPr/>
    </dgm:pt>
    <dgm:pt modelId="{564E8034-6D21-43CD-88A9-2CA2E1A96A47}" type="pres">
      <dgm:prSet presAssocID="{57F570D3-7ABD-4B98-9901-5042D565C00E}" presName="compNode" presStyleCnt="0"/>
      <dgm:spPr/>
    </dgm:pt>
    <dgm:pt modelId="{58A750CA-7701-4509-865E-F24FCB3A373F}" type="pres">
      <dgm:prSet presAssocID="{57F570D3-7ABD-4B98-9901-5042D565C00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tatistics"/>
        </a:ext>
      </dgm:extLst>
    </dgm:pt>
    <dgm:pt modelId="{A4EBCE75-F6FB-47C9-8B81-6E3346C961AA}" type="pres">
      <dgm:prSet presAssocID="{57F570D3-7ABD-4B98-9901-5042D565C00E}" presName="spaceRect" presStyleCnt="0"/>
      <dgm:spPr/>
    </dgm:pt>
    <dgm:pt modelId="{BF54FE48-D208-4AE9-8265-FE38D9037F62}" type="pres">
      <dgm:prSet presAssocID="{57F570D3-7ABD-4B98-9901-5042D565C00E}" presName="textRect" presStyleLbl="revTx" presStyleIdx="4" presStyleCnt="5">
        <dgm:presLayoutVars>
          <dgm:chMax val="1"/>
          <dgm:chPref val="1"/>
        </dgm:presLayoutVars>
      </dgm:prSet>
      <dgm:spPr/>
    </dgm:pt>
  </dgm:ptLst>
  <dgm:cxnLst>
    <dgm:cxn modelId="{623F3300-D3E5-40F0-898E-0BC6EEA5FCE0}" type="presOf" srcId="{9DBAC1D0-0671-4E31-BF1A-8C1EA042DF9F}" destId="{EA47BE44-30C1-4D0C-A254-1E10EB95179F}" srcOrd="0" destOrd="0" presId="urn:microsoft.com/office/officeart/2018/2/layout/IconLabelList"/>
    <dgm:cxn modelId="{8921A711-2470-43AD-AF82-BA8349FC0C15}" srcId="{C76A06D5-0CF6-4193-B7BC-9771A2C16259}" destId="{A5F83446-0637-40AE-A1DC-04197A13C4F1}" srcOrd="1" destOrd="0" parTransId="{DB7C0524-A1FA-40E4-9334-F6C057B590B2}" sibTransId="{314CE6C3-60E6-4C7C-8FCF-B986DECF41F2}"/>
    <dgm:cxn modelId="{5A2EE815-1DF2-48C6-BE4D-4706FAFCB834}" type="presOf" srcId="{F70D0A9F-D0CC-437D-9867-0AD458C18085}" destId="{22B96BB6-BBAF-4B26-9C4B-CD347EC1A1F2}" srcOrd="0" destOrd="0" presId="urn:microsoft.com/office/officeart/2018/2/layout/IconLabelList"/>
    <dgm:cxn modelId="{CE532037-4150-4E45-B25A-FA27CEB96BC4}" type="presOf" srcId="{4FD9FB0C-0504-4DAC-8974-6CF0F5087663}" destId="{99A4E4EB-6D41-4C0A-AB26-FC38E93F7C4A}" srcOrd="0" destOrd="0" presId="urn:microsoft.com/office/officeart/2018/2/layout/IconLabelList"/>
    <dgm:cxn modelId="{74CCF28D-A8DE-4AB1-B564-5A64780FB9FE}" type="presOf" srcId="{A5F83446-0637-40AE-A1DC-04197A13C4F1}" destId="{4CFAE365-D958-4F16-9545-73BD0E93FF63}" srcOrd="0" destOrd="0" presId="urn:microsoft.com/office/officeart/2018/2/layout/IconLabelList"/>
    <dgm:cxn modelId="{C5CA02A2-F632-4160-BDA2-E9F927420E76}" type="presOf" srcId="{C76A06D5-0CF6-4193-B7BC-9771A2C16259}" destId="{A4424594-9E4D-47DF-830C-C87F1DFBED7E}" srcOrd="0" destOrd="0" presId="urn:microsoft.com/office/officeart/2018/2/layout/IconLabelList"/>
    <dgm:cxn modelId="{425032A3-2ED6-487F-B670-FB3C4AE8391F}" srcId="{C76A06D5-0CF6-4193-B7BC-9771A2C16259}" destId="{4FD9FB0C-0504-4DAC-8974-6CF0F5087663}" srcOrd="0" destOrd="0" parTransId="{1B40C4FB-167B-4E34-B6A2-2F5579E1EF51}" sibTransId="{2F6C9AF3-B40A-42A0-AC3F-5F814BDD4453}"/>
    <dgm:cxn modelId="{0AEEB3B2-C9E0-4214-8C8D-C90D19AD9C69}" srcId="{C76A06D5-0CF6-4193-B7BC-9771A2C16259}" destId="{F70D0A9F-D0CC-437D-9867-0AD458C18085}" srcOrd="2" destOrd="0" parTransId="{74B35CA3-E876-46B6-AD39-9A6C7FD87CA0}" sibTransId="{7E9215CB-4F30-4832-AFCF-80CB70E98CA3}"/>
    <dgm:cxn modelId="{8409FBD3-7651-4311-8660-A1D644CF10F2}" srcId="{C76A06D5-0CF6-4193-B7BC-9771A2C16259}" destId="{9DBAC1D0-0671-4E31-BF1A-8C1EA042DF9F}" srcOrd="3" destOrd="0" parTransId="{F48BA506-A495-4557-AA63-D4961F07CA4C}" sibTransId="{9EFE1EAF-93A0-436B-ADCE-A9C184898D59}"/>
    <dgm:cxn modelId="{39344FDA-3826-4EED-9ACA-40E2A296D06A}" type="presOf" srcId="{57F570D3-7ABD-4B98-9901-5042D565C00E}" destId="{BF54FE48-D208-4AE9-8265-FE38D9037F62}" srcOrd="0" destOrd="0" presId="urn:microsoft.com/office/officeart/2018/2/layout/IconLabelList"/>
    <dgm:cxn modelId="{A7A1B0E6-9BF8-403F-84D2-7143BC34BF77}" srcId="{C76A06D5-0CF6-4193-B7BC-9771A2C16259}" destId="{57F570D3-7ABD-4B98-9901-5042D565C00E}" srcOrd="4" destOrd="0" parTransId="{FCA05E07-533A-4BE4-B38E-353E56DF8C28}" sibTransId="{1E2FC0A0-81A7-4CB7-8A4A-86F83C2D9828}"/>
    <dgm:cxn modelId="{1FB89239-9185-4129-AA6D-CBA74F95138F}" type="presParOf" srcId="{A4424594-9E4D-47DF-830C-C87F1DFBED7E}" destId="{19AF75A3-ABA6-4A69-92D3-5D60D96E3CF3}" srcOrd="0" destOrd="0" presId="urn:microsoft.com/office/officeart/2018/2/layout/IconLabelList"/>
    <dgm:cxn modelId="{E82A4315-2167-4D8F-BA47-008E0B57CA9C}" type="presParOf" srcId="{19AF75A3-ABA6-4A69-92D3-5D60D96E3CF3}" destId="{9CEC1C70-7BC3-466E-84B4-F59E74D9FBD0}" srcOrd="0" destOrd="0" presId="urn:microsoft.com/office/officeart/2018/2/layout/IconLabelList"/>
    <dgm:cxn modelId="{032C2F92-6D89-4036-A450-05FF2CA39988}" type="presParOf" srcId="{19AF75A3-ABA6-4A69-92D3-5D60D96E3CF3}" destId="{5D06BCB1-F673-4830-9EA2-E1B4F7DF6B7E}" srcOrd="1" destOrd="0" presId="urn:microsoft.com/office/officeart/2018/2/layout/IconLabelList"/>
    <dgm:cxn modelId="{CA521A19-F661-4718-AC04-FAF31B8A0B74}" type="presParOf" srcId="{19AF75A3-ABA6-4A69-92D3-5D60D96E3CF3}" destId="{99A4E4EB-6D41-4C0A-AB26-FC38E93F7C4A}" srcOrd="2" destOrd="0" presId="urn:microsoft.com/office/officeart/2018/2/layout/IconLabelList"/>
    <dgm:cxn modelId="{084A887B-1A96-47F5-9FFA-0F2FA1DD542A}" type="presParOf" srcId="{A4424594-9E4D-47DF-830C-C87F1DFBED7E}" destId="{F7A27993-7380-4734-B0B7-796B191D155C}" srcOrd="1" destOrd="0" presId="urn:microsoft.com/office/officeart/2018/2/layout/IconLabelList"/>
    <dgm:cxn modelId="{114E951E-45FA-4EE7-A147-F6981EFD6D2F}" type="presParOf" srcId="{A4424594-9E4D-47DF-830C-C87F1DFBED7E}" destId="{A08CD229-F5E6-40B5-8832-83E7B435B5B2}" srcOrd="2" destOrd="0" presId="urn:microsoft.com/office/officeart/2018/2/layout/IconLabelList"/>
    <dgm:cxn modelId="{035E3470-6F26-436E-9A4A-0F0DC56099B8}" type="presParOf" srcId="{A08CD229-F5E6-40B5-8832-83E7B435B5B2}" destId="{2016C620-5640-4D6C-9235-C55B9E1510C4}" srcOrd="0" destOrd="0" presId="urn:microsoft.com/office/officeart/2018/2/layout/IconLabelList"/>
    <dgm:cxn modelId="{633A8750-4B4D-4E1F-9FAF-C74752A8B83F}" type="presParOf" srcId="{A08CD229-F5E6-40B5-8832-83E7B435B5B2}" destId="{069F7FB5-7216-4622-8604-CE7D094D240B}" srcOrd="1" destOrd="0" presId="urn:microsoft.com/office/officeart/2018/2/layout/IconLabelList"/>
    <dgm:cxn modelId="{14369DBB-3EF7-4260-A8D8-4047C031FA5E}" type="presParOf" srcId="{A08CD229-F5E6-40B5-8832-83E7B435B5B2}" destId="{4CFAE365-D958-4F16-9545-73BD0E93FF63}" srcOrd="2" destOrd="0" presId="urn:microsoft.com/office/officeart/2018/2/layout/IconLabelList"/>
    <dgm:cxn modelId="{BCD8FD04-9B20-4597-B230-5A09F01711B0}" type="presParOf" srcId="{A4424594-9E4D-47DF-830C-C87F1DFBED7E}" destId="{0D02D7F1-B03B-4697-84DC-ADB8827F414C}" srcOrd="3" destOrd="0" presId="urn:microsoft.com/office/officeart/2018/2/layout/IconLabelList"/>
    <dgm:cxn modelId="{5749C6B6-5C9C-4601-BB34-610A8DA1F9B8}" type="presParOf" srcId="{A4424594-9E4D-47DF-830C-C87F1DFBED7E}" destId="{E017CC05-0232-4BA2-9C63-09DB12B41FA9}" srcOrd="4" destOrd="0" presId="urn:microsoft.com/office/officeart/2018/2/layout/IconLabelList"/>
    <dgm:cxn modelId="{77DCF8FB-3409-4D1C-8836-00C29DD2B4F6}" type="presParOf" srcId="{E017CC05-0232-4BA2-9C63-09DB12B41FA9}" destId="{0D7A9C57-F755-4E5A-9A93-175C1E143708}" srcOrd="0" destOrd="0" presId="urn:microsoft.com/office/officeart/2018/2/layout/IconLabelList"/>
    <dgm:cxn modelId="{6E5D3105-364F-4BDF-A0F6-201D8CB57D86}" type="presParOf" srcId="{E017CC05-0232-4BA2-9C63-09DB12B41FA9}" destId="{9DA6A497-B185-4C4F-9901-9EC962EF9205}" srcOrd="1" destOrd="0" presId="urn:microsoft.com/office/officeart/2018/2/layout/IconLabelList"/>
    <dgm:cxn modelId="{AAED8DB9-43CE-49FF-9806-D687CE6CF566}" type="presParOf" srcId="{E017CC05-0232-4BA2-9C63-09DB12B41FA9}" destId="{22B96BB6-BBAF-4B26-9C4B-CD347EC1A1F2}" srcOrd="2" destOrd="0" presId="urn:microsoft.com/office/officeart/2018/2/layout/IconLabelList"/>
    <dgm:cxn modelId="{40940D6A-E502-43CA-9B7A-71BCA273BB9D}" type="presParOf" srcId="{A4424594-9E4D-47DF-830C-C87F1DFBED7E}" destId="{809D1063-D2F4-44A6-81D2-25F910AE517C}" srcOrd="5" destOrd="0" presId="urn:microsoft.com/office/officeart/2018/2/layout/IconLabelList"/>
    <dgm:cxn modelId="{23D8F04A-DF47-4413-8D4C-4425C96C31C7}" type="presParOf" srcId="{A4424594-9E4D-47DF-830C-C87F1DFBED7E}" destId="{AC139D5B-733C-497E-A329-E5E67C91DF41}" srcOrd="6" destOrd="0" presId="urn:microsoft.com/office/officeart/2018/2/layout/IconLabelList"/>
    <dgm:cxn modelId="{6DEA25C7-BFCF-4AB3-94A7-1D8FBD863074}" type="presParOf" srcId="{AC139D5B-733C-497E-A329-E5E67C91DF41}" destId="{96056F55-166B-4996-93E3-C87270D4168A}" srcOrd="0" destOrd="0" presId="urn:microsoft.com/office/officeart/2018/2/layout/IconLabelList"/>
    <dgm:cxn modelId="{2192FAEC-AC2F-45AA-84AE-36217A48B736}" type="presParOf" srcId="{AC139D5B-733C-497E-A329-E5E67C91DF41}" destId="{C2515AA2-EBE2-417F-86FE-98F0F7DA8A9C}" srcOrd="1" destOrd="0" presId="urn:microsoft.com/office/officeart/2018/2/layout/IconLabelList"/>
    <dgm:cxn modelId="{05B5E5E7-17AF-49F3-9B1B-2BEBAD6EB961}" type="presParOf" srcId="{AC139D5B-733C-497E-A329-E5E67C91DF41}" destId="{EA47BE44-30C1-4D0C-A254-1E10EB95179F}" srcOrd="2" destOrd="0" presId="urn:microsoft.com/office/officeart/2018/2/layout/IconLabelList"/>
    <dgm:cxn modelId="{56041EF4-3B89-4808-84DF-D9293267F87A}" type="presParOf" srcId="{A4424594-9E4D-47DF-830C-C87F1DFBED7E}" destId="{5274F957-0A26-49C7-BF29-0B5A31DFF5BD}" srcOrd="7" destOrd="0" presId="urn:microsoft.com/office/officeart/2018/2/layout/IconLabelList"/>
    <dgm:cxn modelId="{435658A9-5F22-49E4-95FF-21389287BB2D}" type="presParOf" srcId="{A4424594-9E4D-47DF-830C-C87F1DFBED7E}" destId="{564E8034-6D21-43CD-88A9-2CA2E1A96A47}" srcOrd="8" destOrd="0" presId="urn:microsoft.com/office/officeart/2018/2/layout/IconLabelList"/>
    <dgm:cxn modelId="{593722AF-FE6E-447D-8445-8D195C10A1A6}" type="presParOf" srcId="{564E8034-6D21-43CD-88A9-2CA2E1A96A47}" destId="{58A750CA-7701-4509-865E-F24FCB3A373F}" srcOrd="0" destOrd="0" presId="urn:microsoft.com/office/officeart/2018/2/layout/IconLabelList"/>
    <dgm:cxn modelId="{F85C5ABB-ED67-44F1-B99B-2ED2F8D71C48}" type="presParOf" srcId="{564E8034-6D21-43CD-88A9-2CA2E1A96A47}" destId="{A4EBCE75-F6FB-47C9-8B81-6E3346C961AA}" srcOrd="1" destOrd="0" presId="urn:microsoft.com/office/officeart/2018/2/layout/IconLabelList"/>
    <dgm:cxn modelId="{9BAD077F-07AB-46F8-B057-09F7E3CD934F}" type="presParOf" srcId="{564E8034-6D21-43CD-88A9-2CA2E1A96A47}" destId="{BF54FE48-D208-4AE9-8265-FE38D9037F6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3960F0-D751-E548-8D8C-95A8FAE7BBC3}">
      <dsp:nvSpPr>
        <dsp:cNvPr id="0" name=""/>
        <dsp:cNvSpPr/>
      </dsp:nvSpPr>
      <dsp:spPr>
        <a:xfrm>
          <a:off x="1742673" y="241"/>
          <a:ext cx="3347739" cy="200864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Deals with the restrictions imposed by the government on care homes to prevent the Covid-19 virus to spread from one. </a:t>
          </a:r>
          <a:endParaRPr lang="en-US" sz="1600" kern="1200" dirty="0"/>
        </a:p>
      </dsp:txBody>
      <dsp:txXfrm>
        <a:off x="1742673" y="241"/>
        <a:ext cx="3347739" cy="2008643"/>
      </dsp:txXfrm>
    </dsp:sp>
    <dsp:sp modelId="{44291C72-9B86-D240-9A50-88B806B7A5E5}">
      <dsp:nvSpPr>
        <dsp:cNvPr id="0" name=""/>
        <dsp:cNvSpPr/>
      </dsp:nvSpPr>
      <dsp:spPr>
        <a:xfrm>
          <a:off x="5425186" y="241"/>
          <a:ext cx="3347739" cy="200864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It was put up by Professor Tom Owen and recommend through Tech Up &amp; Go a Private Limited Company. </a:t>
          </a:r>
          <a:endParaRPr lang="en-US" sz="1600" kern="1200" dirty="0"/>
        </a:p>
      </dsp:txBody>
      <dsp:txXfrm>
        <a:off x="5425186" y="241"/>
        <a:ext cx="3347739" cy="2008643"/>
      </dsp:txXfrm>
    </dsp:sp>
    <dsp:sp modelId="{F49016FF-DE7A-F746-BB12-2110D7181DC8}">
      <dsp:nvSpPr>
        <dsp:cNvPr id="0" name=""/>
        <dsp:cNvSpPr/>
      </dsp:nvSpPr>
      <dsp:spPr>
        <a:xfrm>
          <a:off x="3583930" y="2343658"/>
          <a:ext cx="3347739" cy="200864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This preliminary prototype created through them can locate humans with and without facial masks through the use of artificial intelligence, Measure social distancing with the use of depth records and detection of facial temperature variation that indicates the hazard of contamination. </a:t>
          </a:r>
          <a:endParaRPr lang="en-US" sz="1600" kern="1200" dirty="0"/>
        </a:p>
      </dsp:txBody>
      <dsp:txXfrm>
        <a:off x="3583930" y="2343658"/>
        <a:ext cx="3347739" cy="200864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89C0CB-798B-7249-BF54-2DF5DCF41613}">
      <dsp:nvSpPr>
        <dsp:cNvPr id="0" name=""/>
        <dsp:cNvSpPr/>
      </dsp:nvSpPr>
      <dsp:spPr>
        <a:xfrm>
          <a:off x="9604" y="297221"/>
          <a:ext cx="2870689" cy="309496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The other part where we want to compare is the object detection part (face detection &amp; social distancing). </a:t>
          </a:r>
        </a:p>
      </dsp:txBody>
      <dsp:txXfrm>
        <a:off x="93684" y="381301"/>
        <a:ext cx="2702529" cy="2926802"/>
      </dsp:txXfrm>
    </dsp:sp>
    <dsp:sp modelId="{585EFCF3-FADE-E948-A8CC-D45B48736D11}">
      <dsp:nvSpPr>
        <dsp:cNvPr id="0" name=""/>
        <dsp:cNvSpPr/>
      </dsp:nvSpPr>
      <dsp:spPr>
        <a:xfrm>
          <a:off x="3167362" y="1488737"/>
          <a:ext cx="608586" cy="711930"/>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167362" y="1631123"/>
        <a:ext cx="426010" cy="427158"/>
      </dsp:txXfrm>
    </dsp:sp>
    <dsp:sp modelId="{04259A52-D15C-EF4E-ADBD-6FEFAF1B37F9}">
      <dsp:nvSpPr>
        <dsp:cNvPr id="0" name=""/>
        <dsp:cNvSpPr/>
      </dsp:nvSpPr>
      <dsp:spPr>
        <a:xfrm>
          <a:off x="4028569" y="297221"/>
          <a:ext cx="2870689" cy="3094962"/>
        </a:xfrm>
        <a:prstGeom prst="roundRect">
          <a:avLst>
            <a:gd name="adj" fmla="val 10000"/>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This object detection part was quite easy to conclude because the latest state-of-the-art object detection technique called YOLOv7 was recently proposed and was proven to be a great performer compared to YOLOv5 which was used in the prototype in terms of both speed and accuracy. </a:t>
          </a:r>
        </a:p>
      </dsp:txBody>
      <dsp:txXfrm>
        <a:off x="4112649" y="381301"/>
        <a:ext cx="2702529" cy="2926802"/>
      </dsp:txXfrm>
    </dsp:sp>
    <dsp:sp modelId="{9FFA87ED-CD97-374E-A80F-CE31478E1A05}">
      <dsp:nvSpPr>
        <dsp:cNvPr id="0" name=""/>
        <dsp:cNvSpPr/>
      </dsp:nvSpPr>
      <dsp:spPr>
        <a:xfrm>
          <a:off x="7186328" y="1488737"/>
          <a:ext cx="608586" cy="711930"/>
        </a:xfrm>
        <a:prstGeom prst="rightArrow">
          <a:avLst>
            <a:gd name="adj1" fmla="val 60000"/>
            <a:gd name="adj2" fmla="val 50000"/>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7186328" y="1631123"/>
        <a:ext cx="426010" cy="427158"/>
      </dsp:txXfrm>
    </dsp:sp>
    <dsp:sp modelId="{EED30D7B-DE00-5246-B39D-1AE18205C079}">
      <dsp:nvSpPr>
        <dsp:cNvPr id="0" name=""/>
        <dsp:cNvSpPr/>
      </dsp:nvSpPr>
      <dsp:spPr>
        <a:xfrm>
          <a:off x="8047535" y="297221"/>
          <a:ext cx="2870689" cy="3094962"/>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The results show that YOLOv7 has an mAP of 56.8% on the COCO dataset whereas the YOLOv5 is 55%. </a:t>
          </a:r>
        </a:p>
      </dsp:txBody>
      <dsp:txXfrm>
        <a:off x="8131615" y="381301"/>
        <a:ext cx="2702529" cy="292680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84D080-A906-5940-8E32-B7384A7CEB84}">
      <dsp:nvSpPr>
        <dsp:cNvPr id="0" name=""/>
        <dsp:cNvSpPr/>
      </dsp:nvSpPr>
      <dsp:spPr>
        <a:xfrm>
          <a:off x="0" y="161342"/>
          <a:ext cx="10927829" cy="6364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To make YOLOv7 a beast in object detection, the author used four key area improvements over the other YOLO algorithms, such as Extended efficient layer aggregation, model scaling techniques, Re-parameterization planning and auxiliary head coarse to fine. </a:t>
          </a:r>
        </a:p>
      </dsp:txBody>
      <dsp:txXfrm>
        <a:off x="31070" y="192412"/>
        <a:ext cx="10865689" cy="574340"/>
      </dsp:txXfrm>
    </dsp:sp>
    <dsp:sp modelId="{0A66AD87-FD87-3948-8308-3850C168FCFC}">
      <dsp:nvSpPr>
        <dsp:cNvPr id="0" name=""/>
        <dsp:cNvSpPr/>
      </dsp:nvSpPr>
      <dsp:spPr>
        <a:xfrm>
          <a:off x="0" y="843902"/>
          <a:ext cx="10927829" cy="636480"/>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In the final layer for aggregation, the author chooses E-Elan an extended version of the ELAN computational block. </a:t>
          </a:r>
        </a:p>
      </dsp:txBody>
      <dsp:txXfrm>
        <a:off x="31070" y="874972"/>
        <a:ext cx="10865689" cy="574340"/>
      </dsp:txXfrm>
    </dsp:sp>
    <dsp:sp modelId="{D2BA1ECE-703A-9D4A-81D8-FA6DCA94739C}">
      <dsp:nvSpPr>
        <dsp:cNvPr id="0" name=""/>
        <dsp:cNvSpPr/>
      </dsp:nvSpPr>
      <dsp:spPr>
        <a:xfrm>
          <a:off x="0" y="1526462"/>
          <a:ext cx="10927829" cy="63648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While scaling author used concatenating layers together by scaling the width and depth of the network. </a:t>
          </a:r>
        </a:p>
      </dsp:txBody>
      <dsp:txXfrm>
        <a:off x="31070" y="1557532"/>
        <a:ext cx="10865689" cy="574340"/>
      </dsp:txXfrm>
    </dsp:sp>
    <dsp:sp modelId="{CDE50CFB-78B2-C448-8283-91B7C0A4390D}">
      <dsp:nvSpPr>
        <dsp:cNvPr id="0" name=""/>
        <dsp:cNvSpPr/>
      </dsp:nvSpPr>
      <dsp:spPr>
        <a:xfrm>
          <a:off x="0" y="2209022"/>
          <a:ext cx="10927829" cy="636480"/>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In Re-parameterization planning the author used gradient flow propagation paths to identify the Re-parameterization methods that we must use and the ones which we should avoid. </a:t>
          </a:r>
        </a:p>
      </dsp:txBody>
      <dsp:txXfrm>
        <a:off x="31070" y="2240092"/>
        <a:ext cx="10865689" cy="574340"/>
      </dsp:txXfrm>
    </dsp:sp>
    <dsp:sp modelId="{2D636180-A63C-DB45-9BAD-0754B40B7FBE}">
      <dsp:nvSpPr>
        <dsp:cNvPr id="0" name=""/>
        <dsp:cNvSpPr/>
      </dsp:nvSpPr>
      <dsp:spPr>
        <a:xfrm>
          <a:off x="0" y="2891582"/>
          <a:ext cx="10927829" cy="63648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With these changes to the architecture, the author makes YOLOv7 an object detection benchmark compared to the other YOLO versions.</a:t>
          </a:r>
        </a:p>
      </dsp:txBody>
      <dsp:txXfrm>
        <a:off x="31070" y="2922652"/>
        <a:ext cx="10865689" cy="57434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80B0DA-5235-6047-BA1B-B06B387078F2}">
      <dsp:nvSpPr>
        <dsp:cNvPr id="0" name=""/>
        <dsp:cNvSpPr/>
      </dsp:nvSpPr>
      <dsp:spPr>
        <a:xfrm>
          <a:off x="3201" y="998291"/>
          <a:ext cx="2285879" cy="1451533"/>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C8BBC8-04B5-0242-8646-43ABE0C78725}">
      <dsp:nvSpPr>
        <dsp:cNvPr id="0" name=""/>
        <dsp:cNvSpPr/>
      </dsp:nvSpPr>
      <dsp:spPr>
        <a:xfrm>
          <a:off x="257188" y="1239579"/>
          <a:ext cx="2285879" cy="1451533"/>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Dataset	</a:t>
          </a:r>
        </a:p>
      </dsp:txBody>
      <dsp:txXfrm>
        <a:off x="299702" y="1282093"/>
        <a:ext cx="2200851" cy="1366505"/>
      </dsp:txXfrm>
    </dsp:sp>
    <dsp:sp modelId="{9878608B-1489-0945-A42C-75AD61F717C8}">
      <dsp:nvSpPr>
        <dsp:cNvPr id="0" name=""/>
        <dsp:cNvSpPr/>
      </dsp:nvSpPr>
      <dsp:spPr>
        <a:xfrm>
          <a:off x="2797054" y="998291"/>
          <a:ext cx="2285879" cy="1451533"/>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83B0F9-EDF0-4E43-863F-B1BC1CD67EE2}">
      <dsp:nvSpPr>
        <dsp:cNvPr id="0" name=""/>
        <dsp:cNvSpPr/>
      </dsp:nvSpPr>
      <dsp:spPr>
        <a:xfrm>
          <a:off x="3051041" y="1239579"/>
          <a:ext cx="2285879" cy="1451533"/>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Mask	</a:t>
          </a:r>
        </a:p>
      </dsp:txBody>
      <dsp:txXfrm>
        <a:off x="3093555" y="1282093"/>
        <a:ext cx="2200851" cy="1366505"/>
      </dsp:txXfrm>
    </dsp:sp>
    <dsp:sp modelId="{8FE16316-535D-214C-AEFB-82A7F5608D8C}">
      <dsp:nvSpPr>
        <dsp:cNvPr id="0" name=""/>
        <dsp:cNvSpPr/>
      </dsp:nvSpPr>
      <dsp:spPr>
        <a:xfrm>
          <a:off x="5590907" y="998291"/>
          <a:ext cx="2285879" cy="1451533"/>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132A30-0CEE-E444-96AE-82C501C9A86A}">
      <dsp:nvSpPr>
        <dsp:cNvPr id="0" name=""/>
        <dsp:cNvSpPr/>
      </dsp:nvSpPr>
      <dsp:spPr>
        <a:xfrm>
          <a:off x="5844894" y="1239579"/>
          <a:ext cx="2285879" cy="1451533"/>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Optimization &amp; Calibration	</a:t>
          </a:r>
        </a:p>
      </dsp:txBody>
      <dsp:txXfrm>
        <a:off x="5887408" y="1282093"/>
        <a:ext cx="2200851" cy="1366505"/>
      </dsp:txXfrm>
    </dsp:sp>
    <dsp:sp modelId="{0DB1DE31-BA18-C547-BCD2-2847B68316AA}">
      <dsp:nvSpPr>
        <dsp:cNvPr id="0" name=""/>
        <dsp:cNvSpPr/>
      </dsp:nvSpPr>
      <dsp:spPr>
        <a:xfrm>
          <a:off x="8384760" y="998291"/>
          <a:ext cx="2285879" cy="1451533"/>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AE7C97-592F-7446-958F-AE5CF9AE23BE}">
      <dsp:nvSpPr>
        <dsp:cNvPr id="0" name=""/>
        <dsp:cNvSpPr/>
      </dsp:nvSpPr>
      <dsp:spPr>
        <a:xfrm>
          <a:off x="8638747" y="1239579"/>
          <a:ext cx="2285879" cy="1451533"/>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Facial Temperature Detection	</a:t>
          </a:r>
        </a:p>
      </dsp:txBody>
      <dsp:txXfrm>
        <a:off x="8681261" y="1282093"/>
        <a:ext cx="2200851" cy="136650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1A94F7-81EE-974D-9B82-EA498740656B}">
      <dsp:nvSpPr>
        <dsp:cNvPr id="0" name=""/>
        <dsp:cNvSpPr/>
      </dsp:nvSpPr>
      <dsp:spPr>
        <a:xfrm>
          <a:off x="1333" y="110983"/>
          <a:ext cx="4682211" cy="2973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AEC610-73F5-6241-9FB0-DB06AB882DF8}">
      <dsp:nvSpPr>
        <dsp:cNvPr id="0" name=""/>
        <dsp:cNvSpPr/>
      </dsp:nvSpPr>
      <dsp:spPr>
        <a:xfrm>
          <a:off x="521579"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we researched a few pre-trained models including the ResNet101 for the image classification where the ResNet101 was used in the prototype and a few object detection techniques including YOLOv5 which was used in the prototype to determine their performance based on a given Custom Face mask dataset for image classification and the WIDER face dataset &amp; COCO dataset for the object detection. </a:t>
          </a:r>
        </a:p>
      </dsp:txBody>
      <dsp:txXfrm>
        <a:off x="608661" y="692298"/>
        <a:ext cx="4508047" cy="2799040"/>
      </dsp:txXfrm>
    </dsp:sp>
    <dsp:sp modelId="{1B560BD2-8A9B-114E-9CB2-EE20F6B5EB90}">
      <dsp:nvSpPr>
        <dsp:cNvPr id="0" name=""/>
        <dsp:cNvSpPr/>
      </dsp:nvSpPr>
      <dsp:spPr>
        <a:xfrm>
          <a:off x="5724037" y="110983"/>
          <a:ext cx="4682211" cy="2973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9730AA-989C-964D-BA96-77FDF2176A12}">
      <dsp:nvSpPr>
        <dsp:cNvPr id="0" name=""/>
        <dsp:cNvSpPr/>
      </dsp:nvSpPr>
      <dsp:spPr>
        <a:xfrm>
          <a:off x="6244283"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we conclude this research with two proposed models which could enhance the detection and classification capabilities of the prototype. They are YOLOv7 for the object detection (Face detection &amp; Social Distancing part) and InceptionV3 for the image classification (Mask Classification) part based on the results evaluated with the evaluation metrics such as Confusion Matrix, Accuracy, Precision, Recall, F1 Score and Parameters training speed for Image classification and Intersection over Union, Mean Average Precision, and inference time for the object detection </a:t>
          </a:r>
        </a:p>
      </dsp:txBody>
      <dsp:txXfrm>
        <a:off x="6331365" y="692298"/>
        <a:ext cx="4508047" cy="27990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53A362-CDE7-A14A-9322-D0F0A9FDB927}">
      <dsp:nvSpPr>
        <dsp:cNvPr id="0" name=""/>
        <dsp:cNvSpPr/>
      </dsp:nvSpPr>
      <dsp:spPr>
        <a:xfrm>
          <a:off x="307345" y="1546"/>
          <a:ext cx="3222855" cy="193371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a:t>Our main aim is to analyse Face Mask Detection and Social Distancing part of the prototype, segregate them into parts, and try some other methods to see how it performs with the already implemented techniques that are used in the prototype. </a:t>
          </a:r>
          <a:endParaRPr lang="en-US" sz="1600" kern="1200"/>
        </a:p>
      </dsp:txBody>
      <dsp:txXfrm>
        <a:off x="307345" y="1546"/>
        <a:ext cx="3222855" cy="1933713"/>
      </dsp:txXfrm>
    </dsp:sp>
    <dsp:sp modelId="{6FCF1161-A999-5246-A832-576F20E47E9F}">
      <dsp:nvSpPr>
        <dsp:cNvPr id="0" name=""/>
        <dsp:cNvSpPr/>
      </dsp:nvSpPr>
      <dsp:spPr>
        <a:xfrm>
          <a:off x="3852486" y="1546"/>
          <a:ext cx="3222855" cy="193371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a:t>Face Mask Detection into two parts. They are face detection and face mask detection. We are using some techniques to detect faces and then we are applying some Machine learning algorithms to detect masks on those detected faces. </a:t>
          </a:r>
          <a:endParaRPr lang="en-US" sz="1600" kern="1200"/>
        </a:p>
      </dsp:txBody>
      <dsp:txXfrm>
        <a:off x="3852486" y="1546"/>
        <a:ext cx="3222855" cy="1933713"/>
      </dsp:txXfrm>
    </dsp:sp>
    <dsp:sp modelId="{91DB2848-A552-A141-9534-D0B4E5CA251C}">
      <dsp:nvSpPr>
        <dsp:cNvPr id="0" name=""/>
        <dsp:cNvSpPr/>
      </dsp:nvSpPr>
      <dsp:spPr>
        <a:xfrm>
          <a:off x="7397627" y="1546"/>
          <a:ext cx="3222855" cy="193371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Likewise, they are using some Deep Neural network techniques, OpenCV or </a:t>
          </a:r>
          <a:r>
            <a:rPr lang="en-IN" sz="1600" kern="1200" dirty="0" err="1"/>
            <a:t>Dlib</a:t>
          </a:r>
          <a:r>
            <a:rPr lang="en-IN" sz="1600" kern="1200" dirty="0"/>
            <a:t> techniques to implement Social Distancing detection. </a:t>
          </a:r>
          <a:endParaRPr lang="en-US" sz="1600" kern="1200" dirty="0"/>
        </a:p>
      </dsp:txBody>
      <dsp:txXfrm>
        <a:off x="7397627" y="1546"/>
        <a:ext cx="3222855" cy="1933713"/>
      </dsp:txXfrm>
    </dsp:sp>
    <dsp:sp modelId="{66F3F33A-6C5D-884C-95EE-9FB03CFA7D70}">
      <dsp:nvSpPr>
        <dsp:cNvPr id="0" name=""/>
        <dsp:cNvSpPr/>
      </dsp:nvSpPr>
      <dsp:spPr>
        <a:xfrm>
          <a:off x="3852486" y="2257545"/>
          <a:ext cx="3222855" cy="193371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a:t>To increase the overall detection capabilities of the Prototype, we can try the enhanced techniques of each part which in turn will increase the overall detection capabilities. </a:t>
          </a:r>
          <a:endParaRPr lang="en-US" sz="1600" kern="1200"/>
        </a:p>
      </dsp:txBody>
      <dsp:txXfrm>
        <a:off x="3852486" y="2257545"/>
        <a:ext cx="3222855" cy="193371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364080-026A-EB44-A07C-A2EFF259EB50}">
      <dsp:nvSpPr>
        <dsp:cNvPr id="0" name=""/>
        <dsp:cNvSpPr/>
      </dsp:nvSpPr>
      <dsp:spPr>
        <a:xfrm>
          <a:off x="0" y="57722"/>
          <a:ext cx="10927829" cy="19983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a:t>This pandemic now no longer simply examined our healthcare structures to their fullest capability but additionally highlighted the truth of higher contamination control, particularly in care houses or any shared lodging with aged humans </a:t>
          </a:r>
          <a:endParaRPr lang="en-US" sz="2800" kern="1200"/>
        </a:p>
      </dsp:txBody>
      <dsp:txXfrm>
        <a:off x="97552" y="155274"/>
        <a:ext cx="10732725" cy="1803256"/>
      </dsp:txXfrm>
    </dsp:sp>
    <dsp:sp modelId="{B19BEFB3-DFFC-FD46-A1EA-11CEB245D4BD}">
      <dsp:nvSpPr>
        <dsp:cNvPr id="0" name=""/>
        <dsp:cNvSpPr/>
      </dsp:nvSpPr>
      <dsp:spPr>
        <a:xfrm>
          <a:off x="0" y="2136722"/>
          <a:ext cx="10927829" cy="199836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a:t>After conducting some literature reviews of scientific papers, we can determine that they are mostly focused on either one of the preventive measures and among them, they are trying to explore one specific model or algorithms performance over some dataset. </a:t>
          </a:r>
          <a:endParaRPr lang="en-US" sz="2800" kern="1200"/>
        </a:p>
      </dsp:txBody>
      <dsp:txXfrm>
        <a:off x="97552" y="2234274"/>
        <a:ext cx="10732725" cy="180325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2AB916-D987-424C-89A8-48B44A7BA213}">
      <dsp:nvSpPr>
        <dsp:cNvPr id="0" name=""/>
        <dsp:cNvSpPr/>
      </dsp:nvSpPr>
      <dsp:spPr>
        <a:xfrm>
          <a:off x="582645" y="1781"/>
          <a:ext cx="2174490" cy="1304694"/>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ARTIFICIAL INTELLIGENCE (AI)	</a:t>
          </a:r>
        </a:p>
      </dsp:txBody>
      <dsp:txXfrm>
        <a:off x="582645" y="1781"/>
        <a:ext cx="2174490" cy="1304694"/>
      </dsp:txXfrm>
    </dsp:sp>
    <dsp:sp modelId="{D09A5D99-69B2-6149-8619-9E326FE5B598}">
      <dsp:nvSpPr>
        <dsp:cNvPr id="0" name=""/>
        <dsp:cNvSpPr/>
      </dsp:nvSpPr>
      <dsp:spPr>
        <a:xfrm>
          <a:off x="2974584" y="1781"/>
          <a:ext cx="2174490" cy="1304694"/>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MACHINE LEARNING	</a:t>
          </a:r>
        </a:p>
      </dsp:txBody>
      <dsp:txXfrm>
        <a:off x="2974584" y="1781"/>
        <a:ext cx="2174490" cy="1304694"/>
      </dsp:txXfrm>
    </dsp:sp>
    <dsp:sp modelId="{CA7D4631-752F-9346-A9B1-923A9DD16932}">
      <dsp:nvSpPr>
        <dsp:cNvPr id="0" name=""/>
        <dsp:cNvSpPr/>
      </dsp:nvSpPr>
      <dsp:spPr>
        <a:xfrm>
          <a:off x="5366524" y="1781"/>
          <a:ext cx="2174490" cy="1304694"/>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Supervised Learning	</a:t>
          </a:r>
        </a:p>
      </dsp:txBody>
      <dsp:txXfrm>
        <a:off x="5366524" y="1781"/>
        <a:ext cx="2174490" cy="1304694"/>
      </dsp:txXfrm>
    </dsp:sp>
    <dsp:sp modelId="{04EB5324-CB37-5844-84B8-64EBDB076DB6}">
      <dsp:nvSpPr>
        <dsp:cNvPr id="0" name=""/>
        <dsp:cNvSpPr/>
      </dsp:nvSpPr>
      <dsp:spPr>
        <a:xfrm>
          <a:off x="7758464" y="1781"/>
          <a:ext cx="2174490" cy="1304694"/>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Semi-Supervised Learning	</a:t>
          </a:r>
        </a:p>
      </dsp:txBody>
      <dsp:txXfrm>
        <a:off x="7758464" y="1781"/>
        <a:ext cx="2174490" cy="1304694"/>
      </dsp:txXfrm>
    </dsp:sp>
    <dsp:sp modelId="{ED5B89C8-9D10-F041-BDC6-06842F2C6A2A}">
      <dsp:nvSpPr>
        <dsp:cNvPr id="0" name=""/>
        <dsp:cNvSpPr/>
      </dsp:nvSpPr>
      <dsp:spPr>
        <a:xfrm>
          <a:off x="582645" y="1523924"/>
          <a:ext cx="2174490" cy="1304694"/>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Unsupervised Learning	</a:t>
          </a:r>
        </a:p>
      </dsp:txBody>
      <dsp:txXfrm>
        <a:off x="582645" y="1523924"/>
        <a:ext cx="2174490" cy="1304694"/>
      </dsp:txXfrm>
    </dsp:sp>
    <dsp:sp modelId="{8AD7E042-1558-3A4A-B923-2976675D078B}">
      <dsp:nvSpPr>
        <dsp:cNvPr id="0" name=""/>
        <dsp:cNvSpPr/>
      </dsp:nvSpPr>
      <dsp:spPr>
        <a:xfrm>
          <a:off x="2974584" y="1523924"/>
          <a:ext cx="2174490" cy="1304694"/>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Reinforcement Learning	</a:t>
          </a:r>
        </a:p>
      </dsp:txBody>
      <dsp:txXfrm>
        <a:off x="2974584" y="1523924"/>
        <a:ext cx="2174490" cy="1304694"/>
      </dsp:txXfrm>
    </dsp:sp>
    <dsp:sp modelId="{06765472-F1C3-3440-8FD0-C8EFE33F9708}">
      <dsp:nvSpPr>
        <dsp:cNvPr id="0" name=""/>
        <dsp:cNvSpPr/>
      </dsp:nvSpPr>
      <dsp:spPr>
        <a:xfrm>
          <a:off x="5366524" y="1523924"/>
          <a:ext cx="2174490" cy="1304694"/>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DEEP LEARNING	</a:t>
          </a:r>
        </a:p>
      </dsp:txBody>
      <dsp:txXfrm>
        <a:off x="5366524" y="1523924"/>
        <a:ext cx="2174490" cy="1304694"/>
      </dsp:txXfrm>
    </dsp:sp>
    <dsp:sp modelId="{5673E3B5-6698-0E48-BFB7-98C75E1636DF}">
      <dsp:nvSpPr>
        <dsp:cNvPr id="0" name=""/>
        <dsp:cNvSpPr/>
      </dsp:nvSpPr>
      <dsp:spPr>
        <a:xfrm>
          <a:off x="7758464" y="1523924"/>
          <a:ext cx="2174490" cy="1304694"/>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Convolutional Neural Network	</a:t>
          </a:r>
        </a:p>
      </dsp:txBody>
      <dsp:txXfrm>
        <a:off x="7758464" y="1523924"/>
        <a:ext cx="2174490" cy="1304694"/>
      </dsp:txXfrm>
    </dsp:sp>
    <dsp:sp modelId="{557487E7-20AC-C54C-A814-5360DE2D4C62}">
      <dsp:nvSpPr>
        <dsp:cNvPr id="0" name=""/>
        <dsp:cNvSpPr/>
      </dsp:nvSpPr>
      <dsp:spPr>
        <a:xfrm>
          <a:off x="4170554" y="3046068"/>
          <a:ext cx="2174490" cy="1304694"/>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COMPUTER VISION	</a:t>
          </a:r>
        </a:p>
      </dsp:txBody>
      <dsp:txXfrm>
        <a:off x="4170554" y="3046068"/>
        <a:ext cx="2174490" cy="130469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501122-9327-404D-BD1E-831637D21459}">
      <dsp:nvSpPr>
        <dsp:cNvPr id="0" name=""/>
        <dsp:cNvSpPr/>
      </dsp:nvSpPr>
      <dsp:spPr>
        <a:xfrm>
          <a:off x="0" y="88379"/>
          <a:ext cx="5744684" cy="715052"/>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t>Haar Cascade Classifier</a:t>
          </a:r>
          <a:endParaRPr lang="en-US" sz="1800" kern="1200"/>
        </a:p>
      </dsp:txBody>
      <dsp:txXfrm>
        <a:off x="34906" y="123285"/>
        <a:ext cx="5674872" cy="645240"/>
      </dsp:txXfrm>
    </dsp:sp>
    <dsp:sp modelId="{3F24E7A6-9CD0-3042-A979-8733D5670501}">
      <dsp:nvSpPr>
        <dsp:cNvPr id="0" name=""/>
        <dsp:cNvSpPr/>
      </dsp:nvSpPr>
      <dsp:spPr>
        <a:xfrm>
          <a:off x="0" y="855272"/>
          <a:ext cx="5744684" cy="715052"/>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t>Dlib frontal face detector</a:t>
          </a:r>
          <a:endParaRPr lang="en-US" sz="1800" kern="1200"/>
        </a:p>
      </dsp:txBody>
      <dsp:txXfrm>
        <a:off x="34906" y="890178"/>
        <a:ext cx="5674872" cy="645240"/>
      </dsp:txXfrm>
    </dsp:sp>
    <dsp:sp modelId="{06EE67C1-B661-1940-9B63-DC822CDB306A}">
      <dsp:nvSpPr>
        <dsp:cNvPr id="0" name=""/>
        <dsp:cNvSpPr/>
      </dsp:nvSpPr>
      <dsp:spPr>
        <a:xfrm>
          <a:off x="0" y="1622165"/>
          <a:ext cx="5744684" cy="715052"/>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t>Multitask Cascaded Convolutional Neural Network (MTCNN)</a:t>
          </a:r>
          <a:endParaRPr lang="en-US" sz="1800" kern="1200"/>
        </a:p>
      </dsp:txBody>
      <dsp:txXfrm>
        <a:off x="34906" y="1657071"/>
        <a:ext cx="5674872" cy="645240"/>
      </dsp:txXfrm>
    </dsp:sp>
    <dsp:sp modelId="{69895AA4-997D-674F-8376-B1F3190AEA88}">
      <dsp:nvSpPr>
        <dsp:cNvPr id="0" name=""/>
        <dsp:cNvSpPr/>
      </dsp:nvSpPr>
      <dsp:spPr>
        <a:xfrm>
          <a:off x="0" y="2389058"/>
          <a:ext cx="5744684" cy="715052"/>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1" kern="1200"/>
            <a:t>Dlib MMOD CNN face detector</a:t>
          </a:r>
          <a:endParaRPr lang="en-US" sz="1800" kern="1200"/>
        </a:p>
      </dsp:txBody>
      <dsp:txXfrm>
        <a:off x="34906" y="2423964"/>
        <a:ext cx="5674872" cy="645240"/>
      </dsp:txXfrm>
    </dsp:sp>
    <dsp:sp modelId="{CD09903B-09B2-1A48-B161-6C6D673CD377}">
      <dsp:nvSpPr>
        <dsp:cNvPr id="0" name=""/>
        <dsp:cNvSpPr/>
      </dsp:nvSpPr>
      <dsp:spPr>
        <a:xfrm>
          <a:off x="0" y="3155950"/>
          <a:ext cx="5744684" cy="715052"/>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1" kern="1200" dirty="0"/>
            <a:t>DNN Face Detector in OpenCV</a:t>
          </a:r>
          <a:endParaRPr lang="en-US" sz="1800" kern="1200" dirty="0"/>
        </a:p>
      </dsp:txBody>
      <dsp:txXfrm>
        <a:off x="34906" y="3190856"/>
        <a:ext cx="5674872" cy="645240"/>
      </dsp:txXfrm>
    </dsp:sp>
    <dsp:sp modelId="{ADB23DF0-1C78-CD4B-98D8-6166B76427CE}">
      <dsp:nvSpPr>
        <dsp:cNvPr id="0" name=""/>
        <dsp:cNvSpPr/>
      </dsp:nvSpPr>
      <dsp:spPr>
        <a:xfrm>
          <a:off x="0" y="3922843"/>
          <a:ext cx="5744684" cy="715052"/>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YOLO</a:t>
          </a:r>
        </a:p>
      </dsp:txBody>
      <dsp:txXfrm>
        <a:off x="34906" y="3957749"/>
        <a:ext cx="5674872" cy="6452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A610E7-D8C6-6045-B893-5750C1D929C4}">
      <dsp:nvSpPr>
        <dsp:cNvPr id="0" name=""/>
        <dsp:cNvSpPr/>
      </dsp:nvSpPr>
      <dsp:spPr>
        <a:xfrm>
          <a:off x="930572" y="3032"/>
          <a:ext cx="2833338" cy="170000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Confusion Matrix	</a:t>
          </a:r>
        </a:p>
      </dsp:txBody>
      <dsp:txXfrm>
        <a:off x="930572" y="3032"/>
        <a:ext cx="2833338" cy="1700003"/>
      </dsp:txXfrm>
    </dsp:sp>
    <dsp:sp modelId="{35A995B2-1FB8-7242-9E18-E483859572CA}">
      <dsp:nvSpPr>
        <dsp:cNvPr id="0" name=""/>
        <dsp:cNvSpPr/>
      </dsp:nvSpPr>
      <dsp:spPr>
        <a:xfrm>
          <a:off x="4047245" y="3032"/>
          <a:ext cx="2833338" cy="170000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Accuracy Score	</a:t>
          </a:r>
        </a:p>
      </dsp:txBody>
      <dsp:txXfrm>
        <a:off x="4047245" y="3032"/>
        <a:ext cx="2833338" cy="1700003"/>
      </dsp:txXfrm>
    </dsp:sp>
    <dsp:sp modelId="{97CC7661-0EBB-9841-956A-F95A343AEA49}">
      <dsp:nvSpPr>
        <dsp:cNvPr id="0" name=""/>
        <dsp:cNvSpPr/>
      </dsp:nvSpPr>
      <dsp:spPr>
        <a:xfrm>
          <a:off x="7163917" y="3032"/>
          <a:ext cx="2833338" cy="170000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Precision	</a:t>
          </a:r>
        </a:p>
      </dsp:txBody>
      <dsp:txXfrm>
        <a:off x="7163917" y="3032"/>
        <a:ext cx="2833338" cy="1700003"/>
      </dsp:txXfrm>
    </dsp:sp>
    <dsp:sp modelId="{5C5086F0-445A-904D-AA37-2497E5E700B2}">
      <dsp:nvSpPr>
        <dsp:cNvPr id="0" name=""/>
        <dsp:cNvSpPr/>
      </dsp:nvSpPr>
      <dsp:spPr>
        <a:xfrm>
          <a:off x="930572" y="1986369"/>
          <a:ext cx="2833338" cy="170000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Recall	</a:t>
          </a:r>
        </a:p>
      </dsp:txBody>
      <dsp:txXfrm>
        <a:off x="930572" y="1986369"/>
        <a:ext cx="2833338" cy="1700003"/>
      </dsp:txXfrm>
    </dsp:sp>
    <dsp:sp modelId="{0A8B5D5C-44C2-9C4A-93B7-F195A228186D}">
      <dsp:nvSpPr>
        <dsp:cNvPr id="0" name=""/>
        <dsp:cNvSpPr/>
      </dsp:nvSpPr>
      <dsp:spPr>
        <a:xfrm>
          <a:off x="4047245" y="1986369"/>
          <a:ext cx="2833338" cy="170000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F1 Score	</a:t>
          </a:r>
        </a:p>
      </dsp:txBody>
      <dsp:txXfrm>
        <a:off x="4047245" y="1986369"/>
        <a:ext cx="2833338" cy="1700003"/>
      </dsp:txXfrm>
    </dsp:sp>
    <dsp:sp modelId="{6CEFBCA9-4748-5D4D-B3CF-E71C080636B0}">
      <dsp:nvSpPr>
        <dsp:cNvPr id="0" name=""/>
        <dsp:cNvSpPr/>
      </dsp:nvSpPr>
      <dsp:spPr>
        <a:xfrm>
          <a:off x="7163917" y="1986369"/>
          <a:ext cx="2833338" cy="170000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Parameters &amp; Epoch time with Accuracy	</a:t>
          </a:r>
        </a:p>
      </dsp:txBody>
      <dsp:txXfrm>
        <a:off x="7163917" y="1986369"/>
        <a:ext cx="2833338" cy="170000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92B399-A89E-9945-BF93-017AC71CFEB0}">
      <dsp:nvSpPr>
        <dsp:cNvPr id="0" name=""/>
        <dsp:cNvSpPr/>
      </dsp:nvSpPr>
      <dsp:spPr>
        <a:xfrm>
          <a:off x="0" y="706671"/>
          <a:ext cx="3073451" cy="19516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770614-41A4-1B4A-B560-A129B1700A85}">
      <dsp:nvSpPr>
        <dsp:cNvPr id="0" name=""/>
        <dsp:cNvSpPr/>
      </dsp:nvSpPr>
      <dsp:spPr>
        <a:xfrm>
          <a:off x="341494" y="1031091"/>
          <a:ext cx="3073451" cy="19516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100000"/>
            </a:lnSpc>
            <a:spcBef>
              <a:spcPct val="0"/>
            </a:spcBef>
            <a:spcAft>
              <a:spcPct val="35000"/>
            </a:spcAft>
            <a:buNone/>
          </a:pPr>
          <a:r>
            <a:rPr lang="en-US" sz="3000" kern="1200"/>
            <a:t>Intersection Over Union (IOU)	</a:t>
          </a:r>
          <a:br>
            <a:rPr lang="en-US" sz="3000" kern="1200"/>
          </a:br>
          <a:endParaRPr lang="en-US" sz="3000" kern="1200"/>
        </a:p>
      </dsp:txBody>
      <dsp:txXfrm>
        <a:off x="398656" y="1088253"/>
        <a:ext cx="2959127" cy="1837317"/>
      </dsp:txXfrm>
    </dsp:sp>
    <dsp:sp modelId="{4157DB5C-CFBA-774B-943C-6AD8949948B1}">
      <dsp:nvSpPr>
        <dsp:cNvPr id="0" name=""/>
        <dsp:cNvSpPr/>
      </dsp:nvSpPr>
      <dsp:spPr>
        <a:xfrm>
          <a:off x="3756441" y="706671"/>
          <a:ext cx="3073451" cy="19516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68E584-C053-A04A-B494-47A740B25BBA}">
      <dsp:nvSpPr>
        <dsp:cNvPr id="0" name=""/>
        <dsp:cNvSpPr/>
      </dsp:nvSpPr>
      <dsp:spPr>
        <a:xfrm>
          <a:off x="4097935" y="1031091"/>
          <a:ext cx="3073451" cy="19516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100000"/>
            </a:lnSpc>
            <a:spcBef>
              <a:spcPct val="0"/>
            </a:spcBef>
            <a:spcAft>
              <a:spcPct val="35000"/>
            </a:spcAft>
            <a:buNone/>
          </a:pPr>
          <a:r>
            <a:rPr lang="en-US" sz="3000" kern="1200"/>
            <a:t>Mean Average Precision	</a:t>
          </a:r>
          <a:br>
            <a:rPr lang="en-US" sz="3000" kern="1200"/>
          </a:br>
          <a:endParaRPr lang="en-US" sz="3000" kern="1200"/>
        </a:p>
      </dsp:txBody>
      <dsp:txXfrm>
        <a:off x="4155097" y="1088253"/>
        <a:ext cx="2959127" cy="1837317"/>
      </dsp:txXfrm>
    </dsp:sp>
    <dsp:sp modelId="{CEF727A2-675E-7B42-B740-6DA00FB88785}">
      <dsp:nvSpPr>
        <dsp:cNvPr id="0" name=""/>
        <dsp:cNvSpPr/>
      </dsp:nvSpPr>
      <dsp:spPr>
        <a:xfrm>
          <a:off x="7512882" y="706671"/>
          <a:ext cx="3073451" cy="19516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08C0C3-EE61-1E4E-8FCF-27F2B22DB439}">
      <dsp:nvSpPr>
        <dsp:cNvPr id="0" name=""/>
        <dsp:cNvSpPr/>
      </dsp:nvSpPr>
      <dsp:spPr>
        <a:xfrm>
          <a:off x="7854377" y="1031091"/>
          <a:ext cx="3073451" cy="19516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100000"/>
            </a:lnSpc>
            <a:spcBef>
              <a:spcPct val="0"/>
            </a:spcBef>
            <a:spcAft>
              <a:spcPct val="35000"/>
            </a:spcAft>
            <a:buNone/>
          </a:pPr>
          <a:r>
            <a:rPr lang="en-US" sz="3000" kern="1200"/>
            <a:t>Inference Time	</a:t>
          </a:r>
          <a:br>
            <a:rPr lang="en-US" sz="3000" kern="1200"/>
          </a:br>
          <a:endParaRPr lang="en-US" sz="3000" kern="1200"/>
        </a:p>
      </dsp:txBody>
      <dsp:txXfrm>
        <a:off x="7911539" y="1088253"/>
        <a:ext cx="2959127" cy="183731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17E868-8544-7F4D-A25B-E216E13A7B0F}">
      <dsp:nvSpPr>
        <dsp:cNvPr id="0" name=""/>
        <dsp:cNvSpPr/>
      </dsp:nvSpPr>
      <dsp:spPr>
        <a:xfrm>
          <a:off x="0" y="101683"/>
          <a:ext cx="10927829" cy="83910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Face Mask Detection &amp; Social Distancing, which is based on the YOLOv5 algorithm for its face detection &amp; social distancing part and ResNet101 for the mask classification part</a:t>
          </a:r>
          <a:r>
            <a:rPr lang="en-IN" sz="1500" kern="1200"/>
            <a:t> </a:t>
          </a:r>
          <a:endParaRPr lang="en-US" sz="1500" kern="1200"/>
        </a:p>
      </dsp:txBody>
      <dsp:txXfrm>
        <a:off x="40962" y="142645"/>
        <a:ext cx="10845905" cy="757185"/>
      </dsp:txXfrm>
    </dsp:sp>
    <dsp:sp modelId="{2712781F-55D7-7F4A-B99F-DC2AACE67142}">
      <dsp:nvSpPr>
        <dsp:cNvPr id="0" name=""/>
        <dsp:cNvSpPr/>
      </dsp:nvSpPr>
      <dsp:spPr>
        <a:xfrm>
          <a:off x="0" y="983993"/>
          <a:ext cx="10927829" cy="839109"/>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In the image classification segment (Mask Classification), we compared around 7 models with the custom face dataset to measure their performance over the others. While doing so we also included the image classification model that was used in the prototype, ResNet101 to make the comparison.</a:t>
          </a:r>
          <a:r>
            <a:rPr lang="en-IN" sz="1500" kern="1200"/>
            <a:t> </a:t>
          </a:r>
          <a:endParaRPr lang="en-US" sz="1500" kern="1200"/>
        </a:p>
      </dsp:txBody>
      <dsp:txXfrm>
        <a:off x="40962" y="1024955"/>
        <a:ext cx="10845905" cy="757185"/>
      </dsp:txXfrm>
    </dsp:sp>
    <dsp:sp modelId="{E13533F9-C6E4-3046-98F1-484DF66809D4}">
      <dsp:nvSpPr>
        <dsp:cNvPr id="0" name=""/>
        <dsp:cNvSpPr/>
      </dsp:nvSpPr>
      <dsp:spPr>
        <a:xfrm>
          <a:off x="0" y="1866302"/>
          <a:ext cx="10927829" cy="839109"/>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Once the models were trained and their results were evaluated with the metrics, we could identify that the InceptionV3 pre-trained model performs slightly better than the ResNet101 based on the Precision, Recall &amp; the F1 score (100% for InceptionV3 vs 99% on ResNet101)</a:t>
          </a:r>
          <a:r>
            <a:rPr lang="en-IN" sz="1500" kern="1200"/>
            <a:t> </a:t>
          </a:r>
          <a:endParaRPr lang="en-US" sz="1500" kern="1200"/>
        </a:p>
      </dsp:txBody>
      <dsp:txXfrm>
        <a:off x="40962" y="1907264"/>
        <a:ext cx="10845905" cy="757185"/>
      </dsp:txXfrm>
    </dsp:sp>
    <dsp:sp modelId="{788A878E-4C7B-484B-AE5B-2BE9A2CAE521}">
      <dsp:nvSpPr>
        <dsp:cNvPr id="0" name=""/>
        <dsp:cNvSpPr/>
      </dsp:nvSpPr>
      <dsp:spPr>
        <a:xfrm>
          <a:off x="0" y="2748611"/>
          <a:ext cx="10927829" cy="839109"/>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It also performed better in terms of training speed with fewer parameters but with slightly better accuracy. By this, we can conclude that the use of InceptionV3 over the ResNet101 model on the prototype could slightly enhance the face mask detection capabilities of the prototype.    </a:t>
          </a:r>
        </a:p>
      </dsp:txBody>
      <dsp:txXfrm>
        <a:off x="40962" y="2789573"/>
        <a:ext cx="10845905" cy="75718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EC1C70-7BC3-466E-84B4-F59E74D9FBD0}">
      <dsp:nvSpPr>
        <dsp:cNvPr id="0" name=""/>
        <dsp:cNvSpPr/>
      </dsp:nvSpPr>
      <dsp:spPr>
        <a:xfrm>
          <a:off x="828914" y="463759"/>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A4E4EB-6D41-4C0A-AB26-FC38E93F7C4A}">
      <dsp:nvSpPr>
        <dsp:cNvPr id="0" name=""/>
        <dsp:cNvSpPr/>
      </dsp:nvSpPr>
      <dsp:spPr>
        <a:xfrm>
          <a:off x="333914" y="1688438"/>
          <a:ext cx="1800000" cy="15372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Being a low dense architecture with a smaller number of parameters (half the parameter size of ResNet101), the InceptionV3 model performs better in terms of overall accuracy, precision, recall &amp; f1 score. </a:t>
          </a:r>
        </a:p>
      </dsp:txBody>
      <dsp:txXfrm>
        <a:off x="333914" y="1688438"/>
        <a:ext cx="1800000" cy="1537207"/>
      </dsp:txXfrm>
    </dsp:sp>
    <dsp:sp modelId="{2016C620-5640-4D6C-9235-C55B9E1510C4}">
      <dsp:nvSpPr>
        <dsp:cNvPr id="0" name=""/>
        <dsp:cNvSpPr/>
      </dsp:nvSpPr>
      <dsp:spPr>
        <a:xfrm>
          <a:off x="2943914" y="463759"/>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CFAE365-D958-4F16-9545-73BD0E93FF63}">
      <dsp:nvSpPr>
        <dsp:cNvPr id="0" name=""/>
        <dsp:cNvSpPr/>
      </dsp:nvSpPr>
      <dsp:spPr>
        <a:xfrm>
          <a:off x="2448914" y="1688438"/>
          <a:ext cx="1800000" cy="15372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The key reason for this is that when the neural network topology is getting deeper, there arises a problem of accuracy saturation which could make the accuracy of the model degrade thereafter. To tackle this problem, ResNet employs a technique called Residual Mapping. </a:t>
          </a:r>
        </a:p>
      </dsp:txBody>
      <dsp:txXfrm>
        <a:off x="2448914" y="1688438"/>
        <a:ext cx="1800000" cy="1537207"/>
      </dsp:txXfrm>
    </dsp:sp>
    <dsp:sp modelId="{0D7A9C57-F755-4E5A-9A93-175C1E143708}">
      <dsp:nvSpPr>
        <dsp:cNvPr id="0" name=""/>
        <dsp:cNvSpPr/>
      </dsp:nvSpPr>
      <dsp:spPr>
        <a:xfrm>
          <a:off x="5058914" y="463759"/>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B96BB6-BBAF-4B26-9C4B-CD347EC1A1F2}">
      <dsp:nvSpPr>
        <dsp:cNvPr id="0" name=""/>
        <dsp:cNvSpPr/>
      </dsp:nvSpPr>
      <dsp:spPr>
        <a:xfrm>
          <a:off x="4563914" y="1688438"/>
          <a:ext cx="1800000" cy="15372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Even though this helps the deep ResNet models to optimize and achieve better accuracy, being just 2 label classification, this deeper network topology could be a lot. </a:t>
          </a:r>
        </a:p>
      </dsp:txBody>
      <dsp:txXfrm>
        <a:off x="4563914" y="1688438"/>
        <a:ext cx="1800000" cy="1537207"/>
      </dsp:txXfrm>
    </dsp:sp>
    <dsp:sp modelId="{96056F55-166B-4996-93E3-C87270D4168A}">
      <dsp:nvSpPr>
        <dsp:cNvPr id="0" name=""/>
        <dsp:cNvSpPr/>
      </dsp:nvSpPr>
      <dsp:spPr>
        <a:xfrm>
          <a:off x="7173914" y="463759"/>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47BE44-30C1-4D0C-A254-1E10EB95179F}">
      <dsp:nvSpPr>
        <dsp:cNvPr id="0" name=""/>
        <dsp:cNvSpPr/>
      </dsp:nvSpPr>
      <dsp:spPr>
        <a:xfrm>
          <a:off x="6678914" y="1688438"/>
          <a:ext cx="1800000" cy="15372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That’s why InceptionV3 works better here compared to the ResNet101 being a less dense and faster training one. </a:t>
          </a:r>
        </a:p>
      </dsp:txBody>
      <dsp:txXfrm>
        <a:off x="6678914" y="1688438"/>
        <a:ext cx="1800000" cy="1537207"/>
      </dsp:txXfrm>
    </dsp:sp>
    <dsp:sp modelId="{58A750CA-7701-4509-865E-F24FCB3A373F}">
      <dsp:nvSpPr>
        <dsp:cNvPr id="0" name=""/>
        <dsp:cNvSpPr/>
      </dsp:nvSpPr>
      <dsp:spPr>
        <a:xfrm>
          <a:off x="9288914" y="463759"/>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F54FE48-D208-4AE9-8265-FE38D9037F62}">
      <dsp:nvSpPr>
        <dsp:cNvPr id="0" name=""/>
        <dsp:cNvSpPr/>
      </dsp:nvSpPr>
      <dsp:spPr>
        <a:xfrm>
          <a:off x="8793914" y="1688438"/>
          <a:ext cx="1800000" cy="15372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Also, InceptionV3 includes several optimization-based convolutional techniques such as Factorized Convolutional, Asymmetric Convolutional, and auxiliary classifiers based on Convolutional which helps it perform better.</a:t>
          </a:r>
        </a:p>
      </dsp:txBody>
      <dsp:txXfrm>
        <a:off x="8793914" y="1688438"/>
        <a:ext cx="1800000" cy="153720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1D610-2719-3FCE-5AE5-060E9AAB494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C13F2EB6-33B3-CD0D-B997-7FDE6299DE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C19B06B-4169-3C8F-7CDE-B0CF2A73A25A}"/>
              </a:ext>
            </a:extLst>
          </p:cNvPr>
          <p:cNvSpPr>
            <a:spLocks noGrp="1"/>
          </p:cNvSpPr>
          <p:nvPr>
            <p:ph type="dt" sz="half" idx="10"/>
          </p:nvPr>
        </p:nvSpPr>
        <p:spPr/>
        <p:txBody>
          <a:bodyPr/>
          <a:lstStyle/>
          <a:p>
            <a:fld id="{C5648AB2-38D5-EF4A-8BBF-9B724A534781}" type="datetimeFigureOut">
              <a:rPr lang="en-US" smtClean="0"/>
              <a:t>12/16/22</a:t>
            </a:fld>
            <a:endParaRPr lang="en-US"/>
          </a:p>
        </p:txBody>
      </p:sp>
      <p:sp>
        <p:nvSpPr>
          <p:cNvPr id="5" name="Footer Placeholder 4">
            <a:extLst>
              <a:ext uri="{FF2B5EF4-FFF2-40B4-BE49-F238E27FC236}">
                <a16:creationId xmlns:a16="http://schemas.microsoft.com/office/drawing/2014/main" id="{E0E315BA-4068-BD20-416F-68E5C80DC6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CB8900-E097-83EB-DB73-F6645A5BB0AA}"/>
              </a:ext>
            </a:extLst>
          </p:cNvPr>
          <p:cNvSpPr>
            <a:spLocks noGrp="1"/>
          </p:cNvSpPr>
          <p:nvPr>
            <p:ph type="sldNum" sz="quarter" idx="12"/>
          </p:nvPr>
        </p:nvSpPr>
        <p:spPr/>
        <p:txBody>
          <a:bodyPr/>
          <a:lstStyle/>
          <a:p>
            <a:fld id="{80C00709-044A-D041-80F7-FC1C8EC35189}" type="slidenum">
              <a:rPr lang="en-US" smtClean="0"/>
              <a:t>‹#›</a:t>
            </a:fld>
            <a:endParaRPr lang="en-US"/>
          </a:p>
        </p:txBody>
      </p:sp>
    </p:spTree>
    <p:extLst>
      <p:ext uri="{BB962C8B-B14F-4D97-AF65-F5344CB8AC3E}">
        <p14:creationId xmlns:p14="http://schemas.microsoft.com/office/powerpoint/2010/main" val="3267123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BB0ED-949C-B190-8F1C-F49932FD0D57}"/>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7FA6D00-E434-68A6-C241-0784AE343D2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4BB4B11-E64C-85B8-E914-128E3BD2025A}"/>
              </a:ext>
            </a:extLst>
          </p:cNvPr>
          <p:cNvSpPr>
            <a:spLocks noGrp="1"/>
          </p:cNvSpPr>
          <p:nvPr>
            <p:ph type="dt" sz="half" idx="10"/>
          </p:nvPr>
        </p:nvSpPr>
        <p:spPr/>
        <p:txBody>
          <a:bodyPr/>
          <a:lstStyle/>
          <a:p>
            <a:fld id="{C5648AB2-38D5-EF4A-8BBF-9B724A534781}" type="datetimeFigureOut">
              <a:rPr lang="en-US" smtClean="0"/>
              <a:t>12/16/22</a:t>
            </a:fld>
            <a:endParaRPr lang="en-US"/>
          </a:p>
        </p:txBody>
      </p:sp>
      <p:sp>
        <p:nvSpPr>
          <p:cNvPr id="5" name="Footer Placeholder 4">
            <a:extLst>
              <a:ext uri="{FF2B5EF4-FFF2-40B4-BE49-F238E27FC236}">
                <a16:creationId xmlns:a16="http://schemas.microsoft.com/office/drawing/2014/main" id="{E1F14A93-A993-F533-07CF-CBF5A7DBC3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844ED8-79BC-1CA9-499C-960BD81F76C0}"/>
              </a:ext>
            </a:extLst>
          </p:cNvPr>
          <p:cNvSpPr>
            <a:spLocks noGrp="1"/>
          </p:cNvSpPr>
          <p:nvPr>
            <p:ph type="sldNum" sz="quarter" idx="12"/>
          </p:nvPr>
        </p:nvSpPr>
        <p:spPr/>
        <p:txBody>
          <a:bodyPr/>
          <a:lstStyle/>
          <a:p>
            <a:fld id="{80C00709-044A-D041-80F7-FC1C8EC35189}" type="slidenum">
              <a:rPr lang="en-US" smtClean="0"/>
              <a:t>‹#›</a:t>
            </a:fld>
            <a:endParaRPr lang="en-US"/>
          </a:p>
        </p:txBody>
      </p:sp>
    </p:spTree>
    <p:extLst>
      <p:ext uri="{BB962C8B-B14F-4D97-AF65-F5344CB8AC3E}">
        <p14:creationId xmlns:p14="http://schemas.microsoft.com/office/powerpoint/2010/main" val="1813033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F7647D-FD4D-656E-4346-B37C93224AF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748E87C-41DD-39C7-E5FF-4A45B08EA33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7597F41-4678-19BE-E079-915330B4D218}"/>
              </a:ext>
            </a:extLst>
          </p:cNvPr>
          <p:cNvSpPr>
            <a:spLocks noGrp="1"/>
          </p:cNvSpPr>
          <p:nvPr>
            <p:ph type="dt" sz="half" idx="10"/>
          </p:nvPr>
        </p:nvSpPr>
        <p:spPr/>
        <p:txBody>
          <a:bodyPr/>
          <a:lstStyle/>
          <a:p>
            <a:fld id="{C5648AB2-38D5-EF4A-8BBF-9B724A534781}" type="datetimeFigureOut">
              <a:rPr lang="en-US" smtClean="0"/>
              <a:t>12/16/22</a:t>
            </a:fld>
            <a:endParaRPr lang="en-US"/>
          </a:p>
        </p:txBody>
      </p:sp>
      <p:sp>
        <p:nvSpPr>
          <p:cNvPr id="5" name="Footer Placeholder 4">
            <a:extLst>
              <a:ext uri="{FF2B5EF4-FFF2-40B4-BE49-F238E27FC236}">
                <a16:creationId xmlns:a16="http://schemas.microsoft.com/office/drawing/2014/main" id="{84540592-C773-F424-B2E8-246FA65D2F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B75F36-9334-62E5-B226-DC135AE27B3B}"/>
              </a:ext>
            </a:extLst>
          </p:cNvPr>
          <p:cNvSpPr>
            <a:spLocks noGrp="1"/>
          </p:cNvSpPr>
          <p:nvPr>
            <p:ph type="sldNum" sz="quarter" idx="12"/>
          </p:nvPr>
        </p:nvSpPr>
        <p:spPr/>
        <p:txBody>
          <a:bodyPr/>
          <a:lstStyle/>
          <a:p>
            <a:fld id="{80C00709-044A-D041-80F7-FC1C8EC35189}" type="slidenum">
              <a:rPr lang="en-US" smtClean="0"/>
              <a:t>‹#›</a:t>
            </a:fld>
            <a:endParaRPr lang="en-US"/>
          </a:p>
        </p:txBody>
      </p:sp>
    </p:spTree>
    <p:extLst>
      <p:ext uri="{BB962C8B-B14F-4D97-AF65-F5344CB8AC3E}">
        <p14:creationId xmlns:p14="http://schemas.microsoft.com/office/powerpoint/2010/main" val="949310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D0707-8ED8-1808-9CB1-B0C25F3BBF5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B1FCC68-E42C-35C8-5F89-23EE1FFE2FE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5340EE4-F400-8E57-CA8E-297D7030227F}"/>
              </a:ext>
            </a:extLst>
          </p:cNvPr>
          <p:cNvSpPr>
            <a:spLocks noGrp="1"/>
          </p:cNvSpPr>
          <p:nvPr>
            <p:ph type="dt" sz="half" idx="10"/>
          </p:nvPr>
        </p:nvSpPr>
        <p:spPr/>
        <p:txBody>
          <a:bodyPr/>
          <a:lstStyle/>
          <a:p>
            <a:fld id="{C5648AB2-38D5-EF4A-8BBF-9B724A534781}" type="datetimeFigureOut">
              <a:rPr lang="en-US" smtClean="0"/>
              <a:t>12/16/22</a:t>
            </a:fld>
            <a:endParaRPr lang="en-US"/>
          </a:p>
        </p:txBody>
      </p:sp>
      <p:sp>
        <p:nvSpPr>
          <p:cNvPr id="5" name="Footer Placeholder 4">
            <a:extLst>
              <a:ext uri="{FF2B5EF4-FFF2-40B4-BE49-F238E27FC236}">
                <a16:creationId xmlns:a16="http://schemas.microsoft.com/office/drawing/2014/main" id="{04463178-525A-64BE-C3A7-8E878F4CAA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C8511C-378D-2162-472D-4533B4EEC4E1}"/>
              </a:ext>
            </a:extLst>
          </p:cNvPr>
          <p:cNvSpPr>
            <a:spLocks noGrp="1"/>
          </p:cNvSpPr>
          <p:nvPr>
            <p:ph type="sldNum" sz="quarter" idx="12"/>
          </p:nvPr>
        </p:nvSpPr>
        <p:spPr/>
        <p:txBody>
          <a:bodyPr/>
          <a:lstStyle/>
          <a:p>
            <a:fld id="{80C00709-044A-D041-80F7-FC1C8EC35189}" type="slidenum">
              <a:rPr lang="en-US" smtClean="0"/>
              <a:t>‹#›</a:t>
            </a:fld>
            <a:endParaRPr lang="en-US"/>
          </a:p>
        </p:txBody>
      </p:sp>
    </p:spTree>
    <p:extLst>
      <p:ext uri="{BB962C8B-B14F-4D97-AF65-F5344CB8AC3E}">
        <p14:creationId xmlns:p14="http://schemas.microsoft.com/office/powerpoint/2010/main" val="1929346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C6441-01B7-97B0-090D-26A23CDFFBD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A2BA17A-233B-1D53-F6DE-5D3CBAA82E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92B9AF1-BD03-1E6B-9A20-0E348B5E5F12}"/>
              </a:ext>
            </a:extLst>
          </p:cNvPr>
          <p:cNvSpPr>
            <a:spLocks noGrp="1"/>
          </p:cNvSpPr>
          <p:nvPr>
            <p:ph type="dt" sz="half" idx="10"/>
          </p:nvPr>
        </p:nvSpPr>
        <p:spPr/>
        <p:txBody>
          <a:bodyPr/>
          <a:lstStyle/>
          <a:p>
            <a:fld id="{C5648AB2-38D5-EF4A-8BBF-9B724A534781}" type="datetimeFigureOut">
              <a:rPr lang="en-US" smtClean="0"/>
              <a:t>12/16/22</a:t>
            </a:fld>
            <a:endParaRPr lang="en-US"/>
          </a:p>
        </p:txBody>
      </p:sp>
      <p:sp>
        <p:nvSpPr>
          <p:cNvPr id="5" name="Footer Placeholder 4">
            <a:extLst>
              <a:ext uri="{FF2B5EF4-FFF2-40B4-BE49-F238E27FC236}">
                <a16:creationId xmlns:a16="http://schemas.microsoft.com/office/drawing/2014/main" id="{25F5FE49-73C7-FA6F-E716-7A2C48B388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C38765-1A53-A192-0126-19F4EC2EDCAD}"/>
              </a:ext>
            </a:extLst>
          </p:cNvPr>
          <p:cNvSpPr>
            <a:spLocks noGrp="1"/>
          </p:cNvSpPr>
          <p:nvPr>
            <p:ph type="sldNum" sz="quarter" idx="12"/>
          </p:nvPr>
        </p:nvSpPr>
        <p:spPr/>
        <p:txBody>
          <a:bodyPr/>
          <a:lstStyle/>
          <a:p>
            <a:fld id="{80C00709-044A-D041-80F7-FC1C8EC35189}" type="slidenum">
              <a:rPr lang="en-US" smtClean="0"/>
              <a:t>‹#›</a:t>
            </a:fld>
            <a:endParaRPr lang="en-US"/>
          </a:p>
        </p:txBody>
      </p:sp>
    </p:spTree>
    <p:extLst>
      <p:ext uri="{BB962C8B-B14F-4D97-AF65-F5344CB8AC3E}">
        <p14:creationId xmlns:p14="http://schemas.microsoft.com/office/powerpoint/2010/main" val="583446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BF702-67A5-26EE-30FD-98AB3A8CE75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5D398E3-5E1E-8237-8A8F-C41427A8789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5B6775C-4F66-E1AD-BDA6-41DAD03193E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9C181B7F-22CD-C425-5AA8-880321B8FF6C}"/>
              </a:ext>
            </a:extLst>
          </p:cNvPr>
          <p:cNvSpPr>
            <a:spLocks noGrp="1"/>
          </p:cNvSpPr>
          <p:nvPr>
            <p:ph type="dt" sz="half" idx="10"/>
          </p:nvPr>
        </p:nvSpPr>
        <p:spPr/>
        <p:txBody>
          <a:bodyPr/>
          <a:lstStyle/>
          <a:p>
            <a:fld id="{C5648AB2-38D5-EF4A-8BBF-9B724A534781}" type="datetimeFigureOut">
              <a:rPr lang="en-US" smtClean="0"/>
              <a:t>12/16/22</a:t>
            </a:fld>
            <a:endParaRPr lang="en-US"/>
          </a:p>
        </p:txBody>
      </p:sp>
      <p:sp>
        <p:nvSpPr>
          <p:cNvPr id="6" name="Footer Placeholder 5">
            <a:extLst>
              <a:ext uri="{FF2B5EF4-FFF2-40B4-BE49-F238E27FC236}">
                <a16:creationId xmlns:a16="http://schemas.microsoft.com/office/drawing/2014/main" id="{AFCA6376-7CE9-F9B6-0BE6-97A55FFA41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6BD21D-72B6-140D-50AF-285E28535C55}"/>
              </a:ext>
            </a:extLst>
          </p:cNvPr>
          <p:cNvSpPr>
            <a:spLocks noGrp="1"/>
          </p:cNvSpPr>
          <p:nvPr>
            <p:ph type="sldNum" sz="quarter" idx="12"/>
          </p:nvPr>
        </p:nvSpPr>
        <p:spPr/>
        <p:txBody>
          <a:bodyPr/>
          <a:lstStyle/>
          <a:p>
            <a:fld id="{80C00709-044A-D041-80F7-FC1C8EC35189}" type="slidenum">
              <a:rPr lang="en-US" smtClean="0"/>
              <a:t>‹#›</a:t>
            </a:fld>
            <a:endParaRPr lang="en-US"/>
          </a:p>
        </p:txBody>
      </p:sp>
    </p:spTree>
    <p:extLst>
      <p:ext uri="{BB962C8B-B14F-4D97-AF65-F5344CB8AC3E}">
        <p14:creationId xmlns:p14="http://schemas.microsoft.com/office/powerpoint/2010/main" val="1700639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99F10-3187-067B-FF0D-E811E306F28E}"/>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DBE751E-8CA9-BD39-1FBF-AF24EF11E5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FEF7040-56C7-29A1-FBA1-00217C69366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99FBFA72-EC5F-53DC-826C-A5DEC0787C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58E0940-945B-B7CF-2F6C-FBCA7BC6DC0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0B3C329-57EF-CC8F-3EC7-6C83B8A5D91B}"/>
              </a:ext>
            </a:extLst>
          </p:cNvPr>
          <p:cNvSpPr>
            <a:spLocks noGrp="1"/>
          </p:cNvSpPr>
          <p:nvPr>
            <p:ph type="dt" sz="half" idx="10"/>
          </p:nvPr>
        </p:nvSpPr>
        <p:spPr/>
        <p:txBody>
          <a:bodyPr/>
          <a:lstStyle/>
          <a:p>
            <a:fld id="{C5648AB2-38D5-EF4A-8BBF-9B724A534781}" type="datetimeFigureOut">
              <a:rPr lang="en-US" smtClean="0"/>
              <a:t>12/16/22</a:t>
            </a:fld>
            <a:endParaRPr lang="en-US"/>
          </a:p>
        </p:txBody>
      </p:sp>
      <p:sp>
        <p:nvSpPr>
          <p:cNvPr id="8" name="Footer Placeholder 7">
            <a:extLst>
              <a:ext uri="{FF2B5EF4-FFF2-40B4-BE49-F238E27FC236}">
                <a16:creationId xmlns:a16="http://schemas.microsoft.com/office/drawing/2014/main" id="{21E6C414-A8CC-D4FF-D25D-EDA5675558F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A3546E-D0A6-6937-CEB2-F9A2DDDEC2CC}"/>
              </a:ext>
            </a:extLst>
          </p:cNvPr>
          <p:cNvSpPr>
            <a:spLocks noGrp="1"/>
          </p:cNvSpPr>
          <p:nvPr>
            <p:ph type="sldNum" sz="quarter" idx="12"/>
          </p:nvPr>
        </p:nvSpPr>
        <p:spPr/>
        <p:txBody>
          <a:bodyPr/>
          <a:lstStyle/>
          <a:p>
            <a:fld id="{80C00709-044A-D041-80F7-FC1C8EC35189}" type="slidenum">
              <a:rPr lang="en-US" smtClean="0"/>
              <a:t>‹#›</a:t>
            </a:fld>
            <a:endParaRPr lang="en-US"/>
          </a:p>
        </p:txBody>
      </p:sp>
    </p:spTree>
    <p:extLst>
      <p:ext uri="{BB962C8B-B14F-4D97-AF65-F5344CB8AC3E}">
        <p14:creationId xmlns:p14="http://schemas.microsoft.com/office/powerpoint/2010/main" val="458910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F6890-9A53-0EA4-58F2-19B86EC456E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590DC5A5-57BF-FE6D-11C4-0691C7364382}"/>
              </a:ext>
            </a:extLst>
          </p:cNvPr>
          <p:cNvSpPr>
            <a:spLocks noGrp="1"/>
          </p:cNvSpPr>
          <p:nvPr>
            <p:ph type="dt" sz="half" idx="10"/>
          </p:nvPr>
        </p:nvSpPr>
        <p:spPr/>
        <p:txBody>
          <a:bodyPr/>
          <a:lstStyle/>
          <a:p>
            <a:fld id="{C5648AB2-38D5-EF4A-8BBF-9B724A534781}" type="datetimeFigureOut">
              <a:rPr lang="en-US" smtClean="0"/>
              <a:t>12/16/22</a:t>
            </a:fld>
            <a:endParaRPr lang="en-US"/>
          </a:p>
        </p:txBody>
      </p:sp>
      <p:sp>
        <p:nvSpPr>
          <p:cNvPr id="4" name="Footer Placeholder 3">
            <a:extLst>
              <a:ext uri="{FF2B5EF4-FFF2-40B4-BE49-F238E27FC236}">
                <a16:creationId xmlns:a16="http://schemas.microsoft.com/office/drawing/2014/main" id="{F645BA0E-B999-8C42-5EB5-B9971B0FB51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385692C-832C-F94B-A644-199C944D8E24}"/>
              </a:ext>
            </a:extLst>
          </p:cNvPr>
          <p:cNvSpPr>
            <a:spLocks noGrp="1"/>
          </p:cNvSpPr>
          <p:nvPr>
            <p:ph type="sldNum" sz="quarter" idx="12"/>
          </p:nvPr>
        </p:nvSpPr>
        <p:spPr/>
        <p:txBody>
          <a:bodyPr/>
          <a:lstStyle/>
          <a:p>
            <a:fld id="{80C00709-044A-D041-80F7-FC1C8EC35189}" type="slidenum">
              <a:rPr lang="en-US" smtClean="0"/>
              <a:t>‹#›</a:t>
            </a:fld>
            <a:endParaRPr lang="en-US"/>
          </a:p>
        </p:txBody>
      </p:sp>
    </p:spTree>
    <p:extLst>
      <p:ext uri="{BB962C8B-B14F-4D97-AF65-F5344CB8AC3E}">
        <p14:creationId xmlns:p14="http://schemas.microsoft.com/office/powerpoint/2010/main" val="3682330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01A81E-41ED-0FB1-6033-DDA1FD8A4C36}"/>
              </a:ext>
            </a:extLst>
          </p:cNvPr>
          <p:cNvSpPr>
            <a:spLocks noGrp="1"/>
          </p:cNvSpPr>
          <p:nvPr>
            <p:ph type="dt" sz="half" idx="10"/>
          </p:nvPr>
        </p:nvSpPr>
        <p:spPr/>
        <p:txBody>
          <a:bodyPr/>
          <a:lstStyle/>
          <a:p>
            <a:fld id="{C5648AB2-38D5-EF4A-8BBF-9B724A534781}" type="datetimeFigureOut">
              <a:rPr lang="en-US" smtClean="0"/>
              <a:t>12/16/22</a:t>
            </a:fld>
            <a:endParaRPr lang="en-US"/>
          </a:p>
        </p:txBody>
      </p:sp>
      <p:sp>
        <p:nvSpPr>
          <p:cNvPr id="3" name="Footer Placeholder 2">
            <a:extLst>
              <a:ext uri="{FF2B5EF4-FFF2-40B4-BE49-F238E27FC236}">
                <a16:creationId xmlns:a16="http://schemas.microsoft.com/office/drawing/2014/main" id="{FDCF2820-FB3A-E2E8-2D39-51720EBF610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6EADA6D-4E58-B31F-EA3D-A6A36BD07514}"/>
              </a:ext>
            </a:extLst>
          </p:cNvPr>
          <p:cNvSpPr>
            <a:spLocks noGrp="1"/>
          </p:cNvSpPr>
          <p:nvPr>
            <p:ph type="sldNum" sz="quarter" idx="12"/>
          </p:nvPr>
        </p:nvSpPr>
        <p:spPr/>
        <p:txBody>
          <a:bodyPr/>
          <a:lstStyle/>
          <a:p>
            <a:fld id="{80C00709-044A-D041-80F7-FC1C8EC35189}" type="slidenum">
              <a:rPr lang="en-US" smtClean="0"/>
              <a:t>‹#›</a:t>
            </a:fld>
            <a:endParaRPr lang="en-US"/>
          </a:p>
        </p:txBody>
      </p:sp>
    </p:spTree>
    <p:extLst>
      <p:ext uri="{BB962C8B-B14F-4D97-AF65-F5344CB8AC3E}">
        <p14:creationId xmlns:p14="http://schemas.microsoft.com/office/powerpoint/2010/main" val="3521930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A0D33-FE89-6B34-E5F2-629A9D8CEA4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9CEA50FE-E266-EC50-C23B-D95DCD53BC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C068A09-BFC7-5477-74EE-C52C0D74C3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3CB755B-807E-8F57-A1BF-2115469BA79D}"/>
              </a:ext>
            </a:extLst>
          </p:cNvPr>
          <p:cNvSpPr>
            <a:spLocks noGrp="1"/>
          </p:cNvSpPr>
          <p:nvPr>
            <p:ph type="dt" sz="half" idx="10"/>
          </p:nvPr>
        </p:nvSpPr>
        <p:spPr/>
        <p:txBody>
          <a:bodyPr/>
          <a:lstStyle/>
          <a:p>
            <a:fld id="{C5648AB2-38D5-EF4A-8BBF-9B724A534781}" type="datetimeFigureOut">
              <a:rPr lang="en-US" smtClean="0"/>
              <a:t>12/16/22</a:t>
            </a:fld>
            <a:endParaRPr lang="en-US"/>
          </a:p>
        </p:txBody>
      </p:sp>
      <p:sp>
        <p:nvSpPr>
          <p:cNvPr id="6" name="Footer Placeholder 5">
            <a:extLst>
              <a:ext uri="{FF2B5EF4-FFF2-40B4-BE49-F238E27FC236}">
                <a16:creationId xmlns:a16="http://schemas.microsoft.com/office/drawing/2014/main" id="{50BEDA75-C02E-0993-4075-39D7A9EFAF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4AF55C-3160-637E-A565-96E958528FA4}"/>
              </a:ext>
            </a:extLst>
          </p:cNvPr>
          <p:cNvSpPr>
            <a:spLocks noGrp="1"/>
          </p:cNvSpPr>
          <p:nvPr>
            <p:ph type="sldNum" sz="quarter" idx="12"/>
          </p:nvPr>
        </p:nvSpPr>
        <p:spPr/>
        <p:txBody>
          <a:bodyPr/>
          <a:lstStyle/>
          <a:p>
            <a:fld id="{80C00709-044A-D041-80F7-FC1C8EC35189}" type="slidenum">
              <a:rPr lang="en-US" smtClean="0"/>
              <a:t>‹#›</a:t>
            </a:fld>
            <a:endParaRPr lang="en-US"/>
          </a:p>
        </p:txBody>
      </p:sp>
    </p:spTree>
    <p:extLst>
      <p:ext uri="{BB962C8B-B14F-4D97-AF65-F5344CB8AC3E}">
        <p14:creationId xmlns:p14="http://schemas.microsoft.com/office/powerpoint/2010/main" val="47140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35EB5-67D5-2421-65D8-13CDFFCF870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B2C869F7-C0E4-67F7-4D76-B5751941C0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03D353-0B8B-BBED-D53B-C1EF149531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2EEA2A7-6131-871B-FF93-5AAB505FACA7}"/>
              </a:ext>
            </a:extLst>
          </p:cNvPr>
          <p:cNvSpPr>
            <a:spLocks noGrp="1"/>
          </p:cNvSpPr>
          <p:nvPr>
            <p:ph type="dt" sz="half" idx="10"/>
          </p:nvPr>
        </p:nvSpPr>
        <p:spPr/>
        <p:txBody>
          <a:bodyPr/>
          <a:lstStyle/>
          <a:p>
            <a:fld id="{C5648AB2-38D5-EF4A-8BBF-9B724A534781}" type="datetimeFigureOut">
              <a:rPr lang="en-US" smtClean="0"/>
              <a:t>12/16/22</a:t>
            </a:fld>
            <a:endParaRPr lang="en-US"/>
          </a:p>
        </p:txBody>
      </p:sp>
      <p:sp>
        <p:nvSpPr>
          <p:cNvPr id="6" name="Footer Placeholder 5">
            <a:extLst>
              <a:ext uri="{FF2B5EF4-FFF2-40B4-BE49-F238E27FC236}">
                <a16:creationId xmlns:a16="http://schemas.microsoft.com/office/drawing/2014/main" id="{675DB913-5A74-CDA7-1F2B-F8AF754ADB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D2687D-5D57-7179-ABA0-C7677773DF4C}"/>
              </a:ext>
            </a:extLst>
          </p:cNvPr>
          <p:cNvSpPr>
            <a:spLocks noGrp="1"/>
          </p:cNvSpPr>
          <p:nvPr>
            <p:ph type="sldNum" sz="quarter" idx="12"/>
          </p:nvPr>
        </p:nvSpPr>
        <p:spPr/>
        <p:txBody>
          <a:bodyPr/>
          <a:lstStyle/>
          <a:p>
            <a:fld id="{80C00709-044A-D041-80F7-FC1C8EC35189}" type="slidenum">
              <a:rPr lang="en-US" smtClean="0"/>
              <a:t>‹#›</a:t>
            </a:fld>
            <a:endParaRPr lang="en-US"/>
          </a:p>
        </p:txBody>
      </p:sp>
    </p:spTree>
    <p:extLst>
      <p:ext uri="{BB962C8B-B14F-4D97-AF65-F5344CB8AC3E}">
        <p14:creationId xmlns:p14="http://schemas.microsoft.com/office/powerpoint/2010/main" val="27011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5E07AF-2558-7249-6ED0-B621F2A4D3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3A367F6-C17C-F44B-50AE-7852907A64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58C23EC-E16B-F071-36A0-E6CDF2D3F9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648AB2-38D5-EF4A-8BBF-9B724A534781}" type="datetimeFigureOut">
              <a:rPr lang="en-US" smtClean="0"/>
              <a:t>12/16/22</a:t>
            </a:fld>
            <a:endParaRPr lang="en-US"/>
          </a:p>
        </p:txBody>
      </p:sp>
      <p:sp>
        <p:nvSpPr>
          <p:cNvPr id="5" name="Footer Placeholder 4">
            <a:extLst>
              <a:ext uri="{FF2B5EF4-FFF2-40B4-BE49-F238E27FC236}">
                <a16:creationId xmlns:a16="http://schemas.microsoft.com/office/drawing/2014/main" id="{C3135DE4-DC69-50CD-EFF7-F5F541B66F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A5F32A-509D-7C34-7343-712D8A0AC9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C00709-044A-D041-80F7-FC1C8EC35189}" type="slidenum">
              <a:rPr lang="en-US" smtClean="0"/>
              <a:t>‹#›</a:t>
            </a:fld>
            <a:endParaRPr lang="en-US"/>
          </a:p>
        </p:txBody>
      </p:sp>
    </p:spTree>
    <p:extLst>
      <p:ext uri="{BB962C8B-B14F-4D97-AF65-F5344CB8AC3E}">
        <p14:creationId xmlns:p14="http://schemas.microsoft.com/office/powerpoint/2010/main" val="29193170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hyperlink" Target="https://arxiv.org/search/cs?searchtype=author&amp;query=Bochkovskiy%2C+A" TargetMode="External"/><Relationship Id="rId2" Type="http://schemas.openxmlformats.org/officeDocument/2006/relationships/hyperlink" Target="https://arxiv.org/search/cs?searchtype=author&amp;query=Wang%2C+C" TargetMode="External"/><Relationship Id="rId1" Type="http://schemas.openxmlformats.org/officeDocument/2006/relationships/slideLayout" Target="../slideLayouts/slideLayout2.xml"/><Relationship Id="rId4" Type="http://schemas.openxmlformats.org/officeDocument/2006/relationships/hyperlink" Target="https://arxiv.org/search/cs?searchtype=author&amp;query=Liao%2C+H+M"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613AC2-EF77-845F-9D32-83705394264D}"/>
              </a:ext>
            </a:extLst>
          </p:cNvPr>
          <p:cNvSpPr>
            <a:spLocks noGrp="1"/>
          </p:cNvSpPr>
          <p:nvPr>
            <p:ph type="ctrTitle"/>
          </p:nvPr>
        </p:nvSpPr>
        <p:spPr>
          <a:xfrm>
            <a:off x="838199" y="1093788"/>
            <a:ext cx="10506455" cy="2967208"/>
          </a:xfrm>
        </p:spPr>
        <p:txBody>
          <a:bodyPr>
            <a:normAutofit/>
          </a:bodyPr>
          <a:lstStyle/>
          <a:p>
            <a:pPr algn="l"/>
            <a:r>
              <a:rPr lang="en-IN" sz="5000" b="1">
                <a:effectLst/>
                <a:latin typeface="Calibri Light" panose="020F0302020204030204" pitchFamily="34" charset="0"/>
                <a:ea typeface="Arial" panose="020B0604020202020204" pitchFamily="34" charset="0"/>
              </a:rPr>
              <a:t>VIDEO IMAGE PROCESSING OF COVID RESTRICTIONS AT CARE HOMES</a:t>
            </a:r>
            <a:br>
              <a:rPr lang="en-IN" sz="5000">
                <a:effectLst/>
                <a:latin typeface="Times New Roman" panose="02020603050405020304" pitchFamily="18" charset="0"/>
                <a:ea typeface="Times New Roman" panose="02020603050405020304" pitchFamily="18" charset="0"/>
              </a:rPr>
            </a:br>
            <a:endParaRPr lang="en-US" sz="5000"/>
          </a:p>
        </p:txBody>
      </p:sp>
      <p:sp>
        <p:nvSpPr>
          <p:cNvPr id="3" name="Subtitle 2">
            <a:extLst>
              <a:ext uri="{FF2B5EF4-FFF2-40B4-BE49-F238E27FC236}">
                <a16:creationId xmlns:a16="http://schemas.microsoft.com/office/drawing/2014/main" id="{DDE48C20-9079-A1E6-F0D0-CCD61FA571E7}"/>
              </a:ext>
            </a:extLst>
          </p:cNvPr>
          <p:cNvSpPr>
            <a:spLocks noGrp="1"/>
          </p:cNvSpPr>
          <p:nvPr>
            <p:ph type="subTitle" idx="1"/>
          </p:nvPr>
        </p:nvSpPr>
        <p:spPr>
          <a:xfrm>
            <a:off x="7400924" y="4619624"/>
            <a:ext cx="3946779" cy="1038225"/>
          </a:xfrm>
        </p:spPr>
        <p:txBody>
          <a:bodyPr>
            <a:normAutofit/>
          </a:bodyPr>
          <a:lstStyle/>
          <a:p>
            <a:pPr algn="r"/>
            <a:r>
              <a:rPr lang="en-IN" sz="2200" b="1">
                <a:effectLst/>
                <a:latin typeface="Arial" panose="020B0604020202020204" pitchFamily="34" charset="0"/>
                <a:ea typeface="Arial" panose="020B0604020202020204" pitchFamily="34" charset="0"/>
              </a:rPr>
              <a:t>VINITH KARUPPAGOUNDER SUBRAMANI (2136530)</a:t>
            </a:r>
            <a:endParaRPr lang="en-IN" sz="2200">
              <a:effectLst/>
              <a:latin typeface="Times New Roman" panose="02020603050405020304" pitchFamily="18" charset="0"/>
              <a:ea typeface="Times New Roman" panose="02020603050405020304" pitchFamily="18" charset="0"/>
            </a:endParaRPr>
          </a:p>
          <a:p>
            <a:pPr algn="r"/>
            <a:endParaRPr lang="en-US" sz="2200"/>
          </a:p>
        </p:txBody>
      </p:sp>
      <p:sp>
        <p:nvSpPr>
          <p:cNvPr id="10" name="Rectangle 9">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11046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51B986F-477B-1B2F-33D7-189CE598B312}"/>
              </a:ext>
            </a:extLst>
          </p:cNvPr>
          <p:cNvSpPr>
            <a:spLocks noGrp="1"/>
          </p:cNvSpPr>
          <p:nvPr>
            <p:ph type="title"/>
          </p:nvPr>
        </p:nvSpPr>
        <p:spPr>
          <a:xfrm>
            <a:off x="1383564" y="348865"/>
            <a:ext cx="9718111" cy="1576446"/>
          </a:xfrm>
        </p:spPr>
        <p:txBody>
          <a:bodyPr anchor="ctr">
            <a:normAutofit/>
          </a:bodyPr>
          <a:lstStyle/>
          <a:p>
            <a:r>
              <a:rPr lang="en-US" sz="2500">
                <a:solidFill>
                  <a:srgbClr val="FFFFFF"/>
                </a:solidFill>
              </a:rPr>
              <a:t>OBJECT DETECTION (FACE DETECTION &amp; SOCIAL DISTANCING) METRICS</a:t>
            </a:r>
            <a:br>
              <a:rPr lang="en-US" sz="2500">
                <a:solidFill>
                  <a:srgbClr val="FFFFFF"/>
                </a:solidFill>
              </a:rPr>
            </a:br>
            <a:br>
              <a:rPr lang="en-US" sz="2500">
                <a:solidFill>
                  <a:srgbClr val="FFFFFF"/>
                </a:solidFill>
              </a:rPr>
            </a:br>
            <a:br>
              <a:rPr lang="en-US" sz="2500">
                <a:solidFill>
                  <a:srgbClr val="FFFFFF"/>
                </a:solidFill>
              </a:rPr>
            </a:br>
            <a:endParaRPr lang="en-US" sz="2500">
              <a:solidFill>
                <a:srgbClr val="FFFFFF"/>
              </a:solidFill>
            </a:endParaRPr>
          </a:p>
        </p:txBody>
      </p:sp>
      <p:graphicFrame>
        <p:nvGraphicFramePr>
          <p:cNvPr id="5" name="Content Placeholder 2">
            <a:extLst>
              <a:ext uri="{FF2B5EF4-FFF2-40B4-BE49-F238E27FC236}">
                <a16:creationId xmlns:a16="http://schemas.microsoft.com/office/drawing/2014/main" id="{2075A178-421C-E6AF-EAA3-CB0E30FF985C}"/>
              </a:ext>
            </a:extLst>
          </p:cNvPr>
          <p:cNvGraphicFramePr>
            <a:graphicFrameLocks noGrp="1"/>
          </p:cNvGraphicFramePr>
          <p:nvPr>
            <p:ph idx="1"/>
            <p:extLst>
              <p:ext uri="{D42A27DB-BD31-4B8C-83A1-F6EECF244321}">
                <p14:modId xmlns:p14="http://schemas.microsoft.com/office/powerpoint/2010/main" val="1156568917"/>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7041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F9249E2-2851-4C9F-5E91-410DEEBBA515}"/>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Discussion</a:t>
            </a:r>
          </a:p>
        </p:txBody>
      </p:sp>
      <p:graphicFrame>
        <p:nvGraphicFramePr>
          <p:cNvPr id="5" name="Content Placeholder 2">
            <a:extLst>
              <a:ext uri="{FF2B5EF4-FFF2-40B4-BE49-F238E27FC236}">
                <a16:creationId xmlns:a16="http://schemas.microsoft.com/office/drawing/2014/main" id="{E2DFAEDE-7934-D414-583A-377AA80B71D8}"/>
              </a:ext>
            </a:extLst>
          </p:cNvPr>
          <p:cNvGraphicFramePr>
            <a:graphicFrameLocks noGrp="1"/>
          </p:cNvGraphicFramePr>
          <p:nvPr>
            <p:ph idx="1"/>
            <p:extLst>
              <p:ext uri="{D42A27DB-BD31-4B8C-83A1-F6EECF244321}">
                <p14:modId xmlns:p14="http://schemas.microsoft.com/office/powerpoint/2010/main" val="301917532"/>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97315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E349244-812F-CF9F-9D1F-817A6C295F68}"/>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Discussion</a:t>
            </a:r>
          </a:p>
        </p:txBody>
      </p:sp>
      <p:graphicFrame>
        <p:nvGraphicFramePr>
          <p:cNvPr id="5" name="Content Placeholder 2">
            <a:extLst>
              <a:ext uri="{FF2B5EF4-FFF2-40B4-BE49-F238E27FC236}">
                <a16:creationId xmlns:a16="http://schemas.microsoft.com/office/drawing/2014/main" id="{C4B28D82-8DA1-A5B2-32CB-3A0637433676}"/>
              </a:ext>
            </a:extLst>
          </p:cNvPr>
          <p:cNvGraphicFramePr>
            <a:graphicFrameLocks noGrp="1"/>
          </p:cNvGraphicFramePr>
          <p:nvPr>
            <p:ph idx="1"/>
            <p:extLst>
              <p:ext uri="{D42A27DB-BD31-4B8C-83A1-F6EECF244321}">
                <p14:modId xmlns:p14="http://schemas.microsoft.com/office/powerpoint/2010/main" val="3396297211"/>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76599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9B220F-EB04-7208-19F3-2B16675D3FD6}"/>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Discussion</a:t>
            </a:r>
          </a:p>
        </p:txBody>
      </p:sp>
      <p:graphicFrame>
        <p:nvGraphicFramePr>
          <p:cNvPr id="5" name="Content Placeholder 2">
            <a:extLst>
              <a:ext uri="{FF2B5EF4-FFF2-40B4-BE49-F238E27FC236}">
                <a16:creationId xmlns:a16="http://schemas.microsoft.com/office/drawing/2014/main" id="{19EFF6E9-7DCA-A5AD-0C14-6D8FC1E5D455}"/>
              </a:ext>
            </a:extLst>
          </p:cNvPr>
          <p:cNvGraphicFramePr>
            <a:graphicFrameLocks noGrp="1"/>
          </p:cNvGraphicFramePr>
          <p:nvPr>
            <p:ph idx="1"/>
            <p:extLst>
              <p:ext uri="{D42A27DB-BD31-4B8C-83A1-F6EECF244321}">
                <p14:modId xmlns:p14="http://schemas.microsoft.com/office/powerpoint/2010/main" val="1183080179"/>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4497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484641A-70A5-1754-C2AC-ED460A4A2399}"/>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Discussion</a:t>
            </a:r>
          </a:p>
        </p:txBody>
      </p:sp>
      <p:graphicFrame>
        <p:nvGraphicFramePr>
          <p:cNvPr id="5" name="Content Placeholder 2">
            <a:extLst>
              <a:ext uri="{FF2B5EF4-FFF2-40B4-BE49-F238E27FC236}">
                <a16:creationId xmlns:a16="http://schemas.microsoft.com/office/drawing/2014/main" id="{0271019B-6486-46D6-F5C8-5501CAFD3315}"/>
              </a:ext>
            </a:extLst>
          </p:cNvPr>
          <p:cNvGraphicFramePr>
            <a:graphicFrameLocks noGrp="1"/>
          </p:cNvGraphicFramePr>
          <p:nvPr>
            <p:ph idx="1"/>
            <p:extLst>
              <p:ext uri="{D42A27DB-BD31-4B8C-83A1-F6EECF244321}">
                <p14:modId xmlns:p14="http://schemas.microsoft.com/office/powerpoint/2010/main" val="3933617296"/>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64772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EF89A09-169C-8788-EA63-90D39B1A05BA}"/>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Future Works</a:t>
            </a:r>
          </a:p>
        </p:txBody>
      </p:sp>
      <p:graphicFrame>
        <p:nvGraphicFramePr>
          <p:cNvPr id="5" name="Content Placeholder 2">
            <a:extLst>
              <a:ext uri="{FF2B5EF4-FFF2-40B4-BE49-F238E27FC236}">
                <a16:creationId xmlns:a16="http://schemas.microsoft.com/office/drawing/2014/main" id="{4C54FC7A-4D6D-73CB-2479-E38C97B5F075}"/>
              </a:ext>
            </a:extLst>
          </p:cNvPr>
          <p:cNvGraphicFramePr>
            <a:graphicFrameLocks noGrp="1"/>
          </p:cNvGraphicFramePr>
          <p:nvPr>
            <p:ph idx="1"/>
            <p:extLst>
              <p:ext uri="{D42A27DB-BD31-4B8C-83A1-F6EECF244321}">
                <p14:modId xmlns:p14="http://schemas.microsoft.com/office/powerpoint/2010/main" val="2858574483"/>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7414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FB71E30-7629-9EFD-AA9A-D5D283FD63F4}"/>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Conclusion</a:t>
            </a:r>
          </a:p>
        </p:txBody>
      </p:sp>
      <p:graphicFrame>
        <p:nvGraphicFramePr>
          <p:cNvPr id="5" name="Content Placeholder 2">
            <a:extLst>
              <a:ext uri="{FF2B5EF4-FFF2-40B4-BE49-F238E27FC236}">
                <a16:creationId xmlns:a16="http://schemas.microsoft.com/office/drawing/2014/main" id="{E97F3029-A326-1F45-B0E4-F0E3E1240391}"/>
              </a:ext>
            </a:extLst>
          </p:cNvPr>
          <p:cNvGraphicFramePr>
            <a:graphicFrameLocks noGrp="1"/>
          </p:cNvGraphicFramePr>
          <p:nvPr>
            <p:ph idx="1"/>
            <p:extLst>
              <p:ext uri="{D42A27DB-BD31-4B8C-83A1-F6EECF244321}">
                <p14:modId xmlns:p14="http://schemas.microsoft.com/office/powerpoint/2010/main" val="3983553110"/>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9948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7C0F07-2A4D-4F7F-81AF-FE8008264BBE}"/>
              </a:ext>
            </a:extLst>
          </p:cNvPr>
          <p:cNvSpPr>
            <a:spLocks noGrp="1"/>
          </p:cNvSpPr>
          <p:nvPr>
            <p:ph type="title"/>
          </p:nvPr>
        </p:nvSpPr>
        <p:spPr>
          <a:xfrm>
            <a:off x="838200" y="557188"/>
            <a:ext cx="10515600" cy="1133499"/>
          </a:xfrm>
        </p:spPr>
        <p:txBody>
          <a:bodyPr>
            <a:normAutofit/>
          </a:bodyPr>
          <a:lstStyle/>
          <a:p>
            <a:pPr algn="ctr"/>
            <a:r>
              <a:rPr lang="en-IN" sz="5200" b="1" kern="0">
                <a:effectLst/>
                <a:latin typeface="Calibri Light" panose="020F0302020204030204" pitchFamily="34" charset="0"/>
                <a:ea typeface="Times New Roman" panose="02020603050405020304" pitchFamily="18" charset="0"/>
                <a:cs typeface="Times New Roman" panose="02020603050405020304" pitchFamily="18" charset="0"/>
              </a:rPr>
              <a:t>PROJECT IDEA</a:t>
            </a:r>
            <a:endParaRPr lang="en-US" sz="5200"/>
          </a:p>
        </p:txBody>
      </p:sp>
      <p:graphicFrame>
        <p:nvGraphicFramePr>
          <p:cNvPr id="5" name="Content Placeholder 2">
            <a:extLst>
              <a:ext uri="{FF2B5EF4-FFF2-40B4-BE49-F238E27FC236}">
                <a16:creationId xmlns:a16="http://schemas.microsoft.com/office/drawing/2014/main" id="{E9A6DAF3-CE98-57B5-DCD9-95F31AB5F6C6}"/>
              </a:ext>
            </a:extLst>
          </p:cNvPr>
          <p:cNvGraphicFramePr>
            <a:graphicFrameLocks noGrp="1"/>
          </p:cNvGraphicFramePr>
          <p:nvPr>
            <p:ph idx="1"/>
            <p:extLst>
              <p:ext uri="{D42A27DB-BD31-4B8C-83A1-F6EECF244321}">
                <p14:modId xmlns:p14="http://schemas.microsoft.com/office/powerpoint/2010/main" val="3616462296"/>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6332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9F92E08-6120-966F-2E42-B3A8CF29E58F}"/>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Aim</a:t>
            </a:r>
          </a:p>
        </p:txBody>
      </p:sp>
      <p:graphicFrame>
        <p:nvGraphicFramePr>
          <p:cNvPr id="5" name="Content Placeholder 2">
            <a:extLst>
              <a:ext uri="{FF2B5EF4-FFF2-40B4-BE49-F238E27FC236}">
                <a16:creationId xmlns:a16="http://schemas.microsoft.com/office/drawing/2014/main" id="{4AE62AD6-D170-DDCE-812E-88AD9677969B}"/>
              </a:ext>
            </a:extLst>
          </p:cNvPr>
          <p:cNvGraphicFramePr>
            <a:graphicFrameLocks noGrp="1"/>
          </p:cNvGraphicFramePr>
          <p:nvPr>
            <p:ph idx="1"/>
            <p:extLst>
              <p:ext uri="{D42A27DB-BD31-4B8C-83A1-F6EECF244321}">
                <p14:modId xmlns:p14="http://schemas.microsoft.com/office/powerpoint/2010/main" val="55655311"/>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936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C99BC8-6EA7-0F6C-AF69-63B1117D6084}"/>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Motivation</a:t>
            </a:r>
          </a:p>
        </p:txBody>
      </p:sp>
      <p:graphicFrame>
        <p:nvGraphicFramePr>
          <p:cNvPr id="5" name="Content Placeholder 2">
            <a:extLst>
              <a:ext uri="{FF2B5EF4-FFF2-40B4-BE49-F238E27FC236}">
                <a16:creationId xmlns:a16="http://schemas.microsoft.com/office/drawing/2014/main" id="{D1F7D6A7-0CEC-8E1B-2A93-EF7EA79A6CFE}"/>
              </a:ext>
            </a:extLst>
          </p:cNvPr>
          <p:cNvGraphicFramePr>
            <a:graphicFrameLocks noGrp="1"/>
          </p:cNvGraphicFramePr>
          <p:nvPr>
            <p:ph idx="1"/>
            <p:extLst>
              <p:ext uri="{D42A27DB-BD31-4B8C-83A1-F6EECF244321}">
                <p14:modId xmlns:p14="http://schemas.microsoft.com/office/powerpoint/2010/main" val="729764627"/>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1418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1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061205-0EF3-D24B-C0FE-6CCAA19CBA45}"/>
              </a:ext>
            </a:extLst>
          </p:cNvPr>
          <p:cNvSpPr>
            <a:spLocks noGrp="1"/>
          </p:cNvSpPr>
          <p:nvPr>
            <p:ph type="title"/>
          </p:nvPr>
        </p:nvSpPr>
        <p:spPr>
          <a:xfrm>
            <a:off x="838200" y="557188"/>
            <a:ext cx="10515600" cy="1133499"/>
          </a:xfrm>
        </p:spPr>
        <p:txBody>
          <a:bodyPr>
            <a:normAutofit/>
          </a:bodyPr>
          <a:lstStyle/>
          <a:p>
            <a:pPr algn="ctr"/>
            <a:r>
              <a:rPr lang="en-IN" sz="5200" b="1" kern="0">
                <a:effectLst/>
                <a:latin typeface="Calibri Light" panose="020F0302020204030204" pitchFamily="34" charset="0"/>
                <a:ea typeface="Times New Roman" panose="02020603050405020304" pitchFamily="18" charset="0"/>
                <a:cs typeface="Times New Roman" panose="02020603050405020304" pitchFamily="18" charset="0"/>
              </a:rPr>
              <a:t>SUBJECT AREA </a:t>
            </a:r>
            <a:endParaRPr lang="en-US" sz="5200"/>
          </a:p>
        </p:txBody>
      </p:sp>
      <p:graphicFrame>
        <p:nvGraphicFramePr>
          <p:cNvPr id="7" name="Content Placeholder 2">
            <a:extLst>
              <a:ext uri="{FF2B5EF4-FFF2-40B4-BE49-F238E27FC236}">
                <a16:creationId xmlns:a16="http://schemas.microsoft.com/office/drawing/2014/main" id="{550A90FF-75B3-57E0-7738-DD17B171E04A}"/>
              </a:ext>
            </a:extLst>
          </p:cNvPr>
          <p:cNvGraphicFramePr>
            <a:graphicFrameLocks noGrp="1"/>
          </p:cNvGraphicFramePr>
          <p:nvPr>
            <p:ph idx="1"/>
            <p:extLst>
              <p:ext uri="{D42A27DB-BD31-4B8C-83A1-F6EECF244321}">
                <p14:modId xmlns:p14="http://schemas.microsoft.com/office/powerpoint/2010/main" val="1103808824"/>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86988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4718F86-4C97-0A20-B99B-1EFC46DD4636}"/>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Literature review</a:t>
            </a:r>
          </a:p>
        </p:txBody>
      </p:sp>
      <p:sp>
        <p:nvSpPr>
          <p:cNvPr id="3" name="Content Placeholder 2">
            <a:extLst>
              <a:ext uri="{FF2B5EF4-FFF2-40B4-BE49-F238E27FC236}">
                <a16:creationId xmlns:a16="http://schemas.microsoft.com/office/drawing/2014/main" id="{681B3E8A-2168-7209-86CF-23BE50108B5A}"/>
              </a:ext>
            </a:extLst>
          </p:cNvPr>
          <p:cNvSpPr>
            <a:spLocks noGrp="1"/>
          </p:cNvSpPr>
          <p:nvPr>
            <p:ph idx="1"/>
          </p:nvPr>
        </p:nvSpPr>
        <p:spPr>
          <a:xfrm>
            <a:off x="6503158" y="649480"/>
            <a:ext cx="4862447" cy="5546047"/>
          </a:xfrm>
        </p:spPr>
        <p:txBody>
          <a:bodyPr anchor="ctr">
            <a:normAutofit/>
          </a:bodyPr>
          <a:lstStyle/>
          <a:p>
            <a:r>
              <a:rPr lang="en-IN" sz="1300">
                <a:effectLst/>
                <a:latin typeface="Arial" panose="020B0604020202020204" pitchFamily="34" charset="0"/>
                <a:ea typeface="Times New Roman" panose="02020603050405020304" pitchFamily="18" charset="0"/>
              </a:rPr>
              <a:t> The authors used a pre-trained model called InceptionV3 over the Simulated Masked Face dataset (Jignesh Chowdary et al., 2020).</a:t>
            </a:r>
            <a:r>
              <a:rPr lang="en-IN" sz="1300">
                <a:effectLst/>
              </a:rPr>
              <a:t> </a:t>
            </a:r>
            <a:r>
              <a:rPr lang="en-IN" sz="1300">
                <a:effectLst/>
                <a:latin typeface="Arial" panose="020B0604020202020204" pitchFamily="34" charset="0"/>
                <a:ea typeface="Times New Roman" panose="02020603050405020304" pitchFamily="18" charset="0"/>
              </a:rPr>
              <a:t>By this proposed approach, the authors achieved an accuracy of about 99% while training the data and achieved an accuracy of 100% during the testing, which is quite remarkable.</a:t>
            </a:r>
            <a:r>
              <a:rPr lang="en-IN" sz="1300">
                <a:effectLst/>
              </a:rPr>
              <a:t> </a:t>
            </a:r>
          </a:p>
          <a:p>
            <a:r>
              <a:rPr lang="en-IN" sz="1300">
                <a:effectLst/>
                <a:latin typeface="Arial" panose="020B0604020202020204" pitchFamily="34" charset="0"/>
                <a:ea typeface="Times New Roman" panose="02020603050405020304" pitchFamily="18" charset="0"/>
              </a:rPr>
              <a:t>next work is much more interesting than this because it involves two stages. They are Face Detection and Face Mask Detection. In this paper, the author proposed a model called SSDMNV2 based on Tensorflow, Keras, OpenCV and MobileNetV2 (Nagrath et al., 2021).</a:t>
            </a:r>
            <a:r>
              <a:rPr lang="en-IN" sz="1300">
                <a:effectLst/>
              </a:rPr>
              <a:t> </a:t>
            </a:r>
            <a:endParaRPr lang="en-IN" sz="1300"/>
          </a:p>
          <a:p>
            <a:r>
              <a:rPr lang="en-IN" sz="1300">
                <a:effectLst/>
                <a:latin typeface="Arial" panose="020B0604020202020204" pitchFamily="34" charset="0"/>
                <a:ea typeface="Times New Roman" panose="02020603050405020304" pitchFamily="18" charset="0"/>
              </a:rPr>
              <a:t>The other interesting and noticeable work is a real-time surveillance system based on YOLOv5 &amp; ResNet50 to monitor face mask detection and social distancing (Walia et al., 2021).</a:t>
            </a:r>
            <a:r>
              <a:rPr lang="en-IN" sz="1300">
                <a:effectLst/>
              </a:rPr>
              <a:t> </a:t>
            </a:r>
          </a:p>
          <a:p>
            <a:r>
              <a:rPr lang="en-IN" sz="1300">
                <a:effectLst/>
                <a:latin typeface="Arial" panose="020B0604020202020204" pitchFamily="34" charset="0"/>
                <a:ea typeface="Times New Roman" panose="02020603050405020304" pitchFamily="18" charset="0"/>
              </a:rPr>
              <a:t>In this paper, the author used the VGG-19 pre-trained model on the ImageNet dataset to construct a face mask detection deep learning model.</a:t>
            </a:r>
            <a:r>
              <a:rPr lang="en-IN" sz="1300">
                <a:effectLst/>
              </a:rPr>
              <a:t> </a:t>
            </a:r>
            <a:r>
              <a:rPr lang="en-IN" sz="1300">
                <a:effectLst/>
                <a:latin typeface="Arial" panose="020B0604020202020204" pitchFamily="34" charset="0"/>
                <a:ea typeface="Times New Roman" panose="02020603050405020304" pitchFamily="18" charset="0"/>
              </a:rPr>
              <a:t>By this proposed method, over 3000 custom build image datasets, the author was supposed to achieve an accuracy of around 96%.</a:t>
            </a:r>
            <a:r>
              <a:rPr lang="en-IN" sz="1300">
                <a:effectLst/>
              </a:rPr>
              <a:t> </a:t>
            </a:r>
            <a:endParaRPr lang="en-IN" sz="1300"/>
          </a:p>
          <a:p>
            <a:r>
              <a:rPr lang="en-US" sz="1300">
                <a:effectLst/>
                <a:latin typeface="Arial" panose="020B0604020202020204" pitchFamily="34" charset="0"/>
                <a:ea typeface="Times New Roman" panose="02020603050405020304" pitchFamily="18" charset="0"/>
              </a:rPr>
              <a:t>YOLOv7 is the latest state of object detection algorithm proposed by authors </a:t>
            </a:r>
            <a:r>
              <a:rPr lang="en-IN" sz="1300" u="sng">
                <a:effectLst/>
                <a:latin typeface="Arial" panose="020B0604020202020204" pitchFamily="34" charset="0"/>
                <a:ea typeface="Times New Roman" panose="02020603050405020304" pitchFamily="18" charset="0"/>
                <a:hlinkClick r:id="rId2"/>
              </a:rPr>
              <a:t>Chien-Yao Wang</a:t>
            </a:r>
            <a:r>
              <a:rPr lang="en-IN" sz="1300">
                <a:effectLst/>
                <a:latin typeface="Arial" panose="020B0604020202020204" pitchFamily="34" charset="0"/>
                <a:ea typeface="Times New Roman" panose="02020603050405020304" pitchFamily="18" charset="0"/>
              </a:rPr>
              <a:t>, </a:t>
            </a:r>
            <a:r>
              <a:rPr lang="en-IN" sz="1300" u="sng">
                <a:effectLst/>
                <a:latin typeface="Arial" panose="020B0604020202020204" pitchFamily="34" charset="0"/>
                <a:ea typeface="Times New Roman" panose="02020603050405020304" pitchFamily="18" charset="0"/>
                <a:hlinkClick r:id="rId3"/>
              </a:rPr>
              <a:t>Alexey Bochkovskiy</a:t>
            </a:r>
            <a:r>
              <a:rPr lang="en-IN" sz="1300">
                <a:effectLst/>
                <a:latin typeface="Arial" panose="020B0604020202020204" pitchFamily="34" charset="0"/>
                <a:ea typeface="Times New Roman" panose="02020603050405020304" pitchFamily="18" charset="0"/>
              </a:rPr>
              <a:t>, and </a:t>
            </a:r>
            <a:r>
              <a:rPr lang="en-IN" sz="1300" u="sng">
                <a:effectLst/>
                <a:latin typeface="Arial" panose="020B0604020202020204" pitchFamily="34" charset="0"/>
                <a:ea typeface="Times New Roman" panose="02020603050405020304" pitchFamily="18" charset="0"/>
                <a:hlinkClick r:id="rId4"/>
              </a:rPr>
              <a:t>Hong-Yuan Mark Liao</a:t>
            </a:r>
            <a:r>
              <a:rPr lang="en-US" sz="1300">
                <a:effectLst/>
                <a:latin typeface="Arial" panose="020B0604020202020204" pitchFamily="34" charset="0"/>
                <a:ea typeface="Times New Roman" panose="02020603050405020304" pitchFamily="18" charset="0"/>
              </a:rPr>
              <a:t> under the subject of Computer Vision and pattern recognition (</a:t>
            </a:r>
            <a:r>
              <a:rPr lang="en-IN" sz="1300">
                <a:effectLst/>
                <a:latin typeface="Arial" panose="020B0604020202020204" pitchFamily="34" charset="0"/>
                <a:ea typeface="Times New Roman" panose="02020603050405020304" pitchFamily="18" charset="0"/>
              </a:rPr>
              <a:t>Wang et al., 2022</a:t>
            </a:r>
            <a:r>
              <a:rPr lang="en-US" sz="1300">
                <a:effectLst/>
                <a:latin typeface="Arial" panose="020B0604020202020204" pitchFamily="34" charset="0"/>
                <a:ea typeface="Times New Roman" panose="02020603050405020304" pitchFamily="18" charset="0"/>
              </a:rPr>
              <a:t>). YOLOv7 on the COCO dataset is 56.8%.</a:t>
            </a:r>
            <a:r>
              <a:rPr lang="en-IN" sz="1300">
                <a:effectLst/>
              </a:rPr>
              <a:t> </a:t>
            </a:r>
            <a:endParaRPr lang="en-US" sz="1300"/>
          </a:p>
        </p:txBody>
      </p:sp>
    </p:spTree>
    <p:extLst>
      <p:ext uri="{BB962C8B-B14F-4D97-AF65-F5344CB8AC3E}">
        <p14:creationId xmlns:p14="http://schemas.microsoft.com/office/powerpoint/2010/main" val="3199618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720778-41F4-D800-6FBC-0609A1DC22CA}"/>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b="1" kern="1200">
                <a:solidFill>
                  <a:srgbClr val="FFFFFF"/>
                </a:solidFill>
                <a:effectLst/>
                <a:latin typeface="+mj-lt"/>
                <a:ea typeface="+mj-ea"/>
                <a:cs typeface="+mj-cs"/>
              </a:rPr>
              <a:t>MASK DETECTION MODEL</a:t>
            </a:r>
            <a:endParaRPr lang="en-US" sz="4000" kern="1200">
              <a:solidFill>
                <a:srgbClr val="FFFFFF"/>
              </a:solidFill>
              <a:latin typeface="+mj-lt"/>
              <a:ea typeface="+mj-ea"/>
              <a:cs typeface="+mj-cs"/>
            </a:endParaRPr>
          </a:p>
        </p:txBody>
      </p:sp>
      <p:pic>
        <p:nvPicPr>
          <p:cNvPr id="4" name="Content Placeholder 3">
            <a:extLst>
              <a:ext uri="{FF2B5EF4-FFF2-40B4-BE49-F238E27FC236}">
                <a16:creationId xmlns:a16="http://schemas.microsoft.com/office/drawing/2014/main" id="{CD2BAE70-4D79-2C2B-AD35-4966E6BE04A6}"/>
              </a:ext>
            </a:extLst>
          </p:cNvPr>
          <p:cNvPicPr>
            <a:picLocks noGrp="1" noChangeAspect="1"/>
          </p:cNvPicPr>
          <p:nvPr>
            <p:ph idx="1"/>
          </p:nvPr>
        </p:nvPicPr>
        <p:blipFill>
          <a:blip r:embed="rId2"/>
          <a:stretch>
            <a:fillRect/>
          </a:stretch>
        </p:blipFill>
        <p:spPr>
          <a:xfrm>
            <a:off x="2139513" y="1966293"/>
            <a:ext cx="7912972" cy="4452160"/>
          </a:xfrm>
          <a:prstGeom prst="rect">
            <a:avLst/>
          </a:prstGeom>
        </p:spPr>
      </p:pic>
    </p:spTree>
    <p:extLst>
      <p:ext uri="{BB962C8B-B14F-4D97-AF65-F5344CB8AC3E}">
        <p14:creationId xmlns:p14="http://schemas.microsoft.com/office/powerpoint/2010/main" val="974582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 name="Rectangle 100">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E71850B6-3F5F-7B04-092B-5C3DC0E031A5}"/>
              </a:ext>
            </a:extLst>
          </p:cNvPr>
          <p:cNvPicPr>
            <a:picLocks noChangeAspect="1"/>
          </p:cNvPicPr>
          <p:nvPr/>
        </p:nvPicPr>
        <p:blipFill rotWithShape="1">
          <a:blip r:embed="rId2">
            <a:alphaModFix amt="35000"/>
          </a:blip>
          <a:srcRect t="3561" b="12169"/>
          <a:stretch/>
        </p:blipFill>
        <p:spPr>
          <a:xfrm>
            <a:off x="20" y="1"/>
            <a:ext cx="12191980" cy="6857999"/>
          </a:xfrm>
          <a:prstGeom prst="rect">
            <a:avLst/>
          </a:prstGeom>
        </p:spPr>
      </p:pic>
      <p:sp>
        <p:nvSpPr>
          <p:cNvPr id="2" name="Title 1">
            <a:extLst>
              <a:ext uri="{FF2B5EF4-FFF2-40B4-BE49-F238E27FC236}">
                <a16:creationId xmlns:a16="http://schemas.microsoft.com/office/drawing/2014/main" id="{BD177DBD-3C2A-2DEB-F273-5F4254A64D7D}"/>
              </a:ext>
            </a:extLst>
          </p:cNvPr>
          <p:cNvSpPr>
            <a:spLocks noGrp="1"/>
          </p:cNvSpPr>
          <p:nvPr>
            <p:ph type="title"/>
          </p:nvPr>
        </p:nvSpPr>
        <p:spPr>
          <a:xfrm>
            <a:off x="838201" y="1065862"/>
            <a:ext cx="3313164" cy="4726276"/>
          </a:xfrm>
        </p:spPr>
        <p:txBody>
          <a:bodyPr>
            <a:normAutofit/>
          </a:bodyPr>
          <a:lstStyle/>
          <a:p>
            <a:pPr algn="r"/>
            <a:r>
              <a:rPr lang="en-US" sz="4000" b="1">
                <a:solidFill>
                  <a:srgbClr val="FFFFFF"/>
                </a:solidFill>
                <a:effectLst/>
                <a:latin typeface="Calibri Light" panose="020F0302020204030204" pitchFamily="34" charset="0"/>
                <a:ea typeface="Times New Roman" panose="02020603050405020304" pitchFamily="18" charset="0"/>
              </a:rPr>
              <a:t>Face Detection Methods</a:t>
            </a:r>
            <a:endParaRPr lang="en-US" sz="4000">
              <a:solidFill>
                <a:srgbClr val="FFFFFF"/>
              </a:solidFill>
            </a:endParaRPr>
          </a:p>
        </p:txBody>
      </p:sp>
      <p:cxnSp>
        <p:nvCxnSpPr>
          <p:cNvPr id="103" name="Straight Connector 102">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0A90D170-CCC3-E8C8-7684-C18DD1FD7628}"/>
              </a:ext>
            </a:extLst>
          </p:cNvPr>
          <p:cNvGraphicFramePr>
            <a:graphicFrameLocks noGrp="1"/>
          </p:cNvGraphicFramePr>
          <p:nvPr>
            <p:ph idx="1"/>
            <p:extLst>
              <p:ext uri="{D42A27DB-BD31-4B8C-83A1-F6EECF244321}">
                <p14:modId xmlns:p14="http://schemas.microsoft.com/office/powerpoint/2010/main" val="759949277"/>
              </p:ext>
            </p:extLst>
          </p:nvPr>
        </p:nvGraphicFramePr>
        <p:xfrm>
          <a:off x="5155379" y="1065862"/>
          <a:ext cx="5744685" cy="47262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21910611"/>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A258F58-6663-01E6-0E59-0F99D37C2039}"/>
              </a:ext>
            </a:extLst>
          </p:cNvPr>
          <p:cNvSpPr>
            <a:spLocks noGrp="1"/>
          </p:cNvSpPr>
          <p:nvPr>
            <p:ph type="title"/>
          </p:nvPr>
        </p:nvSpPr>
        <p:spPr>
          <a:xfrm>
            <a:off x="1383564" y="348865"/>
            <a:ext cx="9718111" cy="1576446"/>
          </a:xfrm>
        </p:spPr>
        <p:txBody>
          <a:bodyPr anchor="ctr">
            <a:normAutofit/>
          </a:bodyPr>
          <a:lstStyle/>
          <a:p>
            <a:pPr>
              <a:spcBef>
                <a:spcPts val="1200"/>
              </a:spcBef>
            </a:pPr>
            <a:r>
              <a:rPr lang="en-US" sz="4000" b="1" kern="0">
                <a:solidFill>
                  <a:srgbClr val="FFFFFF"/>
                </a:solidFill>
                <a:effectLst/>
                <a:latin typeface="Calibri Light" panose="020F0302020204030204" pitchFamily="34" charset="0"/>
                <a:ea typeface="Times New Roman" panose="02020603050405020304" pitchFamily="18" charset="0"/>
                <a:cs typeface="Times New Roman" panose="02020603050405020304" pitchFamily="18" charset="0"/>
              </a:rPr>
              <a:t>EVALUATION</a:t>
            </a:r>
            <a:br>
              <a:rPr lang="en-IN" sz="4000" b="1" kern="0">
                <a:solidFill>
                  <a:srgbClr val="FFFFFF"/>
                </a:solidFill>
                <a:effectLst/>
                <a:latin typeface="Calibri Light" panose="020F0302020204030204" pitchFamily="34" charset="0"/>
                <a:ea typeface="Times New Roman" panose="02020603050405020304" pitchFamily="18" charset="0"/>
                <a:cs typeface="Times New Roman" panose="02020603050405020304" pitchFamily="18" charset="0"/>
              </a:rPr>
            </a:br>
            <a:r>
              <a:rPr lang="en-US" sz="4000" b="1">
                <a:solidFill>
                  <a:srgbClr val="FFFFFF"/>
                </a:solidFill>
                <a:effectLst/>
                <a:latin typeface="Calibri Light" panose="020F0302020204030204" pitchFamily="34" charset="0"/>
                <a:ea typeface="Times New Roman" panose="02020603050405020304" pitchFamily="18" charset="0"/>
              </a:rPr>
              <a:t>FACE MASK DETECTION</a:t>
            </a: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93F61DE6-2CF0-5C72-F6ED-49212EC08832}"/>
              </a:ext>
            </a:extLst>
          </p:cNvPr>
          <p:cNvGraphicFramePr>
            <a:graphicFrameLocks noGrp="1"/>
          </p:cNvGraphicFramePr>
          <p:nvPr>
            <p:ph idx="1"/>
            <p:extLst>
              <p:ext uri="{D42A27DB-BD31-4B8C-83A1-F6EECF244321}">
                <p14:modId xmlns:p14="http://schemas.microsoft.com/office/powerpoint/2010/main" val="1852604234"/>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8229278"/>
      </p:ext>
    </p:extLst>
  </p:cSld>
  <p:clrMapOvr>
    <a:masterClrMapping/>
  </p:clrMapOvr>
</p:sld>
</file>

<file path=ppt/theme/theme1.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1397</Words>
  <Application>Microsoft Macintosh PowerPoint</Application>
  <PresentationFormat>Widescreen</PresentationFormat>
  <Paragraphs>78</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 2013 - 2022</vt:lpstr>
      <vt:lpstr>VIDEO IMAGE PROCESSING OF COVID RESTRICTIONS AT CARE HOMES </vt:lpstr>
      <vt:lpstr>PROJECT IDEA</vt:lpstr>
      <vt:lpstr>Aim</vt:lpstr>
      <vt:lpstr>Motivation</vt:lpstr>
      <vt:lpstr>SUBJECT AREA </vt:lpstr>
      <vt:lpstr>Literature review</vt:lpstr>
      <vt:lpstr>MASK DETECTION MODEL</vt:lpstr>
      <vt:lpstr>Face Detection Methods</vt:lpstr>
      <vt:lpstr>EVALUATION FACE MASK DETECTION</vt:lpstr>
      <vt:lpstr>OBJECT DETECTION (FACE DETECTION &amp; SOCIAL DISTANCING) METRICS   </vt:lpstr>
      <vt:lpstr>Discussion</vt:lpstr>
      <vt:lpstr>Discussion</vt:lpstr>
      <vt:lpstr>Discussion</vt:lpstr>
      <vt:lpstr>Discussion</vt:lpstr>
      <vt:lpstr>Future Works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IMAGE PROCESSING OF COVID RESTRICTIONS AT CARE HOMES </dc:title>
  <dc:creator>KARUPPAGOUNDER-SUBRAMANI V. (2136530)</dc:creator>
  <cp:lastModifiedBy>KARUPPAGOUNDER-SUBRAMANI V. (2136530)</cp:lastModifiedBy>
  <cp:revision>2</cp:revision>
  <dcterms:created xsi:type="dcterms:W3CDTF">2022-12-16T10:17:50Z</dcterms:created>
  <dcterms:modified xsi:type="dcterms:W3CDTF">2022-12-16T11:16:41Z</dcterms:modified>
</cp:coreProperties>
</file>