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65D437B-84BA-44A4-AA3E-151014EFCCD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6609D1A-070C-4479-9C23-77906C5AF42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30/12/2023 01:00:42 GMT+5:30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Employees by Education Field" id="10" name="slide10">
            <a:extLst>
              <a:ext uri="{FF2B5EF4-FFF2-40B4-BE49-F238E27FC236}">
                <a16:creationId xmlns:a16="http://schemas.microsoft.com/office/drawing/2014/main" id="{7ABF5988-B16E-4BFE-AC7B-F1973B14A3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34"/>
            <a:ext cx="12192000" cy="67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Companies Worked for" id="11" name="slide11">
            <a:extLst>
              <a:ext uri="{FF2B5EF4-FFF2-40B4-BE49-F238E27FC236}">
                <a16:creationId xmlns:a16="http://schemas.microsoft.com/office/drawing/2014/main" id="{3663D175-CA2A-4664-871F-3A9E9671CD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34"/>
            <a:ext cx="12192000" cy="67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Employees by Department &amp;amp; Job Role " id="12" name="slide12">
            <a:extLst>
              <a:ext uri="{FF2B5EF4-FFF2-40B4-BE49-F238E27FC236}">
                <a16:creationId xmlns:a16="http://schemas.microsoft.com/office/drawing/2014/main" id="{331CE1D7-1E33-4A55-B6B0-D30AA899DDB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34"/>
            <a:ext cx="12192000" cy="67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Monthly Income by Department &amp;amp; Job Role " id="13" name="slide13">
            <a:extLst>
              <a:ext uri="{FF2B5EF4-FFF2-40B4-BE49-F238E27FC236}">
                <a16:creationId xmlns:a16="http://schemas.microsoft.com/office/drawing/2014/main" id="{0BEE5E9A-6B38-4FDC-BD27-7307DAC2B0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1" y="0"/>
            <a:ext cx="10978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Employees" id="2" name="slide2">
            <a:extLst>
              <a:ext uri="{FF2B5EF4-FFF2-40B4-BE49-F238E27FC236}">
                <a16:creationId xmlns:a16="http://schemas.microsoft.com/office/drawing/2014/main" id="{8A300E98-79E1-4775-852A-696BD0B27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5" y="2809875"/>
            <a:ext cx="32575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Age" id="3" name="slide3">
            <a:extLst>
              <a:ext uri="{FF2B5EF4-FFF2-40B4-BE49-F238E27FC236}">
                <a16:creationId xmlns:a16="http://schemas.microsoft.com/office/drawing/2014/main" id="{52B2F0E1-8A61-40FD-8F2A-A604F43796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7" y="2719387"/>
            <a:ext cx="29813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Years at Company" id="4" name="slide4">
            <a:extLst>
              <a:ext uri="{FF2B5EF4-FFF2-40B4-BE49-F238E27FC236}">
                <a16:creationId xmlns:a16="http://schemas.microsoft.com/office/drawing/2014/main" id="{36571684-6E96-4240-833D-E9FD710592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7" y="2719387"/>
            <a:ext cx="3286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Total Working Years" id="5" name="slide5">
            <a:extLst>
              <a:ext uri="{FF2B5EF4-FFF2-40B4-BE49-F238E27FC236}">
                <a16:creationId xmlns:a16="http://schemas.microsoft.com/office/drawing/2014/main" id="{52A6F554-7CD2-46EC-BEC9-B4EEDA4D2F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90812"/>
            <a:ext cx="3048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in the Company" id="6" name="slide6">
            <a:extLst>
              <a:ext uri="{FF2B5EF4-FFF2-40B4-BE49-F238E27FC236}">
                <a16:creationId xmlns:a16="http://schemas.microsoft.com/office/drawing/2014/main" id="{FD4070C3-ED5E-44EB-BF40-F980BA8C92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34"/>
            <a:ext cx="12192000" cy="67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Age by Department &amp;amp; Job Role" id="7" name="slide7">
            <a:extLst>
              <a:ext uri="{FF2B5EF4-FFF2-40B4-BE49-F238E27FC236}">
                <a16:creationId xmlns:a16="http://schemas.microsoft.com/office/drawing/2014/main" id="{8F808E6A-06B2-4B97-8B89-1A683BADD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34"/>
            <a:ext cx="12192000" cy="67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&amp;amp; Job Role" id="8" name="slide8">
            <a:extLst>
              <a:ext uri="{FF2B5EF4-FFF2-40B4-BE49-F238E27FC236}">
                <a16:creationId xmlns:a16="http://schemas.microsoft.com/office/drawing/2014/main" id="{DD115D99-DBC4-4188-8143-17AEE71ABA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34"/>
            <a:ext cx="12192000" cy="67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&amp;amp; Marital Status" id="9" name="slide9">
            <a:extLst>
              <a:ext uri="{FF2B5EF4-FFF2-40B4-BE49-F238E27FC236}">
                <a16:creationId xmlns:a16="http://schemas.microsoft.com/office/drawing/2014/main" id="{36AE8F10-B426-44B1-BB9F-2E4B7627A5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" y="0"/>
            <a:ext cx="12070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2023-12-29T19:30:43Z</dcterms:created>
  <dcterms:modified xsi:type="dcterms:W3CDTF">2023-12-29T19:30:43Z</dcterms:modified>
</cp:coreProperties>
</file>