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4719878-BD1E-40AB-8019-16591620BB8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COVID-19_Dash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9EF064D-179C-494F-8A0F-E858FA80E74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06/01/23 12:53:16 GMT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1 - People Partially Vaccinated" id="2" name="slide2">
            <a:extLst>
              <a:ext uri="{FF2B5EF4-FFF2-40B4-BE49-F238E27FC236}">
                <a16:creationId xmlns:a16="http://schemas.microsoft.com/office/drawing/2014/main" id="{3F22A5EE-5BDD-4D85-840B-9ECD22907A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16" y="0"/>
            <a:ext cx="9613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2 - People fully Vaccinated " id="3" name="slide3">
            <a:extLst>
              <a:ext uri="{FF2B5EF4-FFF2-40B4-BE49-F238E27FC236}">
                <a16:creationId xmlns:a16="http://schemas.microsoft.com/office/drawing/2014/main" id="{792DB8EB-3121-4D67-82D2-089B4DC237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60" y="0"/>
            <a:ext cx="11064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3 - Share of People not Vaccinated against the Population" id="4" name="slide4">
            <a:extLst>
              <a:ext uri="{FF2B5EF4-FFF2-40B4-BE49-F238E27FC236}">
                <a16:creationId xmlns:a16="http://schemas.microsoft.com/office/drawing/2014/main" id="{211664A1-A8BF-4489-92E8-CF6D33DBBC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60" y="0"/>
            <a:ext cx="11064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ccinated Vs Fully Vaccinated based on Location" id="5" name="slide5">
            <a:extLst>
              <a:ext uri="{FF2B5EF4-FFF2-40B4-BE49-F238E27FC236}">
                <a16:creationId xmlns:a16="http://schemas.microsoft.com/office/drawing/2014/main" id="{23154357-7673-4525-92A5-407B00E684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22" y="0"/>
            <a:ext cx="11483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ccinated per 100 - Map" id="6" name="slide6">
            <a:extLst>
              <a:ext uri="{FF2B5EF4-FFF2-40B4-BE49-F238E27FC236}">
                <a16:creationId xmlns:a16="http://schemas.microsoft.com/office/drawing/2014/main" id="{908DBB71-6D7A-4201-BDD2-4016AEAF0D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0" y="0"/>
            <a:ext cx="108696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ccinated Over GDP" id="7" name="slide7">
            <a:extLst>
              <a:ext uri="{FF2B5EF4-FFF2-40B4-BE49-F238E27FC236}">
                <a16:creationId xmlns:a16="http://schemas.microsoft.com/office/drawing/2014/main" id="{36B750EB-0E75-48A9-8B47-A721A64446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59" y="0"/>
            <a:ext cx="9526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0274CDE4-3FC5-42D8-BE00-925B620EB8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2023-01-06T12:53:18Z</dcterms:created>
  <dcterms:modified xsi:type="dcterms:W3CDTF">2023-01-06T12:53:18Z</dcterms:modified>
</cp:coreProperties>
</file>