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EC58BDA-B3D9-4AD5-B8E5-0F4B1F060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F123AD5-450B-4382-A502-9880C692F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31/12/22 02:36:23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_N">
            <a:extLst>
              <a:ext uri="{FF2B5EF4-FFF2-40B4-BE49-F238E27FC236}">
                <a16:creationId xmlns:a16="http://schemas.microsoft.com/office/drawing/2014/main" id="{115320A8-A0B8-427B-8B27-0B2949D37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1" y="0"/>
            <a:ext cx="952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Rating">
            <a:extLst>
              <a:ext uri="{FF2B5EF4-FFF2-40B4-BE49-F238E27FC236}">
                <a16:creationId xmlns:a16="http://schemas.microsoft.com/office/drawing/2014/main" id="{AA4DE4FC-6E1F-4CDB-85F2-A3185862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1" y="0"/>
            <a:ext cx="952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Genre">
            <a:extLst>
              <a:ext uri="{FF2B5EF4-FFF2-40B4-BE49-F238E27FC236}">
                <a16:creationId xmlns:a16="http://schemas.microsoft.com/office/drawing/2014/main" id="{47C539FD-7FF6-43D0-B6F7-D36FAB686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1" y="0"/>
            <a:ext cx="952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5F21FD79-F57C-48B3-9F7B-17D92844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o. of Movies &amp;amp; TV Shows by years">
            <a:extLst>
              <a:ext uri="{FF2B5EF4-FFF2-40B4-BE49-F238E27FC236}">
                <a16:creationId xmlns:a16="http://schemas.microsoft.com/office/drawing/2014/main" id="{677F84AD-2B34-46B5-ABC1-CFF6743A5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31"/>
            <a:ext cx="12192000" cy="67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vies &amp;amp; Tv Shows by Country">
            <a:extLst>
              <a:ext uri="{FF2B5EF4-FFF2-40B4-BE49-F238E27FC236}">
                <a16:creationId xmlns:a16="http://schemas.microsoft.com/office/drawing/2014/main" id="{3B676758-2088-4037-AB8A-D3AB6C82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4" y="0"/>
            <a:ext cx="12086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6F641A6B-7666-415A-8533-80F580ADE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5" y="0"/>
            <a:ext cx="10983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ype Distribution">
            <a:extLst>
              <a:ext uri="{FF2B5EF4-FFF2-40B4-BE49-F238E27FC236}">
                <a16:creationId xmlns:a16="http://schemas.microsoft.com/office/drawing/2014/main" id="{AD699955-414D-47D8-9D4C-915FDDDA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" y="0"/>
            <a:ext cx="120772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AE148AA5-4949-4C17-B4BE-8B5BABFD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5" y="0"/>
            <a:ext cx="10983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5240A258-B815-4B41-BB6B-1BCF3B5B4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1" y="0"/>
            <a:ext cx="952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:a16="http://schemas.microsoft.com/office/drawing/2014/main" id="{6FA21794-5900-4046-B933-2CFA59BF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1" y="0"/>
            <a:ext cx="952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id="{20AF4092-D514-41ED-927A-C3C72BDCB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41" y="0"/>
            <a:ext cx="9526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KARUPPAGOUNDER-SUBRAMANI V. (2136530)</cp:lastModifiedBy>
  <cp:revision>1</cp:revision>
  <dcterms:created xsi:type="dcterms:W3CDTF">2022-12-31T02:36:24Z</dcterms:created>
  <dcterms:modified xsi:type="dcterms:W3CDTF">2022-12-31T02:38:56Z</dcterms:modified>
</cp:coreProperties>
</file>