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6F69CA-3489-4844-A1EF-982F1F7BB0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34C13D-D568-4519-8C7F-2D8858A93E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01/01/23 01:19:06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Genre" id="10" name="slide10">
            <a:extLst>
              <a:ext uri="{FF2B5EF4-FFF2-40B4-BE49-F238E27FC236}">
                <a16:creationId xmlns:a16="http://schemas.microsoft.com/office/drawing/2014/main" id="{5E10FDC1-CC97-4177-B019-F37D351B6E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87" y="0"/>
            <a:ext cx="953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FBB033E0-94EC-4AB7-A1C6-BC1C1E13E8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f Zone by Years &amp;amp; Genre" id="2" name="slide2">
            <a:extLst>
              <a:ext uri="{FF2B5EF4-FFF2-40B4-BE49-F238E27FC236}">
                <a16:creationId xmlns:a16="http://schemas.microsoft.com/office/drawing/2014/main" id="{08DE124A-410F-4B57-B868-C1FC4A126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4" y="0"/>
            <a:ext cx="10661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Names by Sales" id="3" name="slide3">
            <a:extLst>
              <a:ext uri="{FF2B5EF4-FFF2-40B4-BE49-F238E27FC236}">
                <a16:creationId xmlns:a16="http://schemas.microsoft.com/office/drawing/2014/main" id="{87B32E3A-BE3A-4F15-8992-04466C00F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04" y="0"/>
            <a:ext cx="931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latforms by Sales" id="4" name="slide4">
            <a:extLst>
              <a:ext uri="{FF2B5EF4-FFF2-40B4-BE49-F238E27FC236}">
                <a16:creationId xmlns:a16="http://schemas.microsoft.com/office/drawing/2014/main" id="{CFE7B777-E174-4544-B78B-CD6C26DFA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7" y="0"/>
            <a:ext cx="10652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ublisher by Sales " id="5" name="slide5">
            <a:extLst>
              <a:ext uri="{FF2B5EF4-FFF2-40B4-BE49-F238E27FC236}">
                <a16:creationId xmlns:a16="http://schemas.microsoft.com/office/drawing/2014/main" id="{FF6E6805-70A5-44F0-B009-0C4FE77752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7" y="0"/>
            <a:ext cx="10652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ames in the Dataset" id="6" name="slide6">
            <a:extLst>
              <a:ext uri="{FF2B5EF4-FFF2-40B4-BE49-F238E27FC236}">
                <a16:creationId xmlns:a16="http://schemas.microsoft.com/office/drawing/2014/main" id="{0FDD9EA9-70A3-43F5-B9A0-CA2CC1C796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0"/>
            <a:ext cx="1098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latforms in the Dataset" id="7" name="slide7">
            <a:extLst>
              <a:ext uri="{FF2B5EF4-FFF2-40B4-BE49-F238E27FC236}">
                <a16:creationId xmlns:a16="http://schemas.microsoft.com/office/drawing/2014/main" id="{1FC0DA85-4B0B-4E73-9D1B-268E8C5742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0"/>
            <a:ext cx="1098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Genre in the Dataset " id="8" name="slide8">
            <a:extLst>
              <a:ext uri="{FF2B5EF4-FFF2-40B4-BE49-F238E27FC236}">
                <a16:creationId xmlns:a16="http://schemas.microsoft.com/office/drawing/2014/main" id="{F96CB3F7-4FD7-48CB-B681-BC1DA33EA0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0"/>
            <a:ext cx="1098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blisher in the Dataset " id="9" name="slide9">
            <a:extLst>
              <a:ext uri="{FF2B5EF4-FFF2-40B4-BE49-F238E27FC236}">
                <a16:creationId xmlns:a16="http://schemas.microsoft.com/office/drawing/2014/main" id="{B1D30985-4C93-4FE0-A6E6-6C7F363251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0"/>
            <a:ext cx="1098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2023-01-01T01:19:07Z</dcterms:created>
  <dcterms:modified xsi:type="dcterms:W3CDTF">2023-01-01T01:19:07Z</dcterms:modified>
</cp:coreProperties>
</file>