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NATIONAL INSTITUTE OF INFORMATION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620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DIGITAL TRANSFORMATION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PROJECT TITLE:</a:t>
            </a:r>
            <a:r>
              <a:rPr lang="en-US" dirty="0" smtClean="0">
                <a:solidFill>
                  <a:srgbClr val="FF0000"/>
                </a:solidFill>
              </a:rPr>
              <a:t>INDOOR GAMES SHOPPING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Submitted by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Vinith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kumar</a:t>
            </a:r>
            <a:r>
              <a:rPr lang="en-US" dirty="0" smtClean="0">
                <a:solidFill>
                  <a:srgbClr val="FF0000"/>
                </a:solidFill>
              </a:rPr>
              <a:t> 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764"/>
            <a:ext cx="9144000" cy="42364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du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836"/>
            <a:ext cx="9144000" cy="45545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600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72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SYSTEM REQUIREMENTS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(version 5.0 or greater)</a:t>
            </a:r>
          </a:p>
          <a:p>
            <a:r>
              <a:rPr lang="en-US" dirty="0" smtClean="0"/>
              <a:t>Memory -1GB or more</a:t>
            </a:r>
          </a:p>
          <a:p>
            <a:r>
              <a:rPr lang="en-US" dirty="0" smtClean="0"/>
              <a:t>Diskspace-1GB or more</a:t>
            </a:r>
          </a:p>
          <a:p>
            <a:r>
              <a:rPr lang="en-US" dirty="0" smtClean="0"/>
              <a:t>Processor speed-1.5Ghz or faster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AIM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To build a INDOOR GAMES SHOPPING- Ecommerce website using eclipse and H2database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SCOPE</a:t>
            </a:r>
          </a:p>
          <a:p>
            <a:pPr>
              <a:buNone/>
            </a:pP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mtClean="0"/>
              <a:t>The </a:t>
            </a:r>
            <a:r>
              <a:rPr lang="en-US" dirty="0" smtClean="0"/>
              <a:t>Scope of this project is to sell indoor </a:t>
            </a:r>
            <a:r>
              <a:rPr lang="en-US" smtClean="0"/>
              <a:t>games products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ECLIPSE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 is a Java-based open source platform that allows a </a:t>
            </a:r>
            <a:r>
              <a:rPr lang="en-US" b="1" dirty="0" smtClean="0"/>
              <a:t>software</a:t>
            </a:r>
            <a:r>
              <a:rPr lang="en-US" dirty="0" smtClean="0"/>
              <a:t> developer to create a customized development environment from </a:t>
            </a:r>
            <a:r>
              <a:rPr lang="en-US" dirty="0" err="1" smtClean="0"/>
              <a:t>plugin</a:t>
            </a:r>
            <a:r>
              <a:rPr lang="en-US" dirty="0" smtClean="0"/>
              <a:t> components built by eclipse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H2 DATABASE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H2</a:t>
            </a:r>
            <a:r>
              <a:rPr lang="en-US" dirty="0" smtClean="0"/>
              <a:t> is a relational </a:t>
            </a:r>
            <a:r>
              <a:rPr lang="en-US" b="1" dirty="0" smtClean="0"/>
              <a:t>database</a:t>
            </a:r>
            <a:r>
              <a:rPr lang="en-US" dirty="0" smtClean="0"/>
              <a:t> management system written in Java. It can be embedded in Java applications or run in the client-server mode.</a:t>
            </a:r>
          </a:p>
          <a:p>
            <a:r>
              <a:rPr lang="en-US" dirty="0" smtClean="0"/>
              <a:t>Very fast, open source, JDBC API</a:t>
            </a:r>
          </a:p>
          <a:p>
            <a:r>
              <a:rPr lang="en-US" dirty="0" smtClean="0"/>
              <a:t>Embedded and server modes; in-memory 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ABSTRACT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workspace in Eclipse</a:t>
            </a:r>
          </a:p>
          <a:p>
            <a:r>
              <a:rPr lang="en-US" dirty="0" smtClean="0"/>
              <a:t>Create Maven Project in Eclipse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Arche</a:t>
            </a:r>
            <a:r>
              <a:rPr lang="en-US" dirty="0" smtClean="0"/>
              <a:t> type and assign </a:t>
            </a:r>
            <a:r>
              <a:rPr lang="en-US" dirty="0" err="1" smtClean="0"/>
              <a:t>Groupid</a:t>
            </a:r>
            <a:r>
              <a:rPr lang="en-US" dirty="0" smtClean="0"/>
              <a:t> and Artifact ID</a:t>
            </a:r>
          </a:p>
          <a:p>
            <a:r>
              <a:rPr lang="en-US" dirty="0" smtClean="0"/>
              <a:t>Add dependencies in POM.xml</a:t>
            </a:r>
          </a:p>
          <a:p>
            <a:r>
              <a:rPr lang="en-US" dirty="0" smtClean="0"/>
              <a:t>Create web.xml and dispatcher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Write Source code in  JSP files and resource location for </a:t>
            </a:r>
            <a:r>
              <a:rPr lang="en-US" dirty="0" err="1" smtClean="0"/>
              <a:t>Jsp</a:t>
            </a:r>
            <a:r>
              <a:rPr lang="en-US" dirty="0" smtClean="0"/>
              <a:t> files also mentioned</a:t>
            </a:r>
          </a:p>
          <a:p>
            <a:r>
              <a:rPr lang="en-US" dirty="0" smtClean="0"/>
              <a:t>Create a Apache Tomcat  server for testing the project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0" y="1524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3708916" y="1803916"/>
            <a:ext cx="468868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2133600"/>
            <a:ext cx="1676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Dispatcher </a:t>
            </a:r>
            <a:r>
              <a:rPr lang="en-US" dirty="0" err="1" smtClean="0">
                <a:solidFill>
                  <a:schemeClr val="tx1"/>
                </a:solidFill>
              </a:rPr>
              <a:t>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066800"/>
            <a:ext cx="1600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Handler Mapping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5029200" y="1562100"/>
            <a:ext cx="1219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3"/>
          </p:cNvCxnSpPr>
          <p:nvPr/>
        </p:nvCxnSpPr>
        <p:spPr>
          <a:xfrm rot="10800000" flipV="1">
            <a:off x="50292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400" y="3048000"/>
            <a:ext cx="17526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2"/>
          </p:cNvCxnSpPr>
          <p:nvPr/>
        </p:nvCxnSpPr>
        <p:spPr>
          <a:xfrm rot="5400000">
            <a:off x="6534150" y="25336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4038600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Resolver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162300" y="33909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695700" y="33909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2000" y="22098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Landing page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2" idx="1"/>
          </p:cNvCxnSpPr>
          <p:nvPr/>
        </p:nvCxnSpPr>
        <p:spPr>
          <a:xfrm rot="10800000">
            <a:off x="22860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19800" y="68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@Request Mapping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1219200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7800" y="1676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86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4876800" y="28194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29200" y="2743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2600" y="3200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05200" y="32766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43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2667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43200" y="2133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687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30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Output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0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173</TotalTime>
  <Words>154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NATIONAL INSTITUTE OF INFORMATION TECHNOLOGY</vt:lpstr>
      <vt:lpstr>SYSTEM REQUIREMENTS</vt:lpstr>
      <vt:lpstr>Slide 3</vt:lpstr>
      <vt:lpstr>What is ECLIPSE</vt:lpstr>
      <vt:lpstr>What is H2 DATABASE</vt:lpstr>
      <vt:lpstr>ABSTRACT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INFORMATION TECHNOLOGY</dc:title>
  <dc:creator>vinith kumar</dc:creator>
  <cp:lastModifiedBy>vinith kumar</cp:lastModifiedBy>
  <cp:revision>22</cp:revision>
  <dcterms:created xsi:type="dcterms:W3CDTF">2016-08-06T01:58:38Z</dcterms:created>
  <dcterms:modified xsi:type="dcterms:W3CDTF">2016-08-07T16:39:58Z</dcterms:modified>
</cp:coreProperties>
</file>