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545A-EA18-46A5-B24E-E54FDE0923F7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0EFD-CC9D-4114-834D-18FD442DE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2953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NATIONAL INSTITUTE OF INFORMATION TECHNOLOGY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62200"/>
            <a:ext cx="7620000" cy="3962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DIGITAL TRANSFORMATION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PROJECT TITLE:</a:t>
            </a:r>
            <a:r>
              <a:rPr lang="en-US" dirty="0" smtClean="0">
                <a:solidFill>
                  <a:srgbClr val="FF0000"/>
                </a:solidFill>
              </a:rPr>
              <a:t>INDOOR GAMES SHOPPING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                              Submitted by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Vinith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kumar</a:t>
            </a:r>
            <a:r>
              <a:rPr lang="en-US" dirty="0" smtClean="0">
                <a:solidFill>
                  <a:srgbClr val="FF0000"/>
                </a:solidFill>
              </a:rPr>
              <a:t> 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SYSTEM REQUIREMENTS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(version 5.0 or greater)</a:t>
            </a:r>
          </a:p>
          <a:p>
            <a:r>
              <a:rPr lang="en-US" dirty="0" smtClean="0"/>
              <a:t>Memory -1GB or more</a:t>
            </a:r>
          </a:p>
          <a:p>
            <a:r>
              <a:rPr lang="en-US" dirty="0" smtClean="0"/>
              <a:t>Diskspace-1GB or more</a:t>
            </a:r>
          </a:p>
          <a:p>
            <a:r>
              <a:rPr lang="en-US" dirty="0" smtClean="0"/>
              <a:t>Processor speed-1.5Ghz or faster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AIM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To build a INDOOR GAMES SHOPPING- Ecommerce website using eclipse and H2database</a:t>
            </a:r>
          </a:p>
          <a:p>
            <a:pPr>
              <a:buNone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SCOPE</a:t>
            </a:r>
          </a:p>
          <a:p>
            <a:pPr>
              <a:buNone/>
            </a:pPr>
            <a:r>
              <a:rPr lang="en-US" b="1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mtClean="0"/>
              <a:t>The </a:t>
            </a:r>
            <a:r>
              <a:rPr lang="en-US" dirty="0" smtClean="0"/>
              <a:t>Scope of this project is to sell indoor </a:t>
            </a:r>
            <a:r>
              <a:rPr lang="en-US" smtClean="0"/>
              <a:t>games products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         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      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What is ECLIPSE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Eclipse</a:t>
            </a:r>
            <a:r>
              <a:rPr lang="en-US" dirty="0" smtClean="0"/>
              <a:t> is a Java-based open source platform that allows a </a:t>
            </a:r>
            <a:r>
              <a:rPr lang="en-US" b="1" dirty="0" smtClean="0"/>
              <a:t>software</a:t>
            </a:r>
            <a:r>
              <a:rPr lang="en-US" dirty="0" smtClean="0"/>
              <a:t> developer to create a customized </a:t>
            </a:r>
            <a:r>
              <a:rPr lang="en-US" dirty="0" smtClean="0"/>
              <a:t>development environment from </a:t>
            </a:r>
            <a:r>
              <a:rPr lang="en-US" dirty="0" err="1" smtClean="0"/>
              <a:t>plugin</a:t>
            </a:r>
            <a:r>
              <a:rPr lang="en-US" dirty="0" smtClean="0"/>
              <a:t> components built by eclipse members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What is H2 DATABASE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H2</a:t>
            </a:r>
            <a:r>
              <a:rPr lang="en-US" dirty="0" smtClean="0"/>
              <a:t> is a relational </a:t>
            </a:r>
            <a:r>
              <a:rPr lang="en-US" b="1" dirty="0" smtClean="0"/>
              <a:t>database</a:t>
            </a:r>
            <a:r>
              <a:rPr lang="en-US" dirty="0" smtClean="0"/>
              <a:t> management system written in Java. It can be embedded in Java applications or run in the client-server mode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Very fast, open source, JDBC API</a:t>
            </a:r>
          </a:p>
          <a:p>
            <a:r>
              <a:rPr lang="en-US" dirty="0" smtClean="0"/>
              <a:t>Embedded and server modes; in-memory databases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2060"/>
                </a:solidFill>
              </a:rPr>
              <a:t>ABSTRACT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workspace in Eclipse</a:t>
            </a:r>
          </a:p>
          <a:p>
            <a:r>
              <a:rPr lang="en-US" dirty="0" smtClean="0"/>
              <a:t>Create Maven Project in Eclipse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Arche</a:t>
            </a:r>
            <a:r>
              <a:rPr lang="en-US" dirty="0" smtClean="0"/>
              <a:t> type and assign </a:t>
            </a:r>
            <a:r>
              <a:rPr lang="en-US" dirty="0" err="1" smtClean="0"/>
              <a:t>Groupid</a:t>
            </a:r>
            <a:r>
              <a:rPr lang="en-US" dirty="0" smtClean="0"/>
              <a:t> and Artifact ID</a:t>
            </a:r>
          </a:p>
          <a:p>
            <a:r>
              <a:rPr lang="en-US" dirty="0" smtClean="0"/>
              <a:t>Add dependencies in POM.xml</a:t>
            </a:r>
          </a:p>
          <a:p>
            <a:r>
              <a:rPr lang="en-US" dirty="0" smtClean="0"/>
              <a:t>Create web.xml and dispatcher </a:t>
            </a:r>
            <a:r>
              <a:rPr lang="en-US" dirty="0" err="1" smtClean="0"/>
              <a:t>Servlet</a:t>
            </a:r>
            <a:endParaRPr lang="en-US" dirty="0" smtClean="0"/>
          </a:p>
          <a:p>
            <a:r>
              <a:rPr lang="en-US" dirty="0" smtClean="0"/>
              <a:t>Write Source code in  JSP files and resource location for </a:t>
            </a:r>
            <a:r>
              <a:rPr lang="en-US" dirty="0" err="1" smtClean="0"/>
              <a:t>Jsp</a:t>
            </a:r>
            <a:r>
              <a:rPr lang="en-US" dirty="0" smtClean="0"/>
              <a:t> files also mentioned</a:t>
            </a:r>
          </a:p>
          <a:p>
            <a:r>
              <a:rPr lang="en-US" dirty="0" smtClean="0"/>
              <a:t>Create a Apache Tomcat  server for testing the project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135</TotalTime>
  <Words>128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NATIONAL INSTITUTE OF INFORMATION TECHNOLOGY</vt:lpstr>
      <vt:lpstr>SYSTEM REQUIREMENTS</vt:lpstr>
      <vt:lpstr>Slide 3</vt:lpstr>
      <vt:lpstr>What is ECLIPSE</vt:lpstr>
      <vt:lpstr>What is H2 DATABASE</vt:lpstr>
      <vt:lpstr>ABSTRACT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INSTITUTE OF INFORMATION TECHNOLOGY</dc:title>
  <dc:creator>vinith kumar</dc:creator>
  <cp:lastModifiedBy>vinith kumar</cp:lastModifiedBy>
  <cp:revision>17</cp:revision>
  <dcterms:created xsi:type="dcterms:W3CDTF">2016-08-06T01:58:38Z</dcterms:created>
  <dcterms:modified xsi:type="dcterms:W3CDTF">2016-08-07T01:48:09Z</dcterms:modified>
</cp:coreProperties>
</file>