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4" r:id="rId18"/>
    <p:sldId id="273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478C0-7EAD-45B5-A921-919E23AE80C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6"/>
            <p14:sldId id="275"/>
            <p14:sldId id="274"/>
            <p14:sldId id="273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>
      <p:cViewPr>
        <p:scale>
          <a:sx n="90" d="100"/>
          <a:sy n="90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E1B8-6936-4EE7-A283-5EF97FCD363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1B14C-91D9-4F54-A795-C8E90C260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1B14C-91D9-4F54-A795-C8E90C260C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9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3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39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1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5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9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1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3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1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2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D9B7-6B1D-4205-B85B-1BF83AB3BF6F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B7AB47-EFED-4529-967C-321FF73B3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1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oud9WzOnXMg37QqHqHH1ROT8IouHkYQ/view?usp=sharing" TargetMode="External"/><Relationship Id="rId2" Type="http://schemas.openxmlformats.org/officeDocument/2006/relationships/hyperlink" Target="https://docs.google.com/spreadsheets/d/1XhXU56mLq7SwL3wphL5Z2oY3CJOg1J7P/edit?usp=sharing&amp;ouid=109445397656419215131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C1C-D7E8-D171-FD1A-8AAFB64EA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/>
              <a:t>IMDB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6E9B0-A217-BB90-CB8F-7E98A2CAD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VINIT KUMAR</a:t>
            </a:r>
          </a:p>
        </p:txBody>
      </p:sp>
    </p:spTree>
    <p:extLst>
      <p:ext uri="{BB962C8B-B14F-4D97-AF65-F5344CB8AC3E}">
        <p14:creationId xmlns:p14="http://schemas.microsoft.com/office/powerpoint/2010/main" val="351485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05E3-F223-B086-ADF8-08367275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8929"/>
            <a:ext cx="8596668" cy="5392433"/>
          </a:xfrm>
        </p:spPr>
        <p:txBody>
          <a:bodyPr>
            <a:normAutofit/>
          </a:bodyPr>
          <a:lstStyle/>
          <a:p>
            <a:r>
              <a:rPr lang="en-IN" sz="2000" dirty="0"/>
              <a:t>The average movie duration is 109.92.</a:t>
            </a:r>
          </a:p>
          <a:p>
            <a:r>
              <a:rPr lang="en-IN" sz="2000" dirty="0"/>
              <a:t>The median movie duration is 106.</a:t>
            </a:r>
          </a:p>
          <a:p>
            <a:r>
              <a:rPr lang="en-IN" sz="2000" dirty="0"/>
              <a:t>The standard deviation is 22.68752.</a:t>
            </a:r>
          </a:p>
          <a:p>
            <a:r>
              <a:rPr lang="en-IN" sz="2000" dirty="0"/>
              <a:t> A movie having a duration of 142 minutes has the highest IMDB score of 9.3.</a:t>
            </a:r>
          </a:p>
          <a:p>
            <a:r>
              <a:rPr lang="en-IN" sz="2000" dirty="0"/>
              <a:t>The lowest IMDB score is 1.6 and the same movie has a duration of 115.</a:t>
            </a:r>
          </a:p>
          <a:p>
            <a:r>
              <a:rPr lang="en-IN" sz="2000" dirty="0"/>
              <a:t>The scatter plot indicates the moderate positive relationship between movie duration and IMDB score as the trend line is upward.</a:t>
            </a:r>
          </a:p>
          <a:p>
            <a:r>
              <a:rPr lang="en-IN" sz="2000" dirty="0"/>
              <a:t>The standard deviation is not too large, the mean and median are also close which means the dataset is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411760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E6E6-DD4B-5D22-196A-9ECD71EA0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Language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Determine the most common languages used in movies and analyse their impact on the IMDB score using descriptive statistics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92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358CBB-5C34-0EAC-B093-55D90907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3" y="1086235"/>
            <a:ext cx="4168501" cy="4726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92921-A432-91DE-633D-086D023A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06" y="1069905"/>
            <a:ext cx="4168501" cy="47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675F-4F96-F228-0439-483480DD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6917"/>
            <a:ext cx="8596668" cy="5274446"/>
          </a:xfrm>
        </p:spPr>
        <p:txBody>
          <a:bodyPr>
            <a:normAutofit/>
          </a:bodyPr>
          <a:lstStyle/>
          <a:p>
            <a:r>
              <a:rPr lang="en-IN" sz="2000" dirty="0"/>
              <a:t>Only 7 languages have a count equal to or greater than 10.</a:t>
            </a:r>
          </a:p>
          <a:p>
            <a:r>
              <a:rPr lang="en-IN" sz="2000" dirty="0"/>
              <a:t>The movie language which has the most counts is English with 3704 counts.</a:t>
            </a:r>
          </a:p>
          <a:p>
            <a:r>
              <a:rPr lang="en-IN" sz="2000" dirty="0"/>
              <a:t>In Hindi, the standard deviation is the highest, 1.054.</a:t>
            </a:r>
          </a:p>
          <a:p>
            <a:r>
              <a:rPr lang="en-IN" sz="2000" dirty="0"/>
              <a:t>The gap between English and other languages is too large.</a:t>
            </a:r>
          </a:p>
          <a:p>
            <a:r>
              <a:rPr lang="en-IN" sz="2000" dirty="0"/>
              <a:t>German language has 7.69 the highest average IMDB score.</a:t>
            </a:r>
          </a:p>
          <a:p>
            <a:r>
              <a:rPr lang="en-IN" sz="2000" dirty="0"/>
              <a:t>Japanese language has 7.80 the highest IMDB score median.</a:t>
            </a:r>
          </a:p>
        </p:txBody>
      </p:sp>
    </p:spTree>
    <p:extLst>
      <p:ext uri="{BB962C8B-B14F-4D97-AF65-F5344CB8AC3E}">
        <p14:creationId xmlns:p14="http://schemas.microsoft.com/office/powerpoint/2010/main" val="110082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4A73-8EA2-4E8F-BDF8-1D0B9EDB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8129"/>
            <a:ext cx="8596668" cy="417323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Director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Identify the top directors based on their average IMDB score and analyse their contribution to the success of movies using percentile calculations.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19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40F4-687A-9D3A-592A-D43375D4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555" y="438488"/>
            <a:ext cx="5055788" cy="5864341"/>
          </a:xfrm>
        </p:spPr>
        <p:txBody>
          <a:bodyPr>
            <a:normAutofit/>
          </a:bodyPr>
          <a:lstStyle/>
          <a:p>
            <a:r>
              <a:rPr lang="en-IN" sz="2000" dirty="0"/>
              <a:t>The 90</a:t>
            </a:r>
            <a:r>
              <a:rPr lang="en-IN" sz="2000" baseline="30000" dirty="0"/>
              <a:t>th</a:t>
            </a:r>
            <a:r>
              <a:rPr lang="en-IN" sz="2000" dirty="0"/>
              <a:t> percentile for each director is 7.5.</a:t>
            </a:r>
          </a:p>
          <a:p>
            <a:r>
              <a:rPr lang="en-IN" sz="2000" dirty="0"/>
              <a:t>The total number of directors having an IMDB score greater than or equal to 7.5 is 187.</a:t>
            </a:r>
          </a:p>
          <a:p>
            <a:r>
              <a:rPr lang="en-IN" sz="2000" dirty="0"/>
              <a:t>The top 3 directors are: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Tony Kaye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Charles Chaplin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Alfred Hitchcock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AB4A6-904E-D8D7-923A-60FFE76A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438488"/>
            <a:ext cx="2987299" cy="58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0F04-2406-E9C0-2C2B-6786EF85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83" y="1720645"/>
            <a:ext cx="8596668" cy="4178710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Budget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Analyse the correlation between movie budgets and gross earnings, and identify the movies with the highest profit margin.</a:t>
            </a:r>
          </a:p>
        </p:txBody>
      </p:sp>
    </p:spTree>
    <p:extLst>
      <p:ext uri="{BB962C8B-B14F-4D97-AF65-F5344CB8AC3E}">
        <p14:creationId xmlns:p14="http://schemas.microsoft.com/office/powerpoint/2010/main" val="127477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906A-B59A-134E-01D2-C87ED303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597295" cy="388077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Avatar has the maximum profit margin which is 523505847.</a:t>
            </a:r>
          </a:p>
          <a:p>
            <a:r>
              <a:rPr lang="en-IN" sz="2000" dirty="0"/>
              <a:t> The correlation between gross earning and budget is 0.10208 which is near 0, which means the relation between gross earnings and budget is weak.</a:t>
            </a:r>
          </a:p>
          <a:p>
            <a:r>
              <a:rPr lang="en-IN" sz="2000" dirty="0"/>
              <a:t>The top 5 movies having high-profit margins are: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Avatar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Battleship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King Kong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Never Let Me Go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My Bloody Valentine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B3FB6-1BE0-2FFB-A4FE-0FF5E07E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8" y="1234418"/>
            <a:ext cx="3962743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2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A8D-4163-CBB7-1231-39D15886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F6AB-CA8D-376F-BC35-AE366F56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317"/>
            <a:ext cx="8596668" cy="4360046"/>
          </a:xfrm>
        </p:spPr>
        <p:txBody>
          <a:bodyPr>
            <a:normAutofit/>
          </a:bodyPr>
          <a:lstStyle/>
          <a:p>
            <a:r>
              <a:rPr lang="en-IN" sz="2000" b="1" dirty="0"/>
              <a:t>Genres:</a:t>
            </a:r>
            <a:r>
              <a:rPr lang="en-IN" sz="2000" dirty="0"/>
              <a:t> Genres like Drama, Comedy, and Thriller are more popular than genres like Documentary and Western.</a:t>
            </a:r>
          </a:p>
          <a:p>
            <a:r>
              <a:rPr lang="en-IN" sz="2000" b="1" dirty="0"/>
              <a:t>Duration: </a:t>
            </a:r>
            <a:r>
              <a:rPr lang="en-IN" sz="2000" dirty="0"/>
              <a:t>Movies with the duration between 130 to 150 minutes has better ratings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Directors</a:t>
            </a:r>
            <a:r>
              <a:rPr lang="en-IN" sz="2000" dirty="0"/>
              <a:t>: Movies directed by famous directors generally have high ratings.</a:t>
            </a:r>
          </a:p>
          <a:p>
            <a:r>
              <a:rPr lang="en-IN" sz="2000" dirty="0"/>
              <a:t>Budget: The moderate positive correlation between budget and IMDB score which means movies with a higher budget have a high chance of better rating, due to better production quality and marketing.</a:t>
            </a:r>
          </a:p>
        </p:txBody>
      </p:sp>
    </p:spTree>
    <p:extLst>
      <p:ext uri="{BB962C8B-B14F-4D97-AF65-F5344CB8AC3E}">
        <p14:creationId xmlns:p14="http://schemas.microsoft.com/office/powerpoint/2010/main" val="309442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362E-E435-A58A-589B-B63A53A5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445343"/>
            <a:ext cx="9085006" cy="4596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Link of the Excel Workbook (Both link and hyperlink are given).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Excel Workbook Link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https://docs.google.com/spreadsheets/d/1XhXU56mLq7SwL3wphL5Z2oY3CJOg1J7P/edit?usp=sharing&amp;ouid=109445397656419215131&amp;rtpof=true&amp;sd=true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Link of the Video Presentation (Both link and hyperlink are given).</a:t>
            </a:r>
          </a:p>
          <a:p>
            <a:pPr marL="0" indent="0">
              <a:buNone/>
            </a:pPr>
            <a:r>
              <a:rPr lang="en-IN" sz="2000" dirty="0">
                <a:hlinkClick r:id="rId3"/>
              </a:rPr>
              <a:t>Video Presentation Link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https://drive.google.com/file/d/1Roud9WzOnXMg37QqHqHH1ROT8IouHkYQ/view?usp=sharing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44591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B58-426B-1317-4AF7-876BB306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1EA6-8922-C941-6DA0-5FCD9DB8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This project aims to determine the key factors contributing to a movie’s success, as measured by its IMDB Rating. Identify the patterns and correlations that can inform strategic decision-making for the film industry. The insights from this analysis will be valuable for producers, directors, and investors as they help them make informed choices for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11564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0172-4AC8-DE3D-1EEC-2336A952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63" y="250722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274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6858-3A79-8628-ECAA-1E31CD72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975B-5E8B-21A9-0DA4-23429092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Downloading and understanding the given dataset.</a:t>
            </a:r>
          </a:p>
          <a:p>
            <a:r>
              <a:rPr lang="en-IN" sz="2000" dirty="0"/>
              <a:t>Data Cleaning – Cleaning the dataset by removing the unnecessary columns, after that finding blank cells and removing corresponding rows and outliers.</a:t>
            </a:r>
          </a:p>
          <a:p>
            <a:r>
              <a:rPr lang="en-IN" sz="2000" dirty="0"/>
              <a:t>Insights Extraction – Generating insights from the cleaned dataset by applying functions and formulas.</a:t>
            </a:r>
          </a:p>
          <a:p>
            <a:r>
              <a:rPr lang="en-IN" sz="2000" dirty="0"/>
              <a:t>Descriptive Statistics – Calculating Mean, Median, Mode, Variance, Standard Deviation and Range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29180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00BA-1C6B-7F1E-8E42-49FD7F1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Tech –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922B-925F-70A0-A8C9-4E378BE9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Microsoft Excel 2021 for Data Analysis process which includes data cleaning, modelling, analysis, and visual representation of data.</a:t>
            </a:r>
          </a:p>
          <a:p>
            <a:endParaRPr lang="en-IN" sz="2000" dirty="0"/>
          </a:p>
          <a:p>
            <a:r>
              <a:rPr lang="en-IN" sz="2000" dirty="0"/>
              <a:t>Microsoft PowerPoint 2021 for report creation and summarizing insights.</a:t>
            </a:r>
          </a:p>
        </p:txBody>
      </p:sp>
    </p:spTree>
    <p:extLst>
      <p:ext uri="{BB962C8B-B14F-4D97-AF65-F5344CB8AC3E}">
        <p14:creationId xmlns:p14="http://schemas.microsoft.com/office/powerpoint/2010/main" val="209942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83AA-D946-8669-DA90-DF177966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E612-FFAA-107A-0CB2-BED30F95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Movie Genre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Determine the most common genres of movies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948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25E86-F626-A45F-A5BB-ED7ED24F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585390"/>
            <a:ext cx="8465576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9345-3583-7387-3CDA-1C123A0D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4569"/>
            <a:ext cx="8596668" cy="5136794"/>
          </a:xfrm>
        </p:spPr>
        <p:txBody>
          <a:bodyPr>
            <a:normAutofit/>
          </a:bodyPr>
          <a:lstStyle/>
          <a:p>
            <a:r>
              <a:rPr lang="en-IN" sz="2000" dirty="0"/>
              <a:t>The most popular genre is </a:t>
            </a:r>
            <a:r>
              <a:rPr lang="en-IN" sz="2000" b="1" dirty="0"/>
              <a:t>Drama </a:t>
            </a:r>
            <a:r>
              <a:rPr lang="en-IN" sz="2000" dirty="0"/>
              <a:t>having a movie count of 1957, an </a:t>
            </a:r>
            <a:r>
              <a:rPr lang="en-IN" sz="2000" b="1" dirty="0"/>
              <a:t>average IMDB score of 6.78</a:t>
            </a:r>
            <a:r>
              <a:rPr lang="en-IN" sz="2000" dirty="0"/>
              <a:t> and an </a:t>
            </a:r>
            <a:r>
              <a:rPr lang="en-IN" sz="2000" b="1" dirty="0"/>
              <a:t>IMDB range of 9.3 to 2.1</a:t>
            </a:r>
            <a:r>
              <a:rPr lang="en-IN" sz="2000" dirty="0"/>
              <a:t>.</a:t>
            </a:r>
          </a:p>
          <a:p>
            <a:r>
              <a:rPr lang="en-IN" sz="2000" b="1" dirty="0"/>
              <a:t>Maximum &amp; Minimum average IMDB score </a:t>
            </a:r>
            <a:r>
              <a:rPr lang="en-IN" sz="2000" dirty="0"/>
              <a:t>is 7.14 &amp; 5.93 for the genre </a:t>
            </a:r>
            <a:r>
              <a:rPr lang="en-IN" sz="2000" b="1" dirty="0"/>
              <a:t>Biography</a:t>
            </a:r>
            <a:r>
              <a:rPr lang="en-IN" sz="2000" dirty="0"/>
              <a:t> &amp; </a:t>
            </a:r>
            <a:r>
              <a:rPr lang="en-IN" sz="2000" b="1" dirty="0"/>
              <a:t>Horror</a:t>
            </a:r>
            <a:r>
              <a:rPr lang="en-IN" sz="2000" dirty="0"/>
              <a:t> respectively.</a:t>
            </a:r>
          </a:p>
          <a:p>
            <a:r>
              <a:rPr lang="en-IN" sz="2000" dirty="0"/>
              <a:t> The top 3 popular genres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Drama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Comedy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Thriller.</a:t>
            </a:r>
          </a:p>
          <a:p>
            <a:r>
              <a:rPr lang="en-IN" sz="2000" dirty="0"/>
              <a:t>The least 3 popular genres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Western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Documentary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Musical.</a:t>
            </a:r>
          </a:p>
        </p:txBody>
      </p:sp>
    </p:spTree>
    <p:extLst>
      <p:ext uri="{BB962C8B-B14F-4D97-AF65-F5344CB8AC3E}">
        <p14:creationId xmlns:p14="http://schemas.microsoft.com/office/powerpoint/2010/main" val="36684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FFB8-2187-5E4F-34F0-4A64AED8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465"/>
            <a:ext cx="8596668" cy="4192897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Movie Duration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Analyse the distribution of movie durations and identify the relationship between movie duration and IMDB score.</a:t>
            </a:r>
          </a:p>
        </p:txBody>
      </p:sp>
    </p:spTree>
    <p:extLst>
      <p:ext uri="{BB962C8B-B14F-4D97-AF65-F5344CB8AC3E}">
        <p14:creationId xmlns:p14="http://schemas.microsoft.com/office/powerpoint/2010/main" val="261223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3E899D-70FF-3301-2249-7228F63F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457743"/>
            <a:ext cx="8576574" cy="58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73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775</Words>
  <Application>Microsoft Office PowerPoint</Application>
  <PresentationFormat>Widescreen</PresentationFormat>
  <Paragraphs>80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IMDB Movie Analysis</vt:lpstr>
      <vt:lpstr>Project Description</vt:lpstr>
      <vt:lpstr>Approach</vt:lpstr>
      <vt:lpstr>Tech – Stack Used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 Kumar</dc:creator>
  <cp:lastModifiedBy>Vinit Kumar</cp:lastModifiedBy>
  <cp:revision>12</cp:revision>
  <dcterms:created xsi:type="dcterms:W3CDTF">2024-08-02T12:59:18Z</dcterms:created>
  <dcterms:modified xsi:type="dcterms:W3CDTF">2024-08-03T09:45:58Z</dcterms:modified>
</cp:coreProperties>
</file>