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1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sz="6000" dirty="0"/>
              <a:t>Prison</a:t>
            </a:r>
            <a:br>
              <a:rPr lang="en-US" sz="6000" dirty="0"/>
            </a:br>
            <a:r>
              <a:rPr lang="en-US" sz="6000" dirty="0"/>
              <a:t>Building</a:t>
            </a:r>
            <a:br>
              <a:rPr lang="en-US" sz="6000" dirty="0"/>
            </a:br>
            <a:r>
              <a:rPr lang="en-US" sz="6000" dirty="0"/>
              <a:t>Contract(PBC)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sz="1800" dirty="0"/>
              <a:t>A00325758</a:t>
            </a:r>
          </a:p>
          <a:p>
            <a:r>
              <a:rPr lang="en-US" sz="1800" dirty="0"/>
              <a:t>Vinit Sharma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800" dirty="0"/>
              <a:t>Entity Relationship Diagram(ERD)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20A84C-3519-AE0D-0368-32825F402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ERD (Entity-Relationship Diagram)</a:t>
            </a:r>
            <a:r>
              <a:rPr lang="en-US" dirty="0"/>
              <a:t> is a visual representation of entities, their attributes, and the relationships between them in a database system. It is commonly used in database design to model how data will be stored and interconnected.</a:t>
            </a:r>
          </a:p>
          <a:p>
            <a:r>
              <a:rPr lang="en-US" dirty="0"/>
              <a:t>Types of ERD:</a:t>
            </a:r>
          </a:p>
          <a:p>
            <a:r>
              <a:rPr lang="en-US" dirty="0"/>
              <a:t>1) An </a:t>
            </a:r>
            <a:r>
              <a:rPr lang="en-US" b="1" dirty="0"/>
              <a:t>ERD without attributes</a:t>
            </a:r>
            <a:r>
              <a:rPr lang="en-US" dirty="0"/>
              <a:t> is a high-level conceptual model that focuses solely on the entities and their relationships. It excludes the attributes of entities to provide a simplified view of the database structure.</a:t>
            </a:r>
          </a:p>
          <a:p>
            <a:r>
              <a:rPr lang="en-US" dirty="0"/>
              <a:t>2) An </a:t>
            </a:r>
            <a:r>
              <a:rPr lang="en-US" b="1" dirty="0"/>
              <a:t>ERD with attributes</a:t>
            </a:r>
            <a:r>
              <a:rPr lang="en-US" dirty="0"/>
              <a:t> is a detailed version that includes the properties of each entity</a:t>
            </a:r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5C87-4C61-4FBA-AAEB-5BEEB7C5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Without attribute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2B9FEF-99CB-7871-90C2-F3F57ECB9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420" y="2964519"/>
            <a:ext cx="9694120" cy="156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8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5EFC-5503-04C7-DA07-EE7DB4E1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With Attributes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6FAA0-C928-5E15-A48C-361009435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204" y="2016052"/>
            <a:ext cx="7301591" cy="393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367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{B5BA424D-7254-4C7B-AC2D-1DDCD57AF7C2}tf11437505_win32</Template>
  <TotalTime>186</TotalTime>
  <Words>124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Georgia Pro Cond Light</vt:lpstr>
      <vt:lpstr>Speak Pro</vt:lpstr>
      <vt:lpstr>RetrospectVTI</vt:lpstr>
      <vt:lpstr>Prison Building Contract(PBC)</vt:lpstr>
      <vt:lpstr>Entity Relationship Diagram(ERD)</vt:lpstr>
      <vt:lpstr>ERD Without attribute</vt:lpstr>
      <vt:lpstr>ERD With Attributes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Vinit Sharma</dc:creator>
  <cp:lastModifiedBy>Vinit Sharma</cp:lastModifiedBy>
  <cp:revision>5</cp:revision>
  <dcterms:created xsi:type="dcterms:W3CDTF">2024-11-29T23:45:25Z</dcterms:created>
  <dcterms:modified xsi:type="dcterms:W3CDTF">2024-12-10T16:29:19Z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