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</p:sldIdLst>
  <p:sldSz cy="7560000" cx="10800000"/>
  <p:notesSz cx="7559675" cy="10691800"/>
  <p:embeddedFontLst>
    <p:embeddedFont>
      <p:font typeface="Candar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E614A-E285-44CD-B56B-16354CA34672}">
  <a:tblStyle styleId="{6CBE614A-E285-44CD-B56B-16354CA34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italic.fntdata"/><Relationship Id="rId10" Type="http://schemas.openxmlformats.org/officeDocument/2006/relationships/font" Target="fonts/Candara-bold.fntdata"/><Relationship Id="rId12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anda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49894" y="1237380"/>
            <a:ext cx="8099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39894" y="1768762"/>
            <a:ext cx="9719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800104" cy="2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507366" y="2896214"/>
            <a:ext cx="16713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Certificamos que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507366" y="3911754"/>
            <a:ext cx="9891300" cy="15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40005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estudante do curso de {{nome do curso}}, completou no ano letivo de {{ano de término do curso}} os créditos correspondentes às disciplinas optativas ministradas {{nome dos Departamentos}}, do Instituto de Ciências Matemáticas e de Computação, e pela Faculdade de Economia, Administração e Contabilidade de Ribeirão Preto, da Universidade de São Paulo, exigidos para a obtenção do </a:t>
            </a:r>
            <a:r>
              <a:rPr b="1" i="1" lang="pt-BR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Certificado de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i="1" lang="pt-BR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Estudos Especiais em Tecnologia da Informação e Negócios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70957" y="6214263"/>
            <a:ext cx="3653028" cy="1329595"/>
          </a:xfrm>
          <a:custGeom>
            <a:rect b="b" l="l" r="r" t="t"/>
            <a:pathLst>
              <a:path extrusionOk="0" h="1028700" w="3581400">
                <a:moveTo>
                  <a:pt x="0" y="0"/>
                </a:moveTo>
                <a:lnTo>
                  <a:pt x="0" y="1028700"/>
                </a:lnTo>
                <a:lnTo>
                  <a:pt x="3581400" y="1028700"/>
                </a:lnTo>
                <a:lnTo>
                  <a:pt x="35814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</a:t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" lvl="0" marL="381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Prof. Dr. {{nome do coordenador do curso}}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" lvl="0" marL="381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Coordenador da CoC- Bacharelado em Sistemas de Informação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60" lvl="0" marL="396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381780" y="5491616"/>
            <a:ext cx="37449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" lvl="0" marL="72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São Carlos,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{{data da colação}}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552182" y="6214275"/>
            <a:ext cx="3655179" cy="976673"/>
          </a:xfrm>
          <a:custGeom>
            <a:rect b="b" l="l" r="r" t="t"/>
            <a:pathLst>
              <a:path extrusionOk="0" h="738505" w="3540125">
                <a:moveTo>
                  <a:pt x="0" y="0"/>
                </a:moveTo>
                <a:lnTo>
                  <a:pt x="0" y="738505"/>
                </a:lnTo>
                <a:lnTo>
                  <a:pt x="3540125" y="738505"/>
                </a:lnTo>
                <a:lnTo>
                  <a:pt x="354012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_________________________________________</a:t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" lvl="0" marL="381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Prof. Dr. {{nome do diretor do ICMC}}</a:t>
            </a:r>
            <a:endParaRPr i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83775"/>
            <a:ext cx="108001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1953600" y="3100400"/>
            <a:ext cx="5637000" cy="3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ndara"/>
              <a:buNone/>
            </a:pPr>
            <a:r>
              <a:rPr b="1" lang="pt-BR" sz="16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{{nome do aluno}}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482965" y="1071159"/>
            <a:ext cx="4049700" cy="9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9" lvl="0" marL="3959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Nome: {{nome do aluno}}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Curso: {{nome do curso}}</a:t>
            </a:r>
            <a:endParaRPr>
              <a:solidFill>
                <a:schemeClr val="dk1"/>
              </a:solidFill>
            </a:endParaRPr>
          </a:p>
          <a:p>
            <a:pPr indent="-3959" lvl="0" marL="3959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Colação de Grau: {{data da colação}}</a:t>
            </a:r>
            <a:endParaRPr>
              <a:solidFill>
                <a:schemeClr val="dk1"/>
              </a:solidFill>
            </a:endParaRPr>
          </a:p>
          <a:p>
            <a:pPr indent="-3959" lvl="0" marL="3959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1365038" y="3103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{6CBE614A-E285-44CD-B56B-16354CA34672}</a:tableStyleId>
              </a:tblPr>
              <a:tblGrid>
                <a:gridCol w="4654100"/>
                <a:gridCol w="486750"/>
                <a:gridCol w="1686900"/>
                <a:gridCol w="1242175"/>
              </a:tblGrid>
              <a:tr h="12700"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Disciplinas Cursadas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Sem./Ano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{{código e nome da disciplina}}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{{nota}}</a:t>
                      </a:r>
                      <a:endParaRPr>
                        <a:highlight>
                          <a:srgbClr val="FFFF00"/>
                        </a:highlight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{{semestre/ano}}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{{carga horária total}}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 Total:  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{{soma}} h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