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8288000" cy="10287000"/>
  <p:notesSz cx="6858000" cy="9144000"/>
  <p:embeddedFontLst>
    <p:embeddedFont>
      <p:font typeface="Poppins" panose="00000500000000000000" pitchFamily="2" charset="0"/>
      <p:regular r:id="rId14"/>
      <p:bold r:id="rId15"/>
      <p:italic r:id="rId16"/>
      <p:boldItalic r:id="rId17"/>
    </p:embeddedFont>
    <p:embeddedFont>
      <p:font typeface="Poppins Bold" panose="00000800000000000000" charset="0"/>
      <p:regular r:id="rId18"/>
    </p:embeddedFont>
    <p:embeddedFont>
      <p:font typeface="Poppins Ultra-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nit\Downloads\insuranc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nit\Downloads\insuranc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init\Downloads\insurance.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init\Downloads\insurance.csv"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Vinit\Downloads\insurance.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[insurance.csv]Sheet2!PivotTable4</c:name>
    <c:fmtId val="6"/>
  </c:pivotSource>
  <c:chart>
    <c:title>
      <c:tx>
        <c:rich>
          <a:bodyPr rot="0" spcFirstLastPara="1" vertOverflow="ellipsis" vert="horz" wrap="square" anchor="ctr" anchorCtr="1"/>
          <a:lstStyle/>
          <a:p>
            <a:pPr algn="l">
              <a:defRPr sz="2880" b="0" i="0" u="none" strike="noStrike" kern="1200" spc="0" baseline="0">
                <a:solidFill>
                  <a:schemeClr val="bg1"/>
                </a:solidFill>
                <a:latin typeface="+mn-lt"/>
                <a:ea typeface="+mn-ea"/>
                <a:cs typeface="+mn-cs"/>
              </a:defRPr>
            </a:pPr>
            <a:r>
              <a:rPr lang="en-IN" dirty="0"/>
              <a:t>Impact of Smoking on Costs</a:t>
            </a:r>
          </a:p>
          <a:p>
            <a:pPr algn="l">
              <a:defRPr/>
            </a:pPr>
            <a:br>
              <a:rPr lang="en-IN" dirty="0"/>
            </a:br>
            <a:endParaRPr lang="en-US" dirty="0"/>
          </a:p>
        </c:rich>
      </c:tx>
      <c:layout>
        <c:manualLayout>
          <c:xMode val="edge"/>
          <c:yMode val="edge"/>
          <c:x val="0.21166302128900558"/>
          <c:y val="1.0758331784547841E-2"/>
        </c:manualLayout>
      </c:layout>
      <c:overlay val="0"/>
      <c:spPr>
        <a:noFill/>
        <a:ln>
          <a:noFill/>
        </a:ln>
        <a:effectLst/>
      </c:spPr>
      <c:txPr>
        <a:bodyPr rot="0" spcFirstLastPara="1" vertOverflow="ellipsis" vert="horz" wrap="square" anchor="ctr" anchorCtr="1"/>
        <a:lstStyle/>
        <a:p>
          <a:pPr algn="l">
            <a:defRPr sz="288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0317250237337353"/>
          <c:y val="0.21974448464779733"/>
          <c:w val="0.61672697827665157"/>
          <c:h val="0.57543992321854498"/>
        </c:manualLayout>
      </c:layout>
      <c:barChart>
        <c:barDir val="col"/>
        <c:grouping val="clustered"/>
        <c:varyColors val="0"/>
        <c:ser>
          <c:idx val="0"/>
          <c:order val="0"/>
          <c:tx>
            <c:strRef>
              <c:f>Sheet2!$B$9</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Sheet2!$A$10:$A$12</c:f>
              <c:strCache>
                <c:ptCount val="2"/>
                <c:pt idx="0">
                  <c:v>no</c:v>
                </c:pt>
                <c:pt idx="1">
                  <c:v>yes</c:v>
                </c:pt>
              </c:strCache>
            </c:strRef>
          </c:cat>
          <c:val>
            <c:numRef>
              <c:f>Sheet2!$B$10:$B$12</c:f>
              <c:numCache>
                <c:formatCode>General</c:formatCode>
                <c:ptCount val="2"/>
                <c:pt idx="0">
                  <c:v>8434.2682978561988</c:v>
                </c:pt>
                <c:pt idx="1">
                  <c:v>32050.231831532848</c:v>
                </c:pt>
              </c:numCache>
            </c:numRef>
          </c:val>
          <c:extLst>
            <c:ext xmlns:c16="http://schemas.microsoft.com/office/drawing/2014/chart" uri="{C3380CC4-5D6E-409C-BE32-E72D297353CC}">
              <c16:uniqueId val="{00000000-C7ED-43E7-8546-3433816EFC8E}"/>
            </c:ext>
          </c:extLst>
        </c:ser>
        <c:dLbls>
          <c:showLegendKey val="0"/>
          <c:showVal val="0"/>
          <c:showCatName val="0"/>
          <c:showSerName val="0"/>
          <c:showPercent val="0"/>
          <c:showBubbleSize val="0"/>
        </c:dLbls>
        <c:gapWidth val="219"/>
        <c:overlap val="-27"/>
        <c:axId val="950173616"/>
        <c:axId val="950175056"/>
      </c:barChart>
      <c:catAx>
        <c:axId val="950173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en-US"/>
          </a:p>
        </c:txPr>
        <c:crossAx val="950175056"/>
        <c:crosses val="autoZero"/>
        <c:auto val="1"/>
        <c:lblAlgn val="ctr"/>
        <c:lblOffset val="100"/>
        <c:noMultiLvlLbl val="0"/>
      </c:catAx>
      <c:valAx>
        <c:axId val="9501750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en-US"/>
          </a:p>
        </c:txPr>
        <c:crossAx val="950173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2060"/>
    </a:solidFill>
    <a:ln w="9525" cap="rnd" cmpd="sng" algn="ctr">
      <a:gradFill>
        <a:gsLst>
          <a:gs pos="10000">
            <a:schemeClr val="accent1">
              <a:lumMod val="8000"/>
              <a:lumOff val="9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txPr>
    <a:bodyPr/>
    <a:lstStyle/>
    <a:p>
      <a:pPr>
        <a:defRPr sz="240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[insurance.csv]Sheet4!PivotTable5</c:name>
    <c:fmtId val="6"/>
  </c:pivotSource>
  <c:chart>
    <c:title>
      <c:tx>
        <c:rich>
          <a:bodyPr rot="0" spcFirstLastPara="1" vertOverflow="ellipsis" vert="horz" wrap="square" anchor="ctr" anchorCtr="1"/>
          <a:lstStyle/>
          <a:p>
            <a:pPr>
              <a:defRPr sz="1440" b="0" i="0" u="none" strike="noStrike" kern="1200" spc="0" baseline="0">
                <a:solidFill>
                  <a:schemeClr val="bg1"/>
                </a:solidFill>
                <a:latin typeface="+mn-lt"/>
                <a:ea typeface="+mn-ea"/>
                <a:cs typeface="+mn-cs"/>
              </a:defRPr>
            </a:pPr>
            <a:r>
              <a:rPr lang="en-IN" sz="2400" dirty="0"/>
              <a:t>Trend of Dependent Analysis</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4313858013032747E-2"/>
          <c:y val="0.13151696901691909"/>
          <c:w val="0.89637764598612024"/>
          <c:h val="0.70698872991597017"/>
        </c:manualLayout>
      </c:layout>
      <c:lineChart>
        <c:grouping val="standard"/>
        <c:varyColors val="0"/>
        <c:ser>
          <c:idx val="0"/>
          <c:order val="0"/>
          <c:tx>
            <c:strRef>
              <c:f>Sheet4!$B$1</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Sheet4!$A$2:$A$8</c:f>
              <c:strCache>
                <c:ptCount val="6"/>
                <c:pt idx="0">
                  <c:v>0</c:v>
                </c:pt>
                <c:pt idx="1">
                  <c:v>1</c:v>
                </c:pt>
                <c:pt idx="2">
                  <c:v>2</c:v>
                </c:pt>
                <c:pt idx="3">
                  <c:v>3</c:v>
                </c:pt>
                <c:pt idx="4">
                  <c:v>4</c:v>
                </c:pt>
                <c:pt idx="5">
                  <c:v>5</c:v>
                </c:pt>
              </c:strCache>
            </c:strRef>
          </c:cat>
          <c:val>
            <c:numRef>
              <c:f>Sheet4!$B$2:$B$8</c:f>
              <c:numCache>
                <c:formatCode>General</c:formatCode>
                <c:ptCount val="6"/>
                <c:pt idx="0">
                  <c:v>12365.975601635882</c:v>
                </c:pt>
                <c:pt idx="1">
                  <c:v>12731.171831635793</c:v>
                </c:pt>
                <c:pt idx="2">
                  <c:v>15073.563733958328</c:v>
                </c:pt>
                <c:pt idx="3">
                  <c:v>15355.31836681528</c:v>
                </c:pt>
                <c:pt idx="4">
                  <c:v>13850.656311199999</c:v>
                </c:pt>
                <c:pt idx="5">
                  <c:v>8786.0352472222221</c:v>
                </c:pt>
              </c:numCache>
            </c:numRef>
          </c:val>
          <c:smooth val="0"/>
          <c:extLst>
            <c:ext xmlns:c16="http://schemas.microsoft.com/office/drawing/2014/chart" uri="{C3380CC4-5D6E-409C-BE32-E72D297353CC}">
              <c16:uniqueId val="{00000000-29C8-401E-97CF-2DB79A7C7810}"/>
            </c:ext>
          </c:extLst>
        </c:ser>
        <c:dLbls>
          <c:dLblPos val="t"/>
          <c:showLegendKey val="0"/>
          <c:showVal val="1"/>
          <c:showCatName val="0"/>
          <c:showSerName val="0"/>
          <c:showPercent val="0"/>
          <c:showBubbleSize val="0"/>
        </c:dLbls>
        <c:smooth val="0"/>
        <c:axId val="1224082928"/>
        <c:axId val="1224083408"/>
      </c:lineChart>
      <c:catAx>
        <c:axId val="122408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224083408"/>
        <c:crosses val="autoZero"/>
        <c:auto val="1"/>
        <c:lblAlgn val="ctr"/>
        <c:lblOffset val="100"/>
        <c:noMultiLvlLbl val="0"/>
      </c:catAx>
      <c:valAx>
        <c:axId val="1224083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22408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2060"/>
    </a:solidFill>
    <a:ln w="9525" cap="flat" cmpd="sng" algn="ctr">
      <a:solidFill>
        <a:schemeClr val="tx1">
          <a:lumMod val="15000"/>
          <a:lumOff val="85000"/>
        </a:schemeClr>
      </a:solidFill>
      <a:round/>
    </a:ln>
    <a:effectLst/>
  </c:spPr>
  <c:txPr>
    <a:bodyPr/>
    <a:lstStyle/>
    <a:p>
      <a:pPr>
        <a:defRPr sz="120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[insurance.csv]Sheet5!PivotTable7</c:name>
    <c:fmtId val="48"/>
  </c:pivotSource>
  <c:chart>
    <c:autoTitleDeleted val="0"/>
    <c:pivotFmts>
      <c:pivotFmt>
        <c:idx val="0"/>
        <c:spPr>
          <a:solidFill>
            <a:schemeClr val="accent1"/>
          </a:solidFill>
          <a:ln>
            <a:noFill/>
          </a:ln>
          <a:effectLst/>
        </c:spPr>
        <c:marker>
          <c:symbol val="none"/>
        </c:marker>
        <c:dLbl>
          <c:idx val="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solidFill>
              <a:schemeClr val="bg2"/>
            </a:solidFill>
            <a:ln>
              <a:noFill/>
            </a:ln>
            <a:effectLst/>
          </c:spPr>
          <c:txPr>
            <a:bodyPr rot="54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2"/>
            </a:solidFill>
            <a:round/>
          </a:ln>
          <a:effectLst/>
        </c:spPr>
        <c:marker>
          <c:symbol val="none"/>
        </c:marker>
        <c:dLbl>
          <c:idx val="0"/>
          <c:layout>
            <c:manualLayout>
              <c:x val="-2.2430584371472138E-2"/>
              <c:y val="0.11078250520408255"/>
            </c:manualLayout>
          </c:layout>
          <c:spPr>
            <a:solidFill>
              <a:schemeClr val="bg2"/>
            </a:solidFill>
            <a:ln>
              <a:noFill/>
            </a:ln>
            <a:effectLst/>
          </c:spPr>
          <c:txPr>
            <a:bodyPr rot="54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2"/>
            </a:solidFill>
            <a:round/>
          </a:ln>
          <a:effectLst/>
        </c:spPr>
        <c:marker>
          <c:symbol val="none"/>
        </c:marker>
        <c:dLbl>
          <c:idx val="0"/>
          <c:spPr>
            <a:solidFill>
              <a:schemeClr val="bg2"/>
            </a:solid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
        <c:spPr>
          <a:solidFill>
            <a:schemeClr val="accent1"/>
          </a:solidFill>
          <a:ln>
            <a:noFill/>
          </a:ln>
          <a:effectLst/>
        </c:spPr>
        <c:dLbl>
          <c:idx val="0"/>
          <c:layout>
            <c:manualLayout>
              <c:x val="-5.3865637045986499E-3"/>
              <c:y val="-1.4411654966369805E-2"/>
            </c:manualLayout>
          </c:layout>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2"/>
            </a:solidFill>
            <a:round/>
          </a:ln>
          <a:effectLst/>
        </c:spPr>
        <c:marker>
          <c:symbol val="none"/>
        </c:marker>
        <c:dLbl>
          <c:idx val="0"/>
          <c:layout>
            <c:manualLayout>
              <c:x val="-2.4226105606338331E-2"/>
              <c:y val="0.30678101274671155"/>
            </c:manualLayout>
          </c:layout>
          <c:spPr>
            <a:solidFill>
              <a:schemeClr val="bg2"/>
            </a:solidFill>
            <a:ln>
              <a:noFill/>
            </a:ln>
            <a:effectLst/>
          </c:spPr>
          <c:txPr>
            <a:bodyPr rot="54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dLbl>
          <c:idx val="0"/>
          <c:layout>
            <c:manualLayout>
              <c:x val="-5.3865637045986499E-3"/>
              <c:y val="-1.4411654966369805E-2"/>
            </c:manualLayout>
          </c:layout>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solidFill>
              <a:schemeClr val="bg2"/>
            </a:solidFill>
            <a:ln>
              <a:noFill/>
            </a:ln>
            <a:effectLst/>
          </c:spPr>
          <c:txPr>
            <a:bodyPr rot="5400000" spcFirstLastPara="1" vertOverflow="ellipsis" wrap="square" anchor="ctr" anchorCtr="1"/>
            <a:lstStyle/>
            <a:p>
              <a:pPr>
                <a:defRPr sz="900" b="0" i="0" u="none" strike="noStrike" kern="1200" baseline="0">
                  <a:solidFill>
                    <a:schemeClr val="bg1"/>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2"/>
            </a:solidFill>
            <a:round/>
          </a:ln>
          <a:effectLst/>
        </c:spPr>
        <c:marker>
          <c:symbol val="none"/>
        </c:marker>
        <c:dLbl>
          <c:idx val="0"/>
          <c:layout>
            <c:manualLayout>
              <c:x val="-2.4226105606338331E-2"/>
              <c:y val="0.30678101274671155"/>
            </c:manualLayout>
          </c:layout>
          <c:spPr>
            <a:solidFill>
              <a:schemeClr val="bg2"/>
            </a:solidFill>
            <a:ln>
              <a:noFill/>
            </a:ln>
            <a:effectLst/>
          </c:spPr>
          <c:txPr>
            <a:bodyPr rot="5400000" spcFirstLastPara="1" vertOverflow="ellipsis" wrap="square" anchor="ctr" anchorCtr="1"/>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2"/>
            </a:solidFill>
            <a:round/>
          </a:ln>
          <a:effectLst/>
        </c:spPr>
        <c:marker>
          <c:symbol val="none"/>
        </c:marker>
        <c:dLbl>
          <c:idx val="0"/>
          <c:layout>
            <c:manualLayout>
              <c:x val="-2.2430584371472138E-2"/>
              <c:y val="0.11078250520408255"/>
            </c:manualLayout>
          </c:layout>
          <c:spPr>
            <a:solidFill>
              <a:schemeClr val="bg2"/>
            </a:solidFill>
            <a:ln>
              <a:noFill/>
            </a:ln>
            <a:effectLst/>
          </c:spPr>
          <c:txPr>
            <a:bodyPr rot="5400000" spcFirstLastPara="1" vertOverflow="ellipsis" wrap="square" anchor="ctr" anchorCtr="1"/>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dLbl>
          <c:idx val="0"/>
          <c:layout>
            <c:manualLayout>
              <c:x val="-5.3865637045986499E-3"/>
              <c:y val="-1.4411654966369805E-2"/>
            </c:manualLayout>
          </c:layout>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solidFill>
              <a:schemeClr val="bg2"/>
            </a:solidFill>
            <a:ln>
              <a:noFill/>
            </a:ln>
            <a:effectLst/>
          </c:spPr>
          <c:txPr>
            <a:bodyPr rot="5400000" spcFirstLastPara="1" vertOverflow="ellipsis" wrap="square" anchor="ctr" anchorCtr="1"/>
            <a:lstStyle/>
            <a:p>
              <a:pPr>
                <a:defRPr sz="900" b="0" i="0" u="none" strike="noStrike" kern="1200" baseline="0">
                  <a:solidFill>
                    <a:schemeClr val="bg1"/>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2"/>
            </a:solidFill>
            <a:round/>
          </a:ln>
          <a:effectLst/>
        </c:spPr>
        <c:marker>
          <c:symbol val="none"/>
        </c:marker>
        <c:dLbl>
          <c:idx val="0"/>
          <c:layout>
            <c:manualLayout>
              <c:x val="-2.4226105606338331E-2"/>
              <c:y val="0.30678101274671155"/>
            </c:manualLayout>
          </c:layout>
          <c:spPr>
            <a:solidFill>
              <a:schemeClr val="bg2"/>
            </a:solidFill>
            <a:ln>
              <a:noFill/>
            </a:ln>
            <a:effectLst/>
          </c:spPr>
          <c:txPr>
            <a:bodyPr rot="5400000" spcFirstLastPara="1" vertOverflow="ellipsis" wrap="square" anchor="ctr" anchorCtr="1"/>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2"/>
            </a:solidFill>
            <a:round/>
          </a:ln>
          <a:effectLst/>
        </c:spPr>
        <c:marker>
          <c:symbol val="none"/>
        </c:marker>
        <c:dLbl>
          <c:idx val="0"/>
          <c:layout>
            <c:manualLayout>
              <c:x val="-2.2430584371472138E-2"/>
              <c:y val="0.11078250520408255"/>
            </c:manualLayout>
          </c:layout>
          <c:spPr>
            <a:solidFill>
              <a:schemeClr val="bg2"/>
            </a:solidFill>
            <a:ln>
              <a:noFill/>
            </a:ln>
            <a:effectLst/>
          </c:spPr>
          <c:txPr>
            <a:bodyPr rot="5400000" spcFirstLastPara="1" vertOverflow="ellipsis" wrap="square" anchor="ctr" anchorCtr="1"/>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3759510430635273E-2"/>
          <c:y val="0.10883205224690182"/>
          <c:w val="0.84305052415108628"/>
          <c:h val="0.71853463624663105"/>
        </c:manualLayout>
      </c:layout>
      <c:barChart>
        <c:barDir val="col"/>
        <c:grouping val="clustered"/>
        <c:varyColors val="0"/>
        <c:ser>
          <c:idx val="0"/>
          <c:order val="0"/>
          <c:tx>
            <c:strRef>
              <c:f>Sheet5!$B$3</c:f>
              <c:strCache>
                <c:ptCount val="1"/>
                <c:pt idx="0">
                  <c:v>Average of bmi</c:v>
                </c:pt>
              </c:strCache>
            </c:strRef>
          </c:tx>
          <c:spPr>
            <a:solidFill>
              <a:schemeClr val="accent1"/>
            </a:solidFill>
            <a:ln>
              <a:noFill/>
            </a:ln>
            <a:effectLst/>
          </c:spPr>
          <c:invertIfNegative val="0"/>
          <c:dLbls>
            <c:dLbl>
              <c:idx val="2"/>
              <c:layout>
                <c:manualLayout>
                  <c:x val="-5.3865637045986499E-3"/>
                  <c:y val="-1.44116549663698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D64-436B-8786-C836013FDE1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Sheet5!$A$4:$A$8</c:f>
              <c:strCache>
                <c:ptCount val="4"/>
                <c:pt idx="0">
                  <c:v>northeast</c:v>
                </c:pt>
                <c:pt idx="1">
                  <c:v>northwest</c:v>
                </c:pt>
                <c:pt idx="2">
                  <c:v>southeast</c:v>
                </c:pt>
                <c:pt idx="3">
                  <c:v>southwest</c:v>
                </c:pt>
              </c:strCache>
            </c:strRef>
          </c:cat>
          <c:val>
            <c:numRef>
              <c:f>Sheet5!$B$4:$B$8</c:f>
              <c:numCache>
                <c:formatCode>General</c:formatCode>
                <c:ptCount val="4"/>
                <c:pt idx="0">
                  <c:v>29.17350308641976</c:v>
                </c:pt>
                <c:pt idx="1">
                  <c:v>29.199784615384626</c:v>
                </c:pt>
                <c:pt idx="2">
                  <c:v>33.355989010989028</c:v>
                </c:pt>
                <c:pt idx="3">
                  <c:v>30.596615384615379</c:v>
                </c:pt>
              </c:numCache>
            </c:numRef>
          </c:val>
          <c:extLst>
            <c:ext xmlns:c16="http://schemas.microsoft.com/office/drawing/2014/chart" uri="{C3380CC4-5D6E-409C-BE32-E72D297353CC}">
              <c16:uniqueId val="{00000001-7D64-436B-8786-C836013FDE13}"/>
            </c:ext>
          </c:extLst>
        </c:ser>
        <c:dLbls>
          <c:showLegendKey val="0"/>
          <c:showVal val="0"/>
          <c:showCatName val="0"/>
          <c:showSerName val="0"/>
          <c:showPercent val="0"/>
          <c:showBubbleSize val="0"/>
        </c:dLbls>
        <c:gapWidth val="165"/>
        <c:axId val="1255211952"/>
        <c:axId val="1255210032"/>
      </c:barChart>
      <c:lineChart>
        <c:grouping val="standard"/>
        <c:varyColors val="0"/>
        <c:ser>
          <c:idx val="1"/>
          <c:order val="1"/>
          <c:tx>
            <c:strRef>
              <c:f>Sheet5!$C$3</c:f>
              <c:strCache>
                <c:ptCount val="1"/>
                <c:pt idx="0">
                  <c:v>Average of charges</c:v>
                </c:pt>
              </c:strCache>
            </c:strRef>
          </c:tx>
          <c:spPr>
            <a:ln w="28575" cap="rnd">
              <a:solidFill>
                <a:schemeClr val="accent2"/>
              </a:solidFill>
              <a:round/>
            </a:ln>
            <a:effectLst/>
          </c:spPr>
          <c:marker>
            <c:symbol val="none"/>
          </c:marker>
          <c:dLbls>
            <c:dLbl>
              <c:idx val="0"/>
              <c:layout>
                <c:manualLayout>
                  <c:x val="-2.4226105606338331E-2"/>
                  <c:y val="0.30678101274671155"/>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D64-436B-8786-C836013FDE13}"/>
                </c:ext>
              </c:extLst>
            </c:dLbl>
            <c:dLbl>
              <c:idx val="1"/>
              <c:layout>
                <c:manualLayout>
                  <c:x val="-2.2430584371472138E-2"/>
                  <c:y val="0.11078250520408255"/>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D64-436B-8786-C836013FDE13}"/>
                </c:ext>
              </c:extLst>
            </c:dLbl>
            <c:spPr>
              <a:solidFill>
                <a:schemeClr val="bg2"/>
              </a:solidFill>
              <a:ln>
                <a:noFill/>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Sheet5!$A$4:$A$8</c:f>
              <c:strCache>
                <c:ptCount val="4"/>
                <c:pt idx="0">
                  <c:v>northeast</c:v>
                </c:pt>
                <c:pt idx="1">
                  <c:v>northwest</c:v>
                </c:pt>
                <c:pt idx="2">
                  <c:v>southeast</c:v>
                </c:pt>
                <c:pt idx="3">
                  <c:v>southwest</c:v>
                </c:pt>
              </c:strCache>
            </c:strRef>
          </c:cat>
          <c:val>
            <c:numRef>
              <c:f>Sheet5!$C$4:$C$8</c:f>
              <c:numCache>
                <c:formatCode>General</c:formatCode>
                <c:ptCount val="4"/>
                <c:pt idx="0">
                  <c:v>13406.3845163858</c:v>
                </c:pt>
                <c:pt idx="1">
                  <c:v>12417.575373969228</c:v>
                </c:pt>
                <c:pt idx="2">
                  <c:v>14735.411437609895</c:v>
                </c:pt>
                <c:pt idx="3">
                  <c:v>12346.93737729231</c:v>
                </c:pt>
              </c:numCache>
            </c:numRef>
          </c:val>
          <c:smooth val="0"/>
          <c:extLst>
            <c:ext xmlns:c16="http://schemas.microsoft.com/office/drawing/2014/chart" uri="{C3380CC4-5D6E-409C-BE32-E72D297353CC}">
              <c16:uniqueId val="{00000004-7D64-436B-8786-C836013FDE13}"/>
            </c:ext>
          </c:extLst>
        </c:ser>
        <c:dLbls>
          <c:showLegendKey val="0"/>
          <c:showVal val="0"/>
          <c:showCatName val="0"/>
          <c:showSerName val="0"/>
          <c:showPercent val="0"/>
          <c:showBubbleSize val="0"/>
        </c:dLbls>
        <c:marker val="1"/>
        <c:smooth val="0"/>
        <c:axId val="1255212432"/>
        <c:axId val="1255207152"/>
      </c:lineChart>
      <c:catAx>
        <c:axId val="125521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55207152"/>
        <c:crosses val="autoZero"/>
        <c:auto val="1"/>
        <c:lblAlgn val="ctr"/>
        <c:lblOffset val="100"/>
        <c:noMultiLvlLbl val="0"/>
      </c:catAx>
      <c:valAx>
        <c:axId val="12552071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55212432"/>
        <c:crosses val="autoZero"/>
        <c:crossBetween val="between"/>
      </c:valAx>
      <c:valAx>
        <c:axId val="125521003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55211952"/>
        <c:crosses val="max"/>
        <c:crossBetween val="between"/>
      </c:valAx>
      <c:catAx>
        <c:axId val="1255211952"/>
        <c:scaling>
          <c:orientation val="minMax"/>
        </c:scaling>
        <c:delete val="1"/>
        <c:axPos val="b"/>
        <c:numFmt formatCode="General" sourceLinked="1"/>
        <c:majorTickMark val="out"/>
        <c:minorTickMark val="none"/>
        <c:tickLblPos val="nextTo"/>
        <c:crossAx val="1255210032"/>
        <c:crosses val="autoZero"/>
        <c:auto val="1"/>
        <c:lblAlgn val="ctr"/>
        <c:lblOffset val="100"/>
        <c:noMultiLvlLbl val="0"/>
      </c:catAx>
      <c:spPr>
        <a:solidFill>
          <a:srgbClr val="002060"/>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2060"/>
    </a:solidFill>
    <a:ln w="9525" cap="flat" cmpd="sng" algn="ctr">
      <a:solidFill>
        <a:schemeClr val="tx1">
          <a:lumMod val="15000"/>
          <a:lumOff val="85000"/>
        </a:schemeClr>
      </a:solid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bg1"/>
                </a:solidFill>
                <a:latin typeface="+mn-lt"/>
                <a:ea typeface="+mn-ea"/>
                <a:cs typeface="+mn-cs"/>
              </a:defRPr>
            </a:pPr>
            <a:r>
              <a:rPr lang="en-IN"/>
              <a:t>Advanced Correlation Analysis</a:t>
            </a:r>
            <a:br>
              <a:rPr lang="en-IN"/>
            </a:br>
            <a:endParaRPr lang="en-IN"/>
          </a:p>
        </c:rich>
      </c:tx>
      <c:layout>
        <c:manualLayout>
          <c:xMode val="edge"/>
          <c:yMode val="edge"/>
          <c:x val="0.31059011373578305"/>
          <c:y val="1.8518518518518517E-2"/>
        </c:manualLayout>
      </c:layout>
      <c:overlay val="0"/>
      <c:spPr>
        <a:noFill/>
        <a:ln>
          <a:noFill/>
        </a:ln>
        <a:effectLst/>
      </c:spPr>
      <c:txPr>
        <a:bodyPr rot="0" spcFirstLastPara="1" vertOverflow="ellipsis" vert="horz" wrap="square" anchor="ctr" anchorCtr="1"/>
        <a:lstStyle/>
        <a:p>
          <a:pPr>
            <a:defRPr sz="1920" b="0" i="0" u="none" strike="noStrike" kern="1200" spc="0" baseline="0">
              <a:solidFill>
                <a:schemeClr val="bg1"/>
              </a:solidFill>
              <a:latin typeface="+mn-lt"/>
              <a:ea typeface="+mn-ea"/>
              <a:cs typeface="+mn-cs"/>
            </a:defRPr>
          </a:pPr>
          <a:endParaRPr lang="en-IN"/>
        </a:p>
      </c:txPr>
    </c:title>
    <c:autoTitleDeleted val="0"/>
    <c:plotArea>
      <c:layout/>
      <c:scatterChart>
        <c:scatterStyle val="lineMarker"/>
        <c:varyColors val="0"/>
        <c:ser>
          <c:idx val="0"/>
          <c:order val="0"/>
          <c:tx>
            <c:strRef>
              <c:f>insurance!$G$1</c:f>
              <c:strCache>
                <c:ptCount val="1"/>
                <c:pt idx="0">
                  <c:v>charges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31750" cap="rnd">
                <a:solidFill>
                  <a:srgbClr val="FF0000"/>
                </a:solidFill>
                <a:prstDash val="dash"/>
              </a:ln>
              <a:effectLst/>
            </c:spPr>
            <c:trendlineType val="linear"/>
            <c:dispRSqr val="0"/>
            <c:dispEq val="0"/>
          </c:trendline>
          <c:xVal>
            <c:numRef>
              <c:f>insurance!$C$2:$C$1339</c:f>
              <c:numCache>
                <c:formatCode>General</c:formatCode>
                <c:ptCount val="1338"/>
                <c:pt idx="0">
                  <c:v>27.9</c:v>
                </c:pt>
                <c:pt idx="1">
                  <c:v>33.770000000000003</c:v>
                </c:pt>
                <c:pt idx="2">
                  <c:v>33</c:v>
                </c:pt>
                <c:pt idx="3">
                  <c:v>22.704999999999998</c:v>
                </c:pt>
                <c:pt idx="4">
                  <c:v>28.88</c:v>
                </c:pt>
                <c:pt idx="5">
                  <c:v>25.74</c:v>
                </c:pt>
                <c:pt idx="6">
                  <c:v>33.44</c:v>
                </c:pt>
                <c:pt idx="7">
                  <c:v>27.74</c:v>
                </c:pt>
                <c:pt idx="8">
                  <c:v>29.83</c:v>
                </c:pt>
                <c:pt idx="9">
                  <c:v>25.84</c:v>
                </c:pt>
                <c:pt idx="10">
                  <c:v>26.22</c:v>
                </c:pt>
                <c:pt idx="11">
                  <c:v>26.29</c:v>
                </c:pt>
                <c:pt idx="12">
                  <c:v>34.4</c:v>
                </c:pt>
                <c:pt idx="13">
                  <c:v>39.82</c:v>
                </c:pt>
                <c:pt idx="14">
                  <c:v>42.13</c:v>
                </c:pt>
                <c:pt idx="15">
                  <c:v>24.6</c:v>
                </c:pt>
                <c:pt idx="16">
                  <c:v>30.78</c:v>
                </c:pt>
                <c:pt idx="17">
                  <c:v>23.844999999999999</c:v>
                </c:pt>
                <c:pt idx="18">
                  <c:v>40.299999999999997</c:v>
                </c:pt>
                <c:pt idx="19">
                  <c:v>35.299999999999997</c:v>
                </c:pt>
                <c:pt idx="20">
                  <c:v>36.005000000000003</c:v>
                </c:pt>
                <c:pt idx="21">
                  <c:v>32.4</c:v>
                </c:pt>
                <c:pt idx="22">
                  <c:v>34.1</c:v>
                </c:pt>
                <c:pt idx="23">
                  <c:v>31.92</c:v>
                </c:pt>
                <c:pt idx="24">
                  <c:v>28.024999999999999</c:v>
                </c:pt>
                <c:pt idx="25">
                  <c:v>27.72</c:v>
                </c:pt>
                <c:pt idx="26">
                  <c:v>23.085000000000001</c:v>
                </c:pt>
                <c:pt idx="27">
                  <c:v>32.774999999999999</c:v>
                </c:pt>
                <c:pt idx="28">
                  <c:v>17.385000000000002</c:v>
                </c:pt>
                <c:pt idx="29">
                  <c:v>36.299999999999997</c:v>
                </c:pt>
                <c:pt idx="30">
                  <c:v>35.6</c:v>
                </c:pt>
                <c:pt idx="31">
                  <c:v>26.315000000000001</c:v>
                </c:pt>
                <c:pt idx="32">
                  <c:v>28.6</c:v>
                </c:pt>
                <c:pt idx="33">
                  <c:v>28.31</c:v>
                </c:pt>
                <c:pt idx="34">
                  <c:v>36.4</c:v>
                </c:pt>
                <c:pt idx="35">
                  <c:v>20.425000000000001</c:v>
                </c:pt>
                <c:pt idx="36">
                  <c:v>32.965000000000003</c:v>
                </c:pt>
                <c:pt idx="37">
                  <c:v>20.8</c:v>
                </c:pt>
                <c:pt idx="38">
                  <c:v>36.67</c:v>
                </c:pt>
                <c:pt idx="39">
                  <c:v>39.9</c:v>
                </c:pt>
                <c:pt idx="40">
                  <c:v>26.6</c:v>
                </c:pt>
                <c:pt idx="41">
                  <c:v>36.630000000000003</c:v>
                </c:pt>
                <c:pt idx="42">
                  <c:v>21.78</c:v>
                </c:pt>
                <c:pt idx="43">
                  <c:v>30.8</c:v>
                </c:pt>
                <c:pt idx="44">
                  <c:v>37.049999999999997</c:v>
                </c:pt>
                <c:pt idx="45">
                  <c:v>37.299999999999997</c:v>
                </c:pt>
                <c:pt idx="46">
                  <c:v>38.664999999999999</c:v>
                </c:pt>
                <c:pt idx="47">
                  <c:v>34.770000000000003</c:v>
                </c:pt>
                <c:pt idx="48">
                  <c:v>24.53</c:v>
                </c:pt>
                <c:pt idx="49">
                  <c:v>35.200000000000003</c:v>
                </c:pt>
                <c:pt idx="50">
                  <c:v>35.625</c:v>
                </c:pt>
                <c:pt idx="51">
                  <c:v>33.630000000000003</c:v>
                </c:pt>
                <c:pt idx="52">
                  <c:v>28</c:v>
                </c:pt>
                <c:pt idx="53">
                  <c:v>34.43</c:v>
                </c:pt>
                <c:pt idx="54">
                  <c:v>28.69</c:v>
                </c:pt>
                <c:pt idx="55">
                  <c:v>36.954999999999998</c:v>
                </c:pt>
                <c:pt idx="56">
                  <c:v>31.824999999999999</c:v>
                </c:pt>
                <c:pt idx="57">
                  <c:v>31.68</c:v>
                </c:pt>
                <c:pt idx="58">
                  <c:v>22.88</c:v>
                </c:pt>
                <c:pt idx="59">
                  <c:v>37.335000000000001</c:v>
                </c:pt>
                <c:pt idx="60">
                  <c:v>27.36</c:v>
                </c:pt>
                <c:pt idx="61">
                  <c:v>33.659999999999997</c:v>
                </c:pt>
                <c:pt idx="62">
                  <c:v>24.7</c:v>
                </c:pt>
                <c:pt idx="63">
                  <c:v>25.934999999999999</c:v>
                </c:pt>
                <c:pt idx="64">
                  <c:v>22.42</c:v>
                </c:pt>
                <c:pt idx="65">
                  <c:v>28.9</c:v>
                </c:pt>
                <c:pt idx="66">
                  <c:v>39.1</c:v>
                </c:pt>
                <c:pt idx="67">
                  <c:v>26.315000000000001</c:v>
                </c:pt>
                <c:pt idx="68">
                  <c:v>36.19</c:v>
                </c:pt>
                <c:pt idx="69">
                  <c:v>23.98</c:v>
                </c:pt>
                <c:pt idx="70">
                  <c:v>24.75</c:v>
                </c:pt>
                <c:pt idx="71">
                  <c:v>28.5</c:v>
                </c:pt>
                <c:pt idx="72">
                  <c:v>28.1</c:v>
                </c:pt>
                <c:pt idx="73">
                  <c:v>32.01</c:v>
                </c:pt>
                <c:pt idx="74">
                  <c:v>27.4</c:v>
                </c:pt>
                <c:pt idx="75">
                  <c:v>34.01</c:v>
                </c:pt>
                <c:pt idx="76">
                  <c:v>29.59</c:v>
                </c:pt>
                <c:pt idx="77">
                  <c:v>35.53</c:v>
                </c:pt>
                <c:pt idx="78">
                  <c:v>39.805</c:v>
                </c:pt>
                <c:pt idx="79">
                  <c:v>32.965000000000003</c:v>
                </c:pt>
                <c:pt idx="80">
                  <c:v>26.885000000000002</c:v>
                </c:pt>
                <c:pt idx="81">
                  <c:v>38.284999999999997</c:v>
                </c:pt>
                <c:pt idx="82">
                  <c:v>37.619999999999997</c:v>
                </c:pt>
                <c:pt idx="83">
                  <c:v>41.23</c:v>
                </c:pt>
                <c:pt idx="84">
                  <c:v>34.799999999999997</c:v>
                </c:pt>
                <c:pt idx="85">
                  <c:v>22.895</c:v>
                </c:pt>
                <c:pt idx="86">
                  <c:v>31.16</c:v>
                </c:pt>
                <c:pt idx="87">
                  <c:v>27.2</c:v>
                </c:pt>
                <c:pt idx="88">
                  <c:v>27.74</c:v>
                </c:pt>
                <c:pt idx="89">
                  <c:v>26.98</c:v>
                </c:pt>
                <c:pt idx="90">
                  <c:v>39.49</c:v>
                </c:pt>
                <c:pt idx="91">
                  <c:v>24.795000000000002</c:v>
                </c:pt>
                <c:pt idx="92">
                  <c:v>29.83</c:v>
                </c:pt>
                <c:pt idx="93">
                  <c:v>34.770000000000003</c:v>
                </c:pt>
                <c:pt idx="94">
                  <c:v>31.3</c:v>
                </c:pt>
                <c:pt idx="95">
                  <c:v>37.619999999999997</c:v>
                </c:pt>
                <c:pt idx="96">
                  <c:v>30.8</c:v>
                </c:pt>
                <c:pt idx="97">
                  <c:v>38.28</c:v>
                </c:pt>
                <c:pt idx="98">
                  <c:v>19.95</c:v>
                </c:pt>
                <c:pt idx="99">
                  <c:v>19.3</c:v>
                </c:pt>
                <c:pt idx="100">
                  <c:v>31.6</c:v>
                </c:pt>
                <c:pt idx="101">
                  <c:v>25.46</c:v>
                </c:pt>
                <c:pt idx="102">
                  <c:v>30.114999999999998</c:v>
                </c:pt>
                <c:pt idx="103">
                  <c:v>29.92</c:v>
                </c:pt>
                <c:pt idx="104">
                  <c:v>27.5</c:v>
                </c:pt>
                <c:pt idx="105">
                  <c:v>28.024999999999999</c:v>
                </c:pt>
                <c:pt idx="106">
                  <c:v>28.4</c:v>
                </c:pt>
                <c:pt idx="107">
                  <c:v>30.875</c:v>
                </c:pt>
                <c:pt idx="108">
                  <c:v>27.94</c:v>
                </c:pt>
                <c:pt idx="109">
                  <c:v>35.090000000000003</c:v>
                </c:pt>
                <c:pt idx="110">
                  <c:v>33.630000000000003</c:v>
                </c:pt>
                <c:pt idx="111">
                  <c:v>29.7</c:v>
                </c:pt>
                <c:pt idx="112">
                  <c:v>30.8</c:v>
                </c:pt>
                <c:pt idx="113">
                  <c:v>35.72</c:v>
                </c:pt>
                <c:pt idx="114">
                  <c:v>32.204999999999998</c:v>
                </c:pt>
                <c:pt idx="115">
                  <c:v>28.594999999999999</c:v>
                </c:pt>
                <c:pt idx="116">
                  <c:v>49.06</c:v>
                </c:pt>
                <c:pt idx="117">
                  <c:v>27.94</c:v>
                </c:pt>
                <c:pt idx="118">
                  <c:v>27.17</c:v>
                </c:pt>
                <c:pt idx="119">
                  <c:v>23.37</c:v>
                </c:pt>
                <c:pt idx="120">
                  <c:v>37.1</c:v>
                </c:pt>
                <c:pt idx="121">
                  <c:v>23.75</c:v>
                </c:pt>
                <c:pt idx="122">
                  <c:v>28.975000000000001</c:v>
                </c:pt>
                <c:pt idx="123">
                  <c:v>31.35</c:v>
                </c:pt>
                <c:pt idx="124">
                  <c:v>33.914999999999999</c:v>
                </c:pt>
                <c:pt idx="125">
                  <c:v>28.785</c:v>
                </c:pt>
                <c:pt idx="126">
                  <c:v>28.3</c:v>
                </c:pt>
                <c:pt idx="127">
                  <c:v>37.4</c:v>
                </c:pt>
                <c:pt idx="128">
                  <c:v>17.765000000000001</c:v>
                </c:pt>
                <c:pt idx="129">
                  <c:v>34.700000000000003</c:v>
                </c:pt>
                <c:pt idx="130">
                  <c:v>26.504999999999999</c:v>
                </c:pt>
                <c:pt idx="131">
                  <c:v>22.04</c:v>
                </c:pt>
                <c:pt idx="132">
                  <c:v>35.9</c:v>
                </c:pt>
                <c:pt idx="133">
                  <c:v>25.555</c:v>
                </c:pt>
                <c:pt idx="134">
                  <c:v>28.785</c:v>
                </c:pt>
                <c:pt idx="135">
                  <c:v>28.05</c:v>
                </c:pt>
                <c:pt idx="136">
                  <c:v>34.1</c:v>
                </c:pt>
                <c:pt idx="137">
                  <c:v>25.175000000000001</c:v>
                </c:pt>
                <c:pt idx="138">
                  <c:v>31.9</c:v>
                </c:pt>
                <c:pt idx="139">
                  <c:v>36</c:v>
                </c:pt>
                <c:pt idx="140">
                  <c:v>22.42</c:v>
                </c:pt>
                <c:pt idx="141">
                  <c:v>32.49</c:v>
                </c:pt>
                <c:pt idx="142">
                  <c:v>25.3</c:v>
                </c:pt>
                <c:pt idx="143">
                  <c:v>29.734999999999999</c:v>
                </c:pt>
                <c:pt idx="144">
                  <c:v>28.69</c:v>
                </c:pt>
                <c:pt idx="145">
                  <c:v>38.83</c:v>
                </c:pt>
                <c:pt idx="146">
                  <c:v>30.495000000000001</c:v>
                </c:pt>
                <c:pt idx="147">
                  <c:v>37.729999999999997</c:v>
                </c:pt>
                <c:pt idx="148">
                  <c:v>37.43</c:v>
                </c:pt>
                <c:pt idx="149">
                  <c:v>28.4</c:v>
                </c:pt>
                <c:pt idx="150">
                  <c:v>24.13</c:v>
                </c:pt>
                <c:pt idx="151">
                  <c:v>29.7</c:v>
                </c:pt>
                <c:pt idx="152">
                  <c:v>37.145000000000003</c:v>
                </c:pt>
                <c:pt idx="153">
                  <c:v>23.37</c:v>
                </c:pt>
                <c:pt idx="154">
                  <c:v>25.46</c:v>
                </c:pt>
                <c:pt idx="155">
                  <c:v>39.520000000000003</c:v>
                </c:pt>
                <c:pt idx="156">
                  <c:v>24.42</c:v>
                </c:pt>
                <c:pt idx="157">
                  <c:v>25.175000000000001</c:v>
                </c:pt>
                <c:pt idx="158">
                  <c:v>35.53</c:v>
                </c:pt>
                <c:pt idx="159">
                  <c:v>27.83</c:v>
                </c:pt>
                <c:pt idx="160">
                  <c:v>26.6</c:v>
                </c:pt>
                <c:pt idx="161">
                  <c:v>36.85</c:v>
                </c:pt>
                <c:pt idx="162">
                  <c:v>39.6</c:v>
                </c:pt>
                <c:pt idx="163">
                  <c:v>29.8</c:v>
                </c:pt>
                <c:pt idx="164">
                  <c:v>29.64</c:v>
                </c:pt>
                <c:pt idx="165">
                  <c:v>28.215</c:v>
                </c:pt>
                <c:pt idx="166">
                  <c:v>37</c:v>
                </c:pt>
                <c:pt idx="167">
                  <c:v>33.155000000000001</c:v>
                </c:pt>
                <c:pt idx="168">
                  <c:v>31.824999999999999</c:v>
                </c:pt>
                <c:pt idx="169">
                  <c:v>18.905000000000001</c:v>
                </c:pt>
                <c:pt idx="170">
                  <c:v>41.47</c:v>
                </c:pt>
                <c:pt idx="171">
                  <c:v>30.3</c:v>
                </c:pt>
                <c:pt idx="172">
                  <c:v>15.96</c:v>
                </c:pt>
                <c:pt idx="173">
                  <c:v>34.799999999999997</c:v>
                </c:pt>
                <c:pt idx="174">
                  <c:v>33.344999999999999</c:v>
                </c:pt>
                <c:pt idx="175">
                  <c:v>37.700000000000003</c:v>
                </c:pt>
                <c:pt idx="176">
                  <c:v>27.835000000000001</c:v>
                </c:pt>
                <c:pt idx="177">
                  <c:v>29.2</c:v>
                </c:pt>
                <c:pt idx="178">
                  <c:v>28.9</c:v>
                </c:pt>
                <c:pt idx="179">
                  <c:v>33.155000000000001</c:v>
                </c:pt>
                <c:pt idx="180">
                  <c:v>28.594999999999999</c:v>
                </c:pt>
                <c:pt idx="181">
                  <c:v>38.28</c:v>
                </c:pt>
                <c:pt idx="182">
                  <c:v>19.95</c:v>
                </c:pt>
                <c:pt idx="183">
                  <c:v>26.41</c:v>
                </c:pt>
                <c:pt idx="184">
                  <c:v>30.69</c:v>
                </c:pt>
                <c:pt idx="185">
                  <c:v>41.895000000000003</c:v>
                </c:pt>
                <c:pt idx="186">
                  <c:v>29.92</c:v>
                </c:pt>
                <c:pt idx="187">
                  <c:v>30.9</c:v>
                </c:pt>
                <c:pt idx="188">
                  <c:v>32.200000000000003</c:v>
                </c:pt>
                <c:pt idx="189">
                  <c:v>32.11</c:v>
                </c:pt>
                <c:pt idx="190">
                  <c:v>31.57</c:v>
                </c:pt>
                <c:pt idx="191">
                  <c:v>26.2</c:v>
                </c:pt>
                <c:pt idx="192">
                  <c:v>25.74</c:v>
                </c:pt>
                <c:pt idx="193">
                  <c:v>26.6</c:v>
                </c:pt>
                <c:pt idx="194">
                  <c:v>34.43</c:v>
                </c:pt>
                <c:pt idx="195">
                  <c:v>30.59</c:v>
                </c:pt>
                <c:pt idx="196">
                  <c:v>32.799999999999997</c:v>
                </c:pt>
                <c:pt idx="197">
                  <c:v>28.6</c:v>
                </c:pt>
                <c:pt idx="198">
                  <c:v>18.05</c:v>
                </c:pt>
                <c:pt idx="199">
                  <c:v>39.33</c:v>
                </c:pt>
                <c:pt idx="200">
                  <c:v>32.11</c:v>
                </c:pt>
                <c:pt idx="201">
                  <c:v>32.229999999999997</c:v>
                </c:pt>
                <c:pt idx="202">
                  <c:v>24.035</c:v>
                </c:pt>
                <c:pt idx="203">
                  <c:v>36.08</c:v>
                </c:pt>
                <c:pt idx="204">
                  <c:v>22.3</c:v>
                </c:pt>
                <c:pt idx="205">
                  <c:v>28.88</c:v>
                </c:pt>
                <c:pt idx="206">
                  <c:v>26.4</c:v>
                </c:pt>
                <c:pt idx="207">
                  <c:v>27.74</c:v>
                </c:pt>
                <c:pt idx="208">
                  <c:v>31.8</c:v>
                </c:pt>
                <c:pt idx="209">
                  <c:v>41.23</c:v>
                </c:pt>
                <c:pt idx="210">
                  <c:v>33</c:v>
                </c:pt>
                <c:pt idx="211">
                  <c:v>30.875</c:v>
                </c:pt>
                <c:pt idx="212">
                  <c:v>28.5</c:v>
                </c:pt>
                <c:pt idx="213">
                  <c:v>26.73</c:v>
                </c:pt>
                <c:pt idx="214">
                  <c:v>30.9</c:v>
                </c:pt>
                <c:pt idx="215">
                  <c:v>37.1</c:v>
                </c:pt>
                <c:pt idx="216">
                  <c:v>26.6</c:v>
                </c:pt>
                <c:pt idx="217">
                  <c:v>23.1</c:v>
                </c:pt>
                <c:pt idx="218">
                  <c:v>29.92</c:v>
                </c:pt>
                <c:pt idx="219">
                  <c:v>23.21</c:v>
                </c:pt>
                <c:pt idx="220">
                  <c:v>33.700000000000003</c:v>
                </c:pt>
                <c:pt idx="221">
                  <c:v>33.25</c:v>
                </c:pt>
                <c:pt idx="222">
                  <c:v>30.8</c:v>
                </c:pt>
                <c:pt idx="223">
                  <c:v>34.799999999999997</c:v>
                </c:pt>
                <c:pt idx="224">
                  <c:v>24.64</c:v>
                </c:pt>
                <c:pt idx="225">
                  <c:v>33.880000000000003</c:v>
                </c:pt>
                <c:pt idx="226">
                  <c:v>38.06</c:v>
                </c:pt>
                <c:pt idx="227">
                  <c:v>41.91</c:v>
                </c:pt>
                <c:pt idx="228">
                  <c:v>31.635000000000002</c:v>
                </c:pt>
                <c:pt idx="229">
                  <c:v>25.46</c:v>
                </c:pt>
                <c:pt idx="230">
                  <c:v>36.195</c:v>
                </c:pt>
                <c:pt idx="231">
                  <c:v>27.83</c:v>
                </c:pt>
                <c:pt idx="232">
                  <c:v>17.8</c:v>
                </c:pt>
                <c:pt idx="233">
                  <c:v>27.5</c:v>
                </c:pt>
                <c:pt idx="234">
                  <c:v>24.51</c:v>
                </c:pt>
                <c:pt idx="235">
                  <c:v>22.22</c:v>
                </c:pt>
                <c:pt idx="236">
                  <c:v>26.73</c:v>
                </c:pt>
                <c:pt idx="237">
                  <c:v>38.39</c:v>
                </c:pt>
                <c:pt idx="238">
                  <c:v>29.07</c:v>
                </c:pt>
                <c:pt idx="239">
                  <c:v>38.06</c:v>
                </c:pt>
                <c:pt idx="240">
                  <c:v>36.67</c:v>
                </c:pt>
                <c:pt idx="241">
                  <c:v>22.135000000000002</c:v>
                </c:pt>
                <c:pt idx="242">
                  <c:v>26.8</c:v>
                </c:pt>
                <c:pt idx="243">
                  <c:v>35.299999999999997</c:v>
                </c:pt>
                <c:pt idx="244">
                  <c:v>27.74</c:v>
                </c:pt>
                <c:pt idx="245">
                  <c:v>30.02</c:v>
                </c:pt>
                <c:pt idx="246">
                  <c:v>38.06</c:v>
                </c:pt>
                <c:pt idx="247">
                  <c:v>35.86</c:v>
                </c:pt>
                <c:pt idx="248">
                  <c:v>20.9</c:v>
                </c:pt>
                <c:pt idx="249">
                  <c:v>28.975000000000001</c:v>
                </c:pt>
                <c:pt idx="250">
                  <c:v>17.29</c:v>
                </c:pt>
                <c:pt idx="251">
                  <c:v>32.200000000000003</c:v>
                </c:pt>
                <c:pt idx="252">
                  <c:v>34.21</c:v>
                </c:pt>
                <c:pt idx="253">
                  <c:v>30.3</c:v>
                </c:pt>
                <c:pt idx="254">
                  <c:v>31.824999999999999</c:v>
                </c:pt>
                <c:pt idx="255">
                  <c:v>25.364999999999998</c:v>
                </c:pt>
                <c:pt idx="256">
                  <c:v>33.630000000000003</c:v>
                </c:pt>
                <c:pt idx="257">
                  <c:v>40.15</c:v>
                </c:pt>
                <c:pt idx="258">
                  <c:v>24.414999999999999</c:v>
                </c:pt>
                <c:pt idx="259">
                  <c:v>31.92</c:v>
                </c:pt>
                <c:pt idx="260">
                  <c:v>25.2</c:v>
                </c:pt>
                <c:pt idx="261">
                  <c:v>26.84</c:v>
                </c:pt>
                <c:pt idx="262">
                  <c:v>24.32</c:v>
                </c:pt>
                <c:pt idx="263">
                  <c:v>36.954999999999998</c:v>
                </c:pt>
                <c:pt idx="264">
                  <c:v>38.06</c:v>
                </c:pt>
                <c:pt idx="265">
                  <c:v>42.35</c:v>
                </c:pt>
                <c:pt idx="266">
                  <c:v>19.8</c:v>
                </c:pt>
                <c:pt idx="267">
                  <c:v>32.395000000000003</c:v>
                </c:pt>
                <c:pt idx="268">
                  <c:v>30.2</c:v>
                </c:pt>
                <c:pt idx="269">
                  <c:v>25.84</c:v>
                </c:pt>
                <c:pt idx="270">
                  <c:v>29.37</c:v>
                </c:pt>
                <c:pt idx="271">
                  <c:v>34.200000000000003</c:v>
                </c:pt>
                <c:pt idx="272">
                  <c:v>37.049999999999997</c:v>
                </c:pt>
                <c:pt idx="273">
                  <c:v>27.454999999999998</c:v>
                </c:pt>
                <c:pt idx="274">
                  <c:v>27.55</c:v>
                </c:pt>
                <c:pt idx="275">
                  <c:v>26.6</c:v>
                </c:pt>
                <c:pt idx="276">
                  <c:v>20.614999999999998</c:v>
                </c:pt>
                <c:pt idx="277">
                  <c:v>24.3</c:v>
                </c:pt>
                <c:pt idx="278">
                  <c:v>31.79</c:v>
                </c:pt>
                <c:pt idx="279">
                  <c:v>21.56</c:v>
                </c:pt>
                <c:pt idx="280">
                  <c:v>28.12</c:v>
                </c:pt>
                <c:pt idx="281">
                  <c:v>40.564999999999998</c:v>
                </c:pt>
                <c:pt idx="282">
                  <c:v>27.645</c:v>
                </c:pt>
                <c:pt idx="283">
                  <c:v>32.395000000000003</c:v>
                </c:pt>
                <c:pt idx="284">
                  <c:v>31.2</c:v>
                </c:pt>
                <c:pt idx="285">
                  <c:v>26.62</c:v>
                </c:pt>
                <c:pt idx="286">
                  <c:v>48.07</c:v>
                </c:pt>
                <c:pt idx="287">
                  <c:v>26.22</c:v>
                </c:pt>
                <c:pt idx="288">
                  <c:v>36.765000000000001</c:v>
                </c:pt>
                <c:pt idx="289">
                  <c:v>26.4</c:v>
                </c:pt>
                <c:pt idx="290">
                  <c:v>33.4</c:v>
                </c:pt>
                <c:pt idx="291">
                  <c:v>29.64</c:v>
                </c:pt>
                <c:pt idx="292">
                  <c:v>45.54</c:v>
                </c:pt>
                <c:pt idx="293">
                  <c:v>28.82</c:v>
                </c:pt>
                <c:pt idx="294">
                  <c:v>26.8</c:v>
                </c:pt>
                <c:pt idx="295">
                  <c:v>22.99</c:v>
                </c:pt>
                <c:pt idx="296">
                  <c:v>27.7</c:v>
                </c:pt>
                <c:pt idx="297">
                  <c:v>25.41</c:v>
                </c:pt>
                <c:pt idx="298">
                  <c:v>34.39</c:v>
                </c:pt>
                <c:pt idx="299">
                  <c:v>28.88</c:v>
                </c:pt>
                <c:pt idx="300">
                  <c:v>27.55</c:v>
                </c:pt>
                <c:pt idx="301">
                  <c:v>22.61</c:v>
                </c:pt>
                <c:pt idx="302">
                  <c:v>37.51</c:v>
                </c:pt>
                <c:pt idx="303">
                  <c:v>33</c:v>
                </c:pt>
                <c:pt idx="304">
                  <c:v>38</c:v>
                </c:pt>
                <c:pt idx="305">
                  <c:v>33.344999999999999</c:v>
                </c:pt>
                <c:pt idx="306">
                  <c:v>27.5</c:v>
                </c:pt>
                <c:pt idx="307">
                  <c:v>33.33</c:v>
                </c:pt>
                <c:pt idx="308">
                  <c:v>34.865000000000002</c:v>
                </c:pt>
                <c:pt idx="309">
                  <c:v>33.06</c:v>
                </c:pt>
                <c:pt idx="310">
                  <c:v>26.6</c:v>
                </c:pt>
                <c:pt idx="311">
                  <c:v>24.7</c:v>
                </c:pt>
                <c:pt idx="312">
                  <c:v>35.97</c:v>
                </c:pt>
                <c:pt idx="313">
                  <c:v>35.86</c:v>
                </c:pt>
                <c:pt idx="314">
                  <c:v>31.4</c:v>
                </c:pt>
                <c:pt idx="315">
                  <c:v>33.25</c:v>
                </c:pt>
                <c:pt idx="316">
                  <c:v>32.204999999999998</c:v>
                </c:pt>
                <c:pt idx="317">
                  <c:v>32.774999999999999</c:v>
                </c:pt>
                <c:pt idx="318">
                  <c:v>27.645</c:v>
                </c:pt>
                <c:pt idx="319">
                  <c:v>37.335000000000001</c:v>
                </c:pt>
                <c:pt idx="320">
                  <c:v>25.27</c:v>
                </c:pt>
                <c:pt idx="321">
                  <c:v>29.64</c:v>
                </c:pt>
                <c:pt idx="322">
                  <c:v>30.8</c:v>
                </c:pt>
                <c:pt idx="323">
                  <c:v>40.945</c:v>
                </c:pt>
                <c:pt idx="324">
                  <c:v>27.2</c:v>
                </c:pt>
                <c:pt idx="325">
                  <c:v>34.104999999999997</c:v>
                </c:pt>
                <c:pt idx="326">
                  <c:v>23.21</c:v>
                </c:pt>
                <c:pt idx="327">
                  <c:v>36.479999999999997</c:v>
                </c:pt>
                <c:pt idx="328">
                  <c:v>33.799999999999997</c:v>
                </c:pt>
                <c:pt idx="329">
                  <c:v>36.700000000000003</c:v>
                </c:pt>
                <c:pt idx="330">
                  <c:v>36.384999999999998</c:v>
                </c:pt>
                <c:pt idx="331">
                  <c:v>27.36</c:v>
                </c:pt>
                <c:pt idx="332">
                  <c:v>31.16</c:v>
                </c:pt>
                <c:pt idx="333">
                  <c:v>28.785</c:v>
                </c:pt>
                <c:pt idx="334">
                  <c:v>35.72</c:v>
                </c:pt>
                <c:pt idx="335">
                  <c:v>34.5</c:v>
                </c:pt>
                <c:pt idx="336">
                  <c:v>25.74</c:v>
                </c:pt>
                <c:pt idx="337">
                  <c:v>27.55</c:v>
                </c:pt>
                <c:pt idx="338">
                  <c:v>32.299999999999997</c:v>
                </c:pt>
                <c:pt idx="339">
                  <c:v>27.72</c:v>
                </c:pt>
                <c:pt idx="340">
                  <c:v>27.6</c:v>
                </c:pt>
                <c:pt idx="341">
                  <c:v>30.02</c:v>
                </c:pt>
                <c:pt idx="342">
                  <c:v>27.55</c:v>
                </c:pt>
                <c:pt idx="343">
                  <c:v>36.765000000000001</c:v>
                </c:pt>
                <c:pt idx="344">
                  <c:v>41.47</c:v>
                </c:pt>
                <c:pt idx="345">
                  <c:v>29.26</c:v>
                </c:pt>
                <c:pt idx="346">
                  <c:v>35.75</c:v>
                </c:pt>
                <c:pt idx="347">
                  <c:v>33.344999999999999</c:v>
                </c:pt>
                <c:pt idx="348">
                  <c:v>29.92</c:v>
                </c:pt>
                <c:pt idx="349">
                  <c:v>27.835000000000001</c:v>
                </c:pt>
                <c:pt idx="350">
                  <c:v>23.18</c:v>
                </c:pt>
                <c:pt idx="351">
                  <c:v>25.6</c:v>
                </c:pt>
                <c:pt idx="352">
                  <c:v>27.7</c:v>
                </c:pt>
                <c:pt idx="353">
                  <c:v>35.244999999999997</c:v>
                </c:pt>
                <c:pt idx="354">
                  <c:v>38.28</c:v>
                </c:pt>
                <c:pt idx="355">
                  <c:v>27.6</c:v>
                </c:pt>
                <c:pt idx="356">
                  <c:v>43.89</c:v>
                </c:pt>
                <c:pt idx="357">
                  <c:v>29.83</c:v>
                </c:pt>
                <c:pt idx="358">
                  <c:v>41.91</c:v>
                </c:pt>
                <c:pt idx="359">
                  <c:v>20.79</c:v>
                </c:pt>
                <c:pt idx="360">
                  <c:v>32.299999999999997</c:v>
                </c:pt>
                <c:pt idx="361">
                  <c:v>30.5</c:v>
                </c:pt>
                <c:pt idx="362">
                  <c:v>21.7</c:v>
                </c:pt>
                <c:pt idx="363">
                  <c:v>26.4</c:v>
                </c:pt>
                <c:pt idx="364">
                  <c:v>21.89</c:v>
                </c:pt>
                <c:pt idx="365">
                  <c:v>30.78</c:v>
                </c:pt>
                <c:pt idx="366">
                  <c:v>32.299999999999997</c:v>
                </c:pt>
                <c:pt idx="367">
                  <c:v>24.984999999999999</c:v>
                </c:pt>
                <c:pt idx="368">
                  <c:v>32.015000000000001</c:v>
                </c:pt>
                <c:pt idx="369">
                  <c:v>30.4</c:v>
                </c:pt>
                <c:pt idx="370">
                  <c:v>21.09</c:v>
                </c:pt>
                <c:pt idx="371">
                  <c:v>22.23</c:v>
                </c:pt>
                <c:pt idx="372">
                  <c:v>33.155000000000001</c:v>
                </c:pt>
                <c:pt idx="373">
                  <c:v>32.9</c:v>
                </c:pt>
                <c:pt idx="374">
                  <c:v>33.33</c:v>
                </c:pt>
                <c:pt idx="375">
                  <c:v>28.31</c:v>
                </c:pt>
                <c:pt idx="376">
                  <c:v>24.89</c:v>
                </c:pt>
                <c:pt idx="377">
                  <c:v>40.15</c:v>
                </c:pt>
                <c:pt idx="378">
                  <c:v>30.114999999999998</c:v>
                </c:pt>
                <c:pt idx="379">
                  <c:v>31.46</c:v>
                </c:pt>
                <c:pt idx="380">
                  <c:v>17.954999999999998</c:v>
                </c:pt>
                <c:pt idx="381">
                  <c:v>30.684999999999999</c:v>
                </c:pt>
                <c:pt idx="382">
                  <c:v>33</c:v>
                </c:pt>
                <c:pt idx="383">
                  <c:v>43.34</c:v>
                </c:pt>
                <c:pt idx="384">
                  <c:v>22.135000000000002</c:v>
                </c:pt>
                <c:pt idx="385">
                  <c:v>34.4</c:v>
                </c:pt>
                <c:pt idx="386">
                  <c:v>39.049999999999997</c:v>
                </c:pt>
                <c:pt idx="387">
                  <c:v>25.364999999999998</c:v>
                </c:pt>
                <c:pt idx="388">
                  <c:v>22.61</c:v>
                </c:pt>
                <c:pt idx="389">
                  <c:v>30.21</c:v>
                </c:pt>
                <c:pt idx="390">
                  <c:v>35.625</c:v>
                </c:pt>
                <c:pt idx="391">
                  <c:v>37.43</c:v>
                </c:pt>
                <c:pt idx="392">
                  <c:v>31.445</c:v>
                </c:pt>
                <c:pt idx="393">
                  <c:v>31.35</c:v>
                </c:pt>
                <c:pt idx="394">
                  <c:v>32.299999999999997</c:v>
                </c:pt>
                <c:pt idx="395">
                  <c:v>19.855</c:v>
                </c:pt>
                <c:pt idx="396">
                  <c:v>34.4</c:v>
                </c:pt>
                <c:pt idx="397">
                  <c:v>31.02</c:v>
                </c:pt>
                <c:pt idx="398">
                  <c:v>25.6</c:v>
                </c:pt>
                <c:pt idx="399">
                  <c:v>38.17</c:v>
                </c:pt>
                <c:pt idx="400">
                  <c:v>20.6</c:v>
                </c:pt>
                <c:pt idx="401">
                  <c:v>47.52</c:v>
                </c:pt>
                <c:pt idx="402">
                  <c:v>32.965000000000003</c:v>
                </c:pt>
                <c:pt idx="403">
                  <c:v>32.299999999999997</c:v>
                </c:pt>
                <c:pt idx="404">
                  <c:v>20.399999999999999</c:v>
                </c:pt>
                <c:pt idx="405">
                  <c:v>38.380000000000003</c:v>
                </c:pt>
                <c:pt idx="406">
                  <c:v>24.31</c:v>
                </c:pt>
                <c:pt idx="407">
                  <c:v>23.6</c:v>
                </c:pt>
                <c:pt idx="408">
                  <c:v>21.12</c:v>
                </c:pt>
                <c:pt idx="409">
                  <c:v>30.03</c:v>
                </c:pt>
                <c:pt idx="410">
                  <c:v>17.48</c:v>
                </c:pt>
                <c:pt idx="411">
                  <c:v>20.234999999999999</c:v>
                </c:pt>
                <c:pt idx="412">
                  <c:v>17.195</c:v>
                </c:pt>
                <c:pt idx="413">
                  <c:v>23.9</c:v>
                </c:pt>
                <c:pt idx="414">
                  <c:v>35.15</c:v>
                </c:pt>
                <c:pt idx="415">
                  <c:v>35.64</c:v>
                </c:pt>
                <c:pt idx="416">
                  <c:v>34.1</c:v>
                </c:pt>
                <c:pt idx="417">
                  <c:v>22.6</c:v>
                </c:pt>
                <c:pt idx="418">
                  <c:v>39.159999999999997</c:v>
                </c:pt>
                <c:pt idx="419">
                  <c:v>26.98</c:v>
                </c:pt>
                <c:pt idx="420">
                  <c:v>33.880000000000003</c:v>
                </c:pt>
                <c:pt idx="421">
                  <c:v>35.86</c:v>
                </c:pt>
                <c:pt idx="422">
                  <c:v>32.774999999999999</c:v>
                </c:pt>
                <c:pt idx="423">
                  <c:v>30.59</c:v>
                </c:pt>
                <c:pt idx="424">
                  <c:v>30.2</c:v>
                </c:pt>
                <c:pt idx="425">
                  <c:v>24.31</c:v>
                </c:pt>
                <c:pt idx="426">
                  <c:v>27.265000000000001</c:v>
                </c:pt>
                <c:pt idx="427">
                  <c:v>29.164999999999999</c:v>
                </c:pt>
                <c:pt idx="428">
                  <c:v>16.815000000000001</c:v>
                </c:pt>
                <c:pt idx="429">
                  <c:v>30.4</c:v>
                </c:pt>
                <c:pt idx="430">
                  <c:v>33.1</c:v>
                </c:pt>
                <c:pt idx="431">
                  <c:v>20.234999999999999</c:v>
                </c:pt>
                <c:pt idx="432">
                  <c:v>26.9</c:v>
                </c:pt>
                <c:pt idx="433">
                  <c:v>30.5</c:v>
                </c:pt>
                <c:pt idx="434">
                  <c:v>28.594999999999999</c:v>
                </c:pt>
                <c:pt idx="435">
                  <c:v>33.11</c:v>
                </c:pt>
                <c:pt idx="436">
                  <c:v>31.73</c:v>
                </c:pt>
                <c:pt idx="437">
                  <c:v>28.9</c:v>
                </c:pt>
                <c:pt idx="438">
                  <c:v>46.75</c:v>
                </c:pt>
                <c:pt idx="439">
                  <c:v>29.45</c:v>
                </c:pt>
                <c:pt idx="440">
                  <c:v>32.68</c:v>
                </c:pt>
                <c:pt idx="441">
                  <c:v>33.5</c:v>
                </c:pt>
                <c:pt idx="442">
                  <c:v>43.01</c:v>
                </c:pt>
                <c:pt idx="443">
                  <c:v>36.520000000000003</c:v>
                </c:pt>
                <c:pt idx="444">
                  <c:v>26.695</c:v>
                </c:pt>
                <c:pt idx="445">
                  <c:v>33.1</c:v>
                </c:pt>
                <c:pt idx="446">
                  <c:v>29.64</c:v>
                </c:pt>
                <c:pt idx="447">
                  <c:v>25.65</c:v>
                </c:pt>
                <c:pt idx="448">
                  <c:v>29.6</c:v>
                </c:pt>
                <c:pt idx="449">
                  <c:v>38.6</c:v>
                </c:pt>
                <c:pt idx="450">
                  <c:v>29.6</c:v>
                </c:pt>
                <c:pt idx="451">
                  <c:v>24.13</c:v>
                </c:pt>
                <c:pt idx="452">
                  <c:v>23.4</c:v>
                </c:pt>
                <c:pt idx="453">
                  <c:v>29.734999999999999</c:v>
                </c:pt>
                <c:pt idx="454">
                  <c:v>46.53</c:v>
                </c:pt>
                <c:pt idx="455">
                  <c:v>37.4</c:v>
                </c:pt>
                <c:pt idx="456">
                  <c:v>30.14</c:v>
                </c:pt>
                <c:pt idx="457">
                  <c:v>30.495000000000001</c:v>
                </c:pt>
                <c:pt idx="458">
                  <c:v>39.6</c:v>
                </c:pt>
                <c:pt idx="459">
                  <c:v>33</c:v>
                </c:pt>
                <c:pt idx="460">
                  <c:v>36.630000000000003</c:v>
                </c:pt>
                <c:pt idx="461">
                  <c:v>30</c:v>
                </c:pt>
                <c:pt idx="462">
                  <c:v>38.094999999999999</c:v>
                </c:pt>
                <c:pt idx="463">
                  <c:v>25.934999999999999</c:v>
                </c:pt>
                <c:pt idx="464">
                  <c:v>25.175000000000001</c:v>
                </c:pt>
                <c:pt idx="465">
                  <c:v>28.38</c:v>
                </c:pt>
                <c:pt idx="466">
                  <c:v>28.7</c:v>
                </c:pt>
                <c:pt idx="467">
                  <c:v>33.82</c:v>
                </c:pt>
                <c:pt idx="468">
                  <c:v>24.32</c:v>
                </c:pt>
                <c:pt idx="469">
                  <c:v>24.09</c:v>
                </c:pt>
                <c:pt idx="470">
                  <c:v>32.67</c:v>
                </c:pt>
                <c:pt idx="471">
                  <c:v>30.114999999999998</c:v>
                </c:pt>
                <c:pt idx="472">
                  <c:v>29.8</c:v>
                </c:pt>
                <c:pt idx="473">
                  <c:v>33.344999999999999</c:v>
                </c:pt>
                <c:pt idx="474">
                  <c:v>25.1</c:v>
                </c:pt>
                <c:pt idx="475">
                  <c:v>28.31</c:v>
                </c:pt>
                <c:pt idx="476">
                  <c:v>28.5</c:v>
                </c:pt>
                <c:pt idx="477">
                  <c:v>35.625</c:v>
                </c:pt>
                <c:pt idx="478">
                  <c:v>36.85</c:v>
                </c:pt>
                <c:pt idx="479">
                  <c:v>32.56</c:v>
                </c:pt>
                <c:pt idx="480">
                  <c:v>41.325000000000003</c:v>
                </c:pt>
                <c:pt idx="481">
                  <c:v>37.51</c:v>
                </c:pt>
                <c:pt idx="482">
                  <c:v>31.35</c:v>
                </c:pt>
                <c:pt idx="483">
                  <c:v>39.5</c:v>
                </c:pt>
                <c:pt idx="484">
                  <c:v>34.299999999999997</c:v>
                </c:pt>
                <c:pt idx="485">
                  <c:v>31.065000000000001</c:v>
                </c:pt>
                <c:pt idx="486">
                  <c:v>21.47</c:v>
                </c:pt>
                <c:pt idx="487">
                  <c:v>28.7</c:v>
                </c:pt>
                <c:pt idx="488">
                  <c:v>38.06</c:v>
                </c:pt>
                <c:pt idx="489">
                  <c:v>31.16</c:v>
                </c:pt>
                <c:pt idx="490">
                  <c:v>32.9</c:v>
                </c:pt>
                <c:pt idx="491">
                  <c:v>25.08</c:v>
                </c:pt>
                <c:pt idx="492">
                  <c:v>25.08</c:v>
                </c:pt>
                <c:pt idx="493">
                  <c:v>43.4</c:v>
                </c:pt>
                <c:pt idx="494">
                  <c:v>25.7</c:v>
                </c:pt>
                <c:pt idx="495">
                  <c:v>27.93</c:v>
                </c:pt>
                <c:pt idx="496">
                  <c:v>23.6</c:v>
                </c:pt>
                <c:pt idx="497">
                  <c:v>28.7</c:v>
                </c:pt>
                <c:pt idx="498">
                  <c:v>23.98</c:v>
                </c:pt>
                <c:pt idx="499">
                  <c:v>39.200000000000003</c:v>
                </c:pt>
                <c:pt idx="500">
                  <c:v>34.4</c:v>
                </c:pt>
                <c:pt idx="501">
                  <c:v>26.03</c:v>
                </c:pt>
                <c:pt idx="502">
                  <c:v>23.21</c:v>
                </c:pt>
                <c:pt idx="503">
                  <c:v>30.25</c:v>
                </c:pt>
                <c:pt idx="504">
                  <c:v>28.93</c:v>
                </c:pt>
                <c:pt idx="505">
                  <c:v>30.875</c:v>
                </c:pt>
                <c:pt idx="506">
                  <c:v>31.35</c:v>
                </c:pt>
                <c:pt idx="507">
                  <c:v>23.75</c:v>
                </c:pt>
                <c:pt idx="508">
                  <c:v>25.27</c:v>
                </c:pt>
                <c:pt idx="509">
                  <c:v>28.7</c:v>
                </c:pt>
                <c:pt idx="510">
                  <c:v>32.11</c:v>
                </c:pt>
                <c:pt idx="511">
                  <c:v>33.659999999999997</c:v>
                </c:pt>
                <c:pt idx="512">
                  <c:v>22.42</c:v>
                </c:pt>
                <c:pt idx="513">
                  <c:v>30.4</c:v>
                </c:pt>
                <c:pt idx="514">
                  <c:v>28.3</c:v>
                </c:pt>
                <c:pt idx="515">
                  <c:v>35.700000000000003</c:v>
                </c:pt>
                <c:pt idx="516">
                  <c:v>35.31</c:v>
                </c:pt>
                <c:pt idx="517">
                  <c:v>30.495000000000001</c:v>
                </c:pt>
                <c:pt idx="518">
                  <c:v>31</c:v>
                </c:pt>
                <c:pt idx="519">
                  <c:v>30.875</c:v>
                </c:pt>
                <c:pt idx="520">
                  <c:v>27.36</c:v>
                </c:pt>
                <c:pt idx="521">
                  <c:v>44.22</c:v>
                </c:pt>
                <c:pt idx="522">
                  <c:v>33.914999999999999</c:v>
                </c:pt>
                <c:pt idx="523">
                  <c:v>37.729999999999997</c:v>
                </c:pt>
                <c:pt idx="524">
                  <c:v>26.07</c:v>
                </c:pt>
                <c:pt idx="525">
                  <c:v>33.880000000000003</c:v>
                </c:pt>
                <c:pt idx="526">
                  <c:v>30.59</c:v>
                </c:pt>
                <c:pt idx="527">
                  <c:v>25.8</c:v>
                </c:pt>
                <c:pt idx="528">
                  <c:v>39.424999999999997</c:v>
                </c:pt>
                <c:pt idx="529">
                  <c:v>25.46</c:v>
                </c:pt>
                <c:pt idx="530">
                  <c:v>42.13</c:v>
                </c:pt>
                <c:pt idx="531">
                  <c:v>31.73</c:v>
                </c:pt>
                <c:pt idx="532">
                  <c:v>29.7</c:v>
                </c:pt>
                <c:pt idx="533">
                  <c:v>36.19</c:v>
                </c:pt>
                <c:pt idx="534">
                  <c:v>40.479999999999997</c:v>
                </c:pt>
                <c:pt idx="535">
                  <c:v>28.024999999999999</c:v>
                </c:pt>
                <c:pt idx="536">
                  <c:v>38.9</c:v>
                </c:pt>
                <c:pt idx="537">
                  <c:v>30.2</c:v>
                </c:pt>
                <c:pt idx="538">
                  <c:v>28.05</c:v>
                </c:pt>
                <c:pt idx="539">
                  <c:v>31.35</c:v>
                </c:pt>
                <c:pt idx="540">
                  <c:v>38</c:v>
                </c:pt>
                <c:pt idx="541">
                  <c:v>31.79</c:v>
                </c:pt>
                <c:pt idx="542">
                  <c:v>36.299999999999997</c:v>
                </c:pt>
                <c:pt idx="543">
                  <c:v>47.41</c:v>
                </c:pt>
                <c:pt idx="544">
                  <c:v>30.21</c:v>
                </c:pt>
                <c:pt idx="545">
                  <c:v>25.84</c:v>
                </c:pt>
                <c:pt idx="546">
                  <c:v>35.435000000000002</c:v>
                </c:pt>
                <c:pt idx="547">
                  <c:v>46.7</c:v>
                </c:pt>
                <c:pt idx="548">
                  <c:v>28.594999999999999</c:v>
                </c:pt>
                <c:pt idx="549">
                  <c:v>46.2</c:v>
                </c:pt>
                <c:pt idx="550">
                  <c:v>30.8</c:v>
                </c:pt>
                <c:pt idx="551">
                  <c:v>28.93</c:v>
                </c:pt>
                <c:pt idx="552">
                  <c:v>21.4</c:v>
                </c:pt>
                <c:pt idx="553">
                  <c:v>31.73</c:v>
                </c:pt>
                <c:pt idx="554">
                  <c:v>41.325000000000003</c:v>
                </c:pt>
                <c:pt idx="555">
                  <c:v>23.8</c:v>
                </c:pt>
                <c:pt idx="556">
                  <c:v>33.44</c:v>
                </c:pt>
                <c:pt idx="557">
                  <c:v>34.21</c:v>
                </c:pt>
                <c:pt idx="558">
                  <c:v>34.104999999999997</c:v>
                </c:pt>
                <c:pt idx="559">
                  <c:v>35.53</c:v>
                </c:pt>
                <c:pt idx="560">
                  <c:v>19.95</c:v>
                </c:pt>
                <c:pt idx="561">
                  <c:v>32.68</c:v>
                </c:pt>
                <c:pt idx="562">
                  <c:v>30.5</c:v>
                </c:pt>
                <c:pt idx="563">
                  <c:v>44.77</c:v>
                </c:pt>
                <c:pt idx="564">
                  <c:v>32.119999999999997</c:v>
                </c:pt>
                <c:pt idx="565">
                  <c:v>30.495000000000001</c:v>
                </c:pt>
                <c:pt idx="566">
                  <c:v>40.564999999999998</c:v>
                </c:pt>
                <c:pt idx="567">
                  <c:v>30.59</c:v>
                </c:pt>
                <c:pt idx="568">
                  <c:v>31.9</c:v>
                </c:pt>
                <c:pt idx="569">
                  <c:v>40.564999999999998</c:v>
                </c:pt>
                <c:pt idx="570">
                  <c:v>29.1</c:v>
                </c:pt>
                <c:pt idx="571">
                  <c:v>37.29</c:v>
                </c:pt>
                <c:pt idx="572">
                  <c:v>43.12</c:v>
                </c:pt>
                <c:pt idx="573">
                  <c:v>36.86</c:v>
                </c:pt>
                <c:pt idx="574">
                  <c:v>34.295000000000002</c:v>
                </c:pt>
                <c:pt idx="575">
                  <c:v>27.17</c:v>
                </c:pt>
                <c:pt idx="576">
                  <c:v>26.84</c:v>
                </c:pt>
                <c:pt idx="577">
                  <c:v>38.094999999999999</c:v>
                </c:pt>
                <c:pt idx="578">
                  <c:v>30.2</c:v>
                </c:pt>
                <c:pt idx="579">
                  <c:v>23.465</c:v>
                </c:pt>
                <c:pt idx="580">
                  <c:v>25.46</c:v>
                </c:pt>
                <c:pt idx="581">
                  <c:v>30.59</c:v>
                </c:pt>
                <c:pt idx="582">
                  <c:v>45.43</c:v>
                </c:pt>
                <c:pt idx="583">
                  <c:v>23.65</c:v>
                </c:pt>
                <c:pt idx="584">
                  <c:v>20.7</c:v>
                </c:pt>
                <c:pt idx="585">
                  <c:v>28.27</c:v>
                </c:pt>
                <c:pt idx="586">
                  <c:v>20.234999999999999</c:v>
                </c:pt>
                <c:pt idx="587">
                  <c:v>30.21</c:v>
                </c:pt>
                <c:pt idx="588">
                  <c:v>35.909999999999997</c:v>
                </c:pt>
                <c:pt idx="589">
                  <c:v>30.69</c:v>
                </c:pt>
                <c:pt idx="590">
                  <c:v>29</c:v>
                </c:pt>
                <c:pt idx="591">
                  <c:v>19.57</c:v>
                </c:pt>
                <c:pt idx="592">
                  <c:v>31.13</c:v>
                </c:pt>
                <c:pt idx="593">
                  <c:v>21.85</c:v>
                </c:pt>
                <c:pt idx="594">
                  <c:v>40.26</c:v>
                </c:pt>
                <c:pt idx="595">
                  <c:v>33.725000000000001</c:v>
                </c:pt>
                <c:pt idx="596">
                  <c:v>29.48</c:v>
                </c:pt>
                <c:pt idx="597">
                  <c:v>33.25</c:v>
                </c:pt>
                <c:pt idx="598">
                  <c:v>32.6</c:v>
                </c:pt>
                <c:pt idx="599">
                  <c:v>37.524999999999999</c:v>
                </c:pt>
                <c:pt idx="600">
                  <c:v>39.159999999999997</c:v>
                </c:pt>
                <c:pt idx="601">
                  <c:v>31.635000000000002</c:v>
                </c:pt>
                <c:pt idx="602">
                  <c:v>25.3</c:v>
                </c:pt>
                <c:pt idx="603">
                  <c:v>39.049999999999997</c:v>
                </c:pt>
                <c:pt idx="604">
                  <c:v>28.31</c:v>
                </c:pt>
                <c:pt idx="605">
                  <c:v>34.1</c:v>
                </c:pt>
                <c:pt idx="606">
                  <c:v>25.175000000000001</c:v>
                </c:pt>
                <c:pt idx="607">
                  <c:v>23.655000000000001</c:v>
                </c:pt>
                <c:pt idx="608">
                  <c:v>26.98</c:v>
                </c:pt>
                <c:pt idx="609">
                  <c:v>37.799999999999997</c:v>
                </c:pt>
                <c:pt idx="610">
                  <c:v>29.37</c:v>
                </c:pt>
                <c:pt idx="611">
                  <c:v>34.799999999999997</c:v>
                </c:pt>
                <c:pt idx="612">
                  <c:v>33.155000000000001</c:v>
                </c:pt>
                <c:pt idx="613">
                  <c:v>19</c:v>
                </c:pt>
                <c:pt idx="614">
                  <c:v>33</c:v>
                </c:pt>
                <c:pt idx="615">
                  <c:v>36.630000000000003</c:v>
                </c:pt>
                <c:pt idx="616">
                  <c:v>28.594999999999999</c:v>
                </c:pt>
                <c:pt idx="617">
                  <c:v>25.6</c:v>
                </c:pt>
                <c:pt idx="618">
                  <c:v>33.11</c:v>
                </c:pt>
                <c:pt idx="619">
                  <c:v>37.1</c:v>
                </c:pt>
                <c:pt idx="620">
                  <c:v>31.4</c:v>
                </c:pt>
                <c:pt idx="621">
                  <c:v>34.1</c:v>
                </c:pt>
                <c:pt idx="622">
                  <c:v>21.3</c:v>
                </c:pt>
                <c:pt idx="623">
                  <c:v>33.534999999999997</c:v>
                </c:pt>
                <c:pt idx="624">
                  <c:v>28.785</c:v>
                </c:pt>
                <c:pt idx="625">
                  <c:v>26.03</c:v>
                </c:pt>
                <c:pt idx="626">
                  <c:v>28.88</c:v>
                </c:pt>
                <c:pt idx="627">
                  <c:v>42.46</c:v>
                </c:pt>
                <c:pt idx="628">
                  <c:v>38</c:v>
                </c:pt>
                <c:pt idx="629">
                  <c:v>38.950000000000003</c:v>
                </c:pt>
                <c:pt idx="630">
                  <c:v>36.1</c:v>
                </c:pt>
                <c:pt idx="631">
                  <c:v>29.3</c:v>
                </c:pt>
                <c:pt idx="632">
                  <c:v>35.53</c:v>
                </c:pt>
                <c:pt idx="633">
                  <c:v>22.704999999999998</c:v>
                </c:pt>
                <c:pt idx="634">
                  <c:v>39.700000000000003</c:v>
                </c:pt>
                <c:pt idx="635">
                  <c:v>38.19</c:v>
                </c:pt>
                <c:pt idx="636">
                  <c:v>24.51</c:v>
                </c:pt>
                <c:pt idx="637">
                  <c:v>38.094999999999999</c:v>
                </c:pt>
                <c:pt idx="638">
                  <c:v>26.41</c:v>
                </c:pt>
                <c:pt idx="639">
                  <c:v>33.659999999999997</c:v>
                </c:pt>
                <c:pt idx="640">
                  <c:v>42.4</c:v>
                </c:pt>
                <c:pt idx="641">
                  <c:v>28.31</c:v>
                </c:pt>
                <c:pt idx="642">
                  <c:v>33.914999999999999</c:v>
                </c:pt>
                <c:pt idx="643">
                  <c:v>34.96</c:v>
                </c:pt>
                <c:pt idx="644">
                  <c:v>35.31</c:v>
                </c:pt>
                <c:pt idx="645">
                  <c:v>30.78</c:v>
                </c:pt>
                <c:pt idx="646">
                  <c:v>26.22</c:v>
                </c:pt>
                <c:pt idx="647">
                  <c:v>23.37</c:v>
                </c:pt>
                <c:pt idx="648">
                  <c:v>28.5</c:v>
                </c:pt>
                <c:pt idx="649">
                  <c:v>32.965000000000003</c:v>
                </c:pt>
                <c:pt idx="650">
                  <c:v>42.68</c:v>
                </c:pt>
                <c:pt idx="651">
                  <c:v>39.6</c:v>
                </c:pt>
                <c:pt idx="652">
                  <c:v>31.13</c:v>
                </c:pt>
                <c:pt idx="653">
                  <c:v>36.299999999999997</c:v>
                </c:pt>
                <c:pt idx="654">
                  <c:v>35.200000000000003</c:v>
                </c:pt>
                <c:pt idx="655">
                  <c:v>25.3</c:v>
                </c:pt>
                <c:pt idx="656">
                  <c:v>42.4</c:v>
                </c:pt>
                <c:pt idx="657">
                  <c:v>33.155000000000001</c:v>
                </c:pt>
                <c:pt idx="658">
                  <c:v>35.909999999999997</c:v>
                </c:pt>
                <c:pt idx="659">
                  <c:v>28.785</c:v>
                </c:pt>
                <c:pt idx="660">
                  <c:v>46.53</c:v>
                </c:pt>
                <c:pt idx="661">
                  <c:v>23.98</c:v>
                </c:pt>
                <c:pt idx="662">
                  <c:v>31.54</c:v>
                </c:pt>
                <c:pt idx="663">
                  <c:v>33.659999999999997</c:v>
                </c:pt>
                <c:pt idx="664">
                  <c:v>22.99</c:v>
                </c:pt>
                <c:pt idx="665">
                  <c:v>38.06</c:v>
                </c:pt>
                <c:pt idx="666">
                  <c:v>28.7</c:v>
                </c:pt>
                <c:pt idx="667">
                  <c:v>32.774999999999999</c:v>
                </c:pt>
                <c:pt idx="668">
                  <c:v>32.015000000000001</c:v>
                </c:pt>
                <c:pt idx="669">
                  <c:v>29.81</c:v>
                </c:pt>
                <c:pt idx="670">
                  <c:v>31.57</c:v>
                </c:pt>
                <c:pt idx="671">
                  <c:v>31.16</c:v>
                </c:pt>
                <c:pt idx="672">
                  <c:v>29.7</c:v>
                </c:pt>
                <c:pt idx="673">
                  <c:v>31.02</c:v>
                </c:pt>
                <c:pt idx="674">
                  <c:v>43.89</c:v>
                </c:pt>
                <c:pt idx="675">
                  <c:v>21.375</c:v>
                </c:pt>
                <c:pt idx="676">
                  <c:v>40.81</c:v>
                </c:pt>
                <c:pt idx="677">
                  <c:v>31.35</c:v>
                </c:pt>
                <c:pt idx="678">
                  <c:v>36.1</c:v>
                </c:pt>
                <c:pt idx="679">
                  <c:v>23.18</c:v>
                </c:pt>
                <c:pt idx="680">
                  <c:v>17.399999999999999</c:v>
                </c:pt>
                <c:pt idx="681">
                  <c:v>20.3</c:v>
                </c:pt>
                <c:pt idx="682">
                  <c:v>35.299999999999997</c:v>
                </c:pt>
                <c:pt idx="683">
                  <c:v>24.32</c:v>
                </c:pt>
                <c:pt idx="684">
                  <c:v>18.5</c:v>
                </c:pt>
                <c:pt idx="685">
                  <c:v>26.41</c:v>
                </c:pt>
                <c:pt idx="686">
                  <c:v>26.125</c:v>
                </c:pt>
                <c:pt idx="687">
                  <c:v>41.69</c:v>
                </c:pt>
                <c:pt idx="688">
                  <c:v>24.1</c:v>
                </c:pt>
                <c:pt idx="689">
                  <c:v>31.13</c:v>
                </c:pt>
                <c:pt idx="690">
                  <c:v>27.36</c:v>
                </c:pt>
                <c:pt idx="691">
                  <c:v>36.200000000000003</c:v>
                </c:pt>
                <c:pt idx="692">
                  <c:v>32.395000000000003</c:v>
                </c:pt>
                <c:pt idx="693">
                  <c:v>23.655000000000001</c:v>
                </c:pt>
                <c:pt idx="694">
                  <c:v>34.799999999999997</c:v>
                </c:pt>
                <c:pt idx="695">
                  <c:v>40.185000000000002</c:v>
                </c:pt>
                <c:pt idx="696">
                  <c:v>32.299999999999997</c:v>
                </c:pt>
                <c:pt idx="697">
                  <c:v>35.75</c:v>
                </c:pt>
                <c:pt idx="698">
                  <c:v>33.725000000000001</c:v>
                </c:pt>
                <c:pt idx="699">
                  <c:v>39.270000000000003</c:v>
                </c:pt>
                <c:pt idx="700">
                  <c:v>34.869999999999997</c:v>
                </c:pt>
                <c:pt idx="701">
                  <c:v>44.744999999999997</c:v>
                </c:pt>
                <c:pt idx="702">
                  <c:v>41.47</c:v>
                </c:pt>
                <c:pt idx="703">
                  <c:v>26.41</c:v>
                </c:pt>
                <c:pt idx="704">
                  <c:v>29.545000000000002</c:v>
                </c:pt>
                <c:pt idx="705">
                  <c:v>32.9</c:v>
                </c:pt>
                <c:pt idx="706">
                  <c:v>38.06</c:v>
                </c:pt>
                <c:pt idx="707">
                  <c:v>28.69</c:v>
                </c:pt>
                <c:pt idx="708">
                  <c:v>30.495000000000001</c:v>
                </c:pt>
                <c:pt idx="709">
                  <c:v>27.74</c:v>
                </c:pt>
                <c:pt idx="710">
                  <c:v>35.200000000000003</c:v>
                </c:pt>
                <c:pt idx="711">
                  <c:v>23.54</c:v>
                </c:pt>
                <c:pt idx="712">
                  <c:v>30.684999999999999</c:v>
                </c:pt>
                <c:pt idx="713">
                  <c:v>40.47</c:v>
                </c:pt>
                <c:pt idx="714">
                  <c:v>22.6</c:v>
                </c:pt>
                <c:pt idx="715">
                  <c:v>28.9</c:v>
                </c:pt>
                <c:pt idx="716">
                  <c:v>22.61</c:v>
                </c:pt>
                <c:pt idx="717">
                  <c:v>24.32</c:v>
                </c:pt>
                <c:pt idx="718">
                  <c:v>36.67</c:v>
                </c:pt>
                <c:pt idx="719">
                  <c:v>33.44</c:v>
                </c:pt>
                <c:pt idx="720">
                  <c:v>40.659999999999997</c:v>
                </c:pt>
                <c:pt idx="721">
                  <c:v>36.6</c:v>
                </c:pt>
                <c:pt idx="722">
                  <c:v>37.4</c:v>
                </c:pt>
                <c:pt idx="723">
                  <c:v>35.4</c:v>
                </c:pt>
                <c:pt idx="724">
                  <c:v>27.074999999999999</c:v>
                </c:pt>
                <c:pt idx="725">
                  <c:v>39.049999999999997</c:v>
                </c:pt>
                <c:pt idx="726">
                  <c:v>28.405000000000001</c:v>
                </c:pt>
                <c:pt idx="727">
                  <c:v>21.754999999999999</c:v>
                </c:pt>
                <c:pt idx="728">
                  <c:v>40.28</c:v>
                </c:pt>
                <c:pt idx="729">
                  <c:v>36.08</c:v>
                </c:pt>
                <c:pt idx="730">
                  <c:v>24.42</c:v>
                </c:pt>
                <c:pt idx="731">
                  <c:v>21.4</c:v>
                </c:pt>
                <c:pt idx="732">
                  <c:v>30.1</c:v>
                </c:pt>
                <c:pt idx="733">
                  <c:v>27.265000000000001</c:v>
                </c:pt>
                <c:pt idx="734">
                  <c:v>32.1</c:v>
                </c:pt>
                <c:pt idx="735">
                  <c:v>34.770000000000003</c:v>
                </c:pt>
                <c:pt idx="736">
                  <c:v>38.39</c:v>
                </c:pt>
                <c:pt idx="737">
                  <c:v>23.7</c:v>
                </c:pt>
                <c:pt idx="738">
                  <c:v>31.73</c:v>
                </c:pt>
                <c:pt idx="739">
                  <c:v>35.5</c:v>
                </c:pt>
                <c:pt idx="740">
                  <c:v>24.035</c:v>
                </c:pt>
                <c:pt idx="741">
                  <c:v>29.15</c:v>
                </c:pt>
                <c:pt idx="742">
                  <c:v>34.104999999999997</c:v>
                </c:pt>
                <c:pt idx="743">
                  <c:v>26.62</c:v>
                </c:pt>
                <c:pt idx="744">
                  <c:v>26.41</c:v>
                </c:pt>
                <c:pt idx="745">
                  <c:v>30.114999999999998</c:v>
                </c:pt>
                <c:pt idx="746">
                  <c:v>27</c:v>
                </c:pt>
                <c:pt idx="747">
                  <c:v>21.754999999999999</c:v>
                </c:pt>
                <c:pt idx="748">
                  <c:v>36</c:v>
                </c:pt>
                <c:pt idx="749">
                  <c:v>30.875</c:v>
                </c:pt>
                <c:pt idx="750">
                  <c:v>26.4</c:v>
                </c:pt>
                <c:pt idx="751">
                  <c:v>28.975000000000001</c:v>
                </c:pt>
                <c:pt idx="752">
                  <c:v>37.905000000000001</c:v>
                </c:pt>
                <c:pt idx="753">
                  <c:v>22.77</c:v>
                </c:pt>
                <c:pt idx="754">
                  <c:v>33.630000000000003</c:v>
                </c:pt>
                <c:pt idx="755">
                  <c:v>27.645</c:v>
                </c:pt>
                <c:pt idx="756">
                  <c:v>22.8</c:v>
                </c:pt>
                <c:pt idx="757">
                  <c:v>27.83</c:v>
                </c:pt>
                <c:pt idx="758">
                  <c:v>37.43</c:v>
                </c:pt>
                <c:pt idx="759">
                  <c:v>38.17</c:v>
                </c:pt>
                <c:pt idx="760">
                  <c:v>34.58</c:v>
                </c:pt>
                <c:pt idx="761">
                  <c:v>35.200000000000003</c:v>
                </c:pt>
                <c:pt idx="762">
                  <c:v>27.1</c:v>
                </c:pt>
                <c:pt idx="763">
                  <c:v>26.03</c:v>
                </c:pt>
                <c:pt idx="764">
                  <c:v>25.175000000000001</c:v>
                </c:pt>
                <c:pt idx="765">
                  <c:v>31.824999999999999</c:v>
                </c:pt>
                <c:pt idx="766">
                  <c:v>32.299999999999997</c:v>
                </c:pt>
                <c:pt idx="767">
                  <c:v>29</c:v>
                </c:pt>
                <c:pt idx="768">
                  <c:v>39.700000000000003</c:v>
                </c:pt>
                <c:pt idx="769">
                  <c:v>19.475000000000001</c:v>
                </c:pt>
                <c:pt idx="770">
                  <c:v>36.1</c:v>
                </c:pt>
                <c:pt idx="771">
                  <c:v>26.7</c:v>
                </c:pt>
                <c:pt idx="772">
                  <c:v>36.479999999999997</c:v>
                </c:pt>
                <c:pt idx="773">
                  <c:v>28.88</c:v>
                </c:pt>
                <c:pt idx="774">
                  <c:v>34.200000000000003</c:v>
                </c:pt>
                <c:pt idx="775">
                  <c:v>33.33</c:v>
                </c:pt>
                <c:pt idx="776">
                  <c:v>32.299999999999997</c:v>
                </c:pt>
                <c:pt idx="777">
                  <c:v>39.805</c:v>
                </c:pt>
                <c:pt idx="778">
                  <c:v>34.32</c:v>
                </c:pt>
                <c:pt idx="779">
                  <c:v>28.88</c:v>
                </c:pt>
                <c:pt idx="780">
                  <c:v>24.4</c:v>
                </c:pt>
                <c:pt idx="781">
                  <c:v>41.14</c:v>
                </c:pt>
                <c:pt idx="782">
                  <c:v>35.97</c:v>
                </c:pt>
                <c:pt idx="783">
                  <c:v>27.6</c:v>
                </c:pt>
                <c:pt idx="784">
                  <c:v>29.26</c:v>
                </c:pt>
                <c:pt idx="785">
                  <c:v>27.7</c:v>
                </c:pt>
                <c:pt idx="786">
                  <c:v>36.954999999999998</c:v>
                </c:pt>
                <c:pt idx="787">
                  <c:v>36.86</c:v>
                </c:pt>
                <c:pt idx="788">
                  <c:v>22.515000000000001</c:v>
                </c:pt>
                <c:pt idx="789">
                  <c:v>29.92</c:v>
                </c:pt>
                <c:pt idx="790">
                  <c:v>41.8</c:v>
                </c:pt>
                <c:pt idx="791">
                  <c:v>27.6</c:v>
                </c:pt>
                <c:pt idx="792">
                  <c:v>23.18</c:v>
                </c:pt>
                <c:pt idx="793">
                  <c:v>20.9</c:v>
                </c:pt>
                <c:pt idx="794">
                  <c:v>31.92</c:v>
                </c:pt>
                <c:pt idx="795">
                  <c:v>28.5</c:v>
                </c:pt>
                <c:pt idx="796">
                  <c:v>44.22</c:v>
                </c:pt>
                <c:pt idx="797">
                  <c:v>22.895</c:v>
                </c:pt>
                <c:pt idx="798">
                  <c:v>33.1</c:v>
                </c:pt>
                <c:pt idx="799">
                  <c:v>24.795000000000002</c:v>
                </c:pt>
                <c:pt idx="800">
                  <c:v>26.18</c:v>
                </c:pt>
                <c:pt idx="801">
                  <c:v>35.97</c:v>
                </c:pt>
                <c:pt idx="802">
                  <c:v>22.3</c:v>
                </c:pt>
                <c:pt idx="803">
                  <c:v>42.24</c:v>
                </c:pt>
                <c:pt idx="804">
                  <c:v>26.51</c:v>
                </c:pt>
                <c:pt idx="805">
                  <c:v>35.814999999999998</c:v>
                </c:pt>
                <c:pt idx="806">
                  <c:v>41.42</c:v>
                </c:pt>
                <c:pt idx="807">
                  <c:v>36.575000000000003</c:v>
                </c:pt>
                <c:pt idx="808">
                  <c:v>30.14</c:v>
                </c:pt>
                <c:pt idx="809">
                  <c:v>25.84</c:v>
                </c:pt>
                <c:pt idx="810">
                  <c:v>30.8</c:v>
                </c:pt>
                <c:pt idx="811">
                  <c:v>42.94</c:v>
                </c:pt>
                <c:pt idx="812">
                  <c:v>21.01</c:v>
                </c:pt>
                <c:pt idx="813">
                  <c:v>22.515000000000001</c:v>
                </c:pt>
                <c:pt idx="814">
                  <c:v>34.43</c:v>
                </c:pt>
                <c:pt idx="815">
                  <c:v>31.46</c:v>
                </c:pt>
                <c:pt idx="816">
                  <c:v>24.225000000000001</c:v>
                </c:pt>
                <c:pt idx="817">
                  <c:v>37.1</c:v>
                </c:pt>
                <c:pt idx="818">
                  <c:v>26.125</c:v>
                </c:pt>
                <c:pt idx="819">
                  <c:v>35.53</c:v>
                </c:pt>
                <c:pt idx="820">
                  <c:v>33.700000000000003</c:v>
                </c:pt>
                <c:pt idx="821">
                  <c:v>17.670000000000002</c:v>
                </c:pt>
                <c:pt idx="822">
                  <c:v>31.13</c:v>
                </c:pt>
                <c:pt idx="823">
                  <c:v>29.81</c:v>
                </c:pt>
                <c:pt idx="824">
                  <c:v>24.32</c:v>
                </c:pt>
                <c:pt idx="825">
                  <c:v>31.824999999999999</c:v>
                </c:pt>
                <c:pt idx="826">
                  <c:v>31.79</c:v>
                </c:pt>
                <c:pt idx="827">
                  <c:v>28.024999999999999</c:v>
                </c:pt>
                <c:pt idx="828">
                  <c:v>30.78</c:v>
                </c:pt>
                <c:pt idx="829">
                  <c:v>21.85</c:v>
                </c:pt>
                <c:pt idx="830">
                  <c:v>33.1</c:v>
                </c:pt>
                <c:pt idx="831">
                  <c:v>25.84</c:v>
                </c:pt>
                <c:pt idx="832">
                  <c:v>23.844999999999999</c:v>
                </c:pt>
                <c:pt idx="833">
                  <c:v>34.39</c:v>
                </c:pt>
                <c:pt idx="834">
                  <c:v>33.82</c:v>
                </c:pt>
                <c:pt idx="835">
                  <c:v>35.97</c:v>
                </c:pt>
                <c:pt idx="836">
                  <c:v>31.5</c:v>
                </c:pt>
                <c:pt idx="837">
                  <c:v>28.31</c:v>
                </c:pt>
                <c:pt idx="838">
                  <c:v>23.465</c:v>
                </c:pt>
                <c:pt idx="839">
                  <c:v>31.35</c:v>
                </c:pt>
                <c:pt idx="840">
                  <c:v>31.1</c:v>
                </c:pt>
                <c:pt idx="841">
                  <c:v>24.7</c:v>
                </c:pt>
                <c:pt idx="842">
                  <c:v>32.78</c:v>
                </c:pt>
                <c:pt idx="843">
                  <c:v>29.81</c:v>
                </c:pt>
                <c:pt idx="844">
                  <c:v>30.495000000000001</c:v>
                </c:pt>
                <c:pt idx="845">
                  <c:v>32.450000000000003</c:v>
                </c:pt>
                <c:pt idx="846">
                  <c:v>34.200000000000003</c:v>
                </c:pt>
                <c:pt idx="847">
                  <c:v>50.38</c:v>
                </c:pt>
                <c:pt idx="848">
                  <c:v>24.1</c:v>
                </c:pt>
                <c:pt idx="849">
                  <c:v>32.774999999999999</c:v>
                </c:pt>
                <c:pt idx="850">
                  <c:v>30.78</c:v>
                </c:pt>
                <c:pt idx="851">
                  <c:v>32.299999999999997</c:v>
                </c:pt>
                <c:pt idx="852">
                  <c:v>35.53</c:v>
                </c:pt>
                <c:pt idx="853">
                  <c:v>23.75</c:v>
                </c:pt>
                <c:pt idx="854">
                  <c:v>23.844999999999999</c:v>
                </c:pt>
                <c:pt idx="855">
                  <c:v>29.6</c:v>
                </c:pt>
                <c:pt idx="856">
                  <c:v>33.11</c:v>
                </c:pt>
                <c:pt idx="857">
                  <c:v>24.13</c:v>
                </c:pt>
                <c:pt idx="858">
                  <c:v>32.229999999999997</c:v>
                </c:pt>
                <c:pt idx="859">
                  <c:v>28.1</c:v>
                </c:pt>
                <c:pt idx="860">
                  <c:v>47.6</c:v>
                </c:pt>
                <c:pt idx="861">
                  <c:v>28</c:v>
                </c:pt>
                <c:pt idx="862">
                  <c:v>33.534999999999997</c:v>
                </c:pt>
                <c:pt idx="863">
                  <c:v>19.855</c:v>
                </c:pt>
                <c:pt idx="864">
                  <c:v>25.4</c:v>
                </c:pt>
                <c:pt idx="865">
                  <c:v>29.9</c:v>
                </c:pt>
                <c:pt idx="866">
                  <c:v>37.29</c:v>
                </c:pt>
                <c:pt idx="867">
                  <c:v>43.7</c:v>
                </c:pt>
                <c:pt idx="868">
                  <c:v>23.655000000000001</c:v>
                </c:pt>
                <c:pt idx="869">
                  <c:v>24.3</c:v>
                </c:pt>
                <c:pt idx="870">
                  <c:v>36.200000000000003</c:v>
                </c:pt>
                <c:pt idx="871">
                  <c:v>29.48</c:v>
                </c:pt>
                <c:pt idx="872">
                  <c:v>24.86</c:v>
                </c:pt>
                <c:pt idx="873">
                  <c:v>30.1</c:v>
                </c:pt>
                <c:pt idx="874">
                  <c:v>21.85</c:v>
                </c:pt>
                <c:pt idx="875">
                  <c:v>28.12</c:v>
                </c:pt>
                <c:pt idx="876">
                  <c:v>27.1</c:v>
                </c:pt>
                <c:pt idx="877">
                  <c:v>33.44</c:v>
                </c:pt>
                <c:pt idx="878">
                  <c:v>28.8</c:v>
                </c:pt>
                <c:pt idx="879">
                  <c:v>29.5</c:v>
                </c:pt>
                <c:pt idx="880">
                  <c:v>34.799999999999997</c:v>
                </c:pt>
                <c:pt idx="881">
                  <c:v>27.36</c:v>
                </c:pt>
                <c:pt idx="882">
                  <c:v>22.135000000000002</c:v>
                </c:pt>
                <c:pt idx="883">
                  <c:v>37.049999999999997</c:v>
                </c:pt>
                <c:pt idx="884">
                  <c:v>26.695</c:v>
                </c:pt>
                <c:pt idx="885">
                  <c:v>28.93</c:v>
                </c:pt>
                <c:pt idx="886">
                  <c:v>28.975000000000001</c:v>
                </c:pt>
                <c:pt idx="887">
                  <c:v>30.02</c:v>
                </c:pt>
                <c:pt idx="888">
                  <c:v>39.5</c:v>
                </c:pt>
                <c:pt idx="889">
                  <c:v>33.630000000000003</c:v>
                </c:pt>
                <c:pt idx="890">
                  <c:v>26.885000000000002</c:v>
                </c:pt>
                <c:pt idx="891">
                  <c:v>29.04</c:v>
                </c:pt>
                <c:pt idx="892">
                  <c:v>24.035</c:v>
                </c:pt>
                <c:pt idx="893">
                  <c:v>38.94</c:v>
                </c:pt>
                <c:pt idx="894">
                  <c:v>32.11</c:v>
                </c:pt>
                <c:pt idx="895">
                  <c:v>44</c:v>
                </c:pt>
                <c:pt idx="896">
                  <c:v>20.045000000000002</c:v>
                </c:pt>
                <c:pt idx="897">
                  <c:v>25.555</c:v>
                </c:pt>
                <c:pt idx="898">
                  <c:v>40.26</c:v>
                </c:pt>
                <c:pt idx="899">
                  <c:v>22.515000000000001</c:v>
                </c:pt>
                <c:pt idx="900">
                  <c:v>22.515000000000001</c:v>
                </c:pt>
                <c:pt idx="901">
                  <c:v>40.92</c:v>
                </c:pt>
                <c:pt idx="902">
                  <c:v>27.265000000000001</c:v>
                </c:pt>
                <c:pt idx="903">
                  <c:v>36.85</c:v>
                </c:pt>
                <c:pt idx="904">
                  <c:v>35.1</c:v>
                </c:pt>
                <c:pt idx="905">
                  <c:v>29.355</c:v>
                </c:pt>
                <c:pt idx="906">
                  <c:v>32.585000000000001</c:v>
                </c:pt>
                <c:pt idx="907">
                  <c:v>32.340000000000003</c:v>
                </c:pt>
                <c:pt idx="908">
                  <c:v>39.799999999999997</c:v>
                </c:pt>
                <c:pt idx="909">
                  <c:v>24.6</c:v>
                </c:pt>
                <c:pt idx="910">
                  <c:v>28.31</c:v>
                </c:pt>
                <c:pt idx="911">
                  <c:v>31.73</c:v>
                </c:pt>
                <c:pt idx="912">
                  <c:v>26.695</c:v>
                </c:pt>
                <c:pt idx="913">
                  <c:v>27.5</c:v>
                </c:pt>
                <c:pt idx="914">
                  <c:v>24.605</c:v>
                </c:pt>
                <c:pt idx="915">
                  <c:v>33.99</c:v>
                </c:pt>
                <c:pt idx="916">
                  <c:v>26.885000000000002</c:v>
                </c:pt>
                <c:pt idx="917">
                  <c:v>22.895</c:v>
                </c:pt>
                <c:pt idx="918">
                  <c:v>28.2</c:v>
                </c:pt>
                <c:pt idx="919">
                  <c:v>34.21</c:v>
                </c:pt>
                <c:pt idx="920">
                  <c:v>25</c:v>
                </c:pt>
                <c:pt idx="921">
                  <c:v>33.200000000000003</c:v>
                </c:pt>
                <c:pt idx="922">
                  <c:v>31</c:v>
                </c:pt>
                <c:pt idx="923">
                  <c:v>35.814999999999998</c:v>
                </c:pt>
                <c:pt idx="924">
                  <c:v>23.2</c:v>
                </c:pt>
                <c:pt idx="925">
                  <c:v>32.11</c:v>
                </c:pt>
                <c:pt idx="926">
                  <c:v>23.4</c:v>
                </c:pt>
                <c:pt idx="927">
                  <c:v>20.100000000000001</c:v>
                </c:pt>
                <c:pt idx="928">
                  <c:v>39.159999999999997</c:v>
                </c:pt>
                <c:pt idx="929">
                  <c:v>34.21</c:v>
                </c:pt>
                <c:pt idx="930">
                  <c:v>46.53</c:v>
                </c:pt>
                <c:pt idx="931">
                  <c:v>32.5</c:v>
                </c:pt>
                <c:pt idx="932">
                  <c:v>25.8</c:v>
                </c:pt>
                <c:pt idx="933">
                  <c:v>35.299999999999997</c:v>
                </c:pt>
                <c:pt idx="934">
                  <c:v>37.18</c:v>
                </c:pt>
                <c:pt idx="935">
                  <c:v>27.5</c:v>
                </c:pt>
                <c:pt idx="936">
                  <c:v>29.734999999999999</c:v>
                </c:pt>
                <c:pt idx="937">
                  <c:v>24.225000000000001</c:v>
                </c:pt>
                <c:pt idx="938">
                  <c:v>26.18</c:v>
                </c:pt>
                <c:pt idx="939">
                  <c:v>29.48</c:v>
                </c:pt>
                <c:pt idx="940">
                  <c:v>23.21</c:v>
                </c:pt>
                <c:pt idx="941">
                  <c:v>46.09</c:v>
                </c:pt>
                <c:pt idx="942">
                  <c:v>40.185000000000002</c:v>
                </c:pt>
                <c:pt idx="943">
                  <c:v>22.61</c:v>
                </c:pt>
                <c:pt idx="944">
                  <c:v>39.93</c:v>
                </c:pt>
                <c:pt idx="945">
                  <c:v>35.799999999999997</c:v>
                </c:pt>
                <c:pt idx="946">
                  <c:v>35.799999999999997</c:v>
                </c:pt>
                <c:pt idx="947">
                  <c:v>34.200000000000003</c:v>
                </c:pt>
                <c:pt idx="948">
                  <c:v>31.254999999999999</c:v>
                </c:pt>
                <c:pt idx="949">
                  <c:v>29.7</c:v>
                </c:pt>
                <c:pt idx="950">
                  <c:v>18.335000000000001</c:v>
                </c:pt>
                <c:pt idx="951">
                  <c:v>42.9</c:v>
                </c:pt>
                <c:pt idx="952">
                  <c:v>28.405000000000001</c:v>
                </c:pt>
                <c:pt idx="953">
                  <c:v>30.2</c:v>
                </c:pt>
                <c:pt idx="954">
                  <c:v>27.835000000000001</c:v>
                </c:pt>
                <c:pt idx="955">
                  <c:v>39.49</c:v>
                </c:pt>
                <c:pt idx="956">
                  <c:v>30.8</c:v>
                </c:pt>
                <c:pt idx="957">
                  <c:v>26.79</c:v>
                </c:pt>
                <c:pt idx="958">
                  <c:v>34.96</c:v>
                </c:pt>
                <c:pt idx="959">
                  <c:v>36.67</c:v>
                </c:pt>
                <c:pt idx="960">
                  <c:v>39.615000000000002</c:v>
                </c:pt>
                <c:pt idx="961">
                  <c:v>25.9</c:v>
                </c:pt>
                <c:pt idx="962">
                  <c:v>35.200000000000003</c:v>
                </c:pt>
                <c:pt idx="963">
                  <c:v>24.795000000000002</c:v>
                </c:pt>
                <c:pt idx="964">
                  <c:v>36.765000000000001</c:v>
                </c:pt>
                <c:pt idx="965">
                  <c:v>27.1</c:v>
                </c:pt>
                <c:pt idx="966">
                  <c:v>24.795000000000002</c:v>
                </c:pt>
                <c:pt idx="967">
                  <c:v>25.364999999999998</c:v>
                </c:pt>
                <c:pt idx="968">
                  <c:v>25.745000000000001</c:v>
                </c:pt>
                <c:pt idx="969">
                  <c:v>34.32</c:v>
                </c:pt>
                <c:pt idx="970">
                  <c:v>28.16</c:v>
                </c:pt>
                <c:pt idx="971">
                  <c:v>23.56</c:v>
                </c:pt>
                <c:pt idx="972">
                  <c:v>20.234999999999999</c:v>
                </c:pt>
                <c:pt idx="973">
                  <c:v>40.5</c:v>
                </c:pt>
                <c:pt idx="974">
                  <c:v>35.42</c:v>
                </c:pt>
                <c:pt idx="975">
                  <c:v>22.895</c:v>
                </c:pt>
                <c:pt idx="976">
                  <c:v>40.15</c:v>
                </c:pt>
                <c:pt idx="977">
                  <c:v>29.15</c:v>
                </c:pt>
                <c:pt idx="978">
                  <c:v>39.994999999999997</c:v>
                </c:pt>
                <c:pt idx="979">
                  <c:v>29.92</c:v>
                </c:pt>
                <c:pt idx="980">
                  <c:v>25.46</c:v>
                </c:pt>
                <c:pt idx="981">
                  <c:v>21.375</c:v>
                </c:pt>
                <c:pt idx="982">
                  <c:v>25.9</c:v>
                </c:pt>
                <c:pt idx="983">
                  <c:v>30.59</c:v>
                </c:pt>
                <c:pt idx="984">
                  <c:v>30.114999999999998</c:v>
                </c:pt>
                <c:pt idx="985">
                  <c:v>25.8</c:v>
                </c:pt>
                <c:pt idx="986">
                  <c:v>30.114999999999998</c:v>
                </c:pt>
                <c:pt idx="987">
                  <c:v>27.645</c:v>
                </c:pt>
                <c:pt idx="988">
                  <c:v>34.674999999999997</c:v>
                </c:pt>
                <c:pt idx="989">
                  <c:v>20.52</c:v>
                </c:pt>
                <c:pt idx="990">
                  <c:v>19.8</c:v>
                </c:pt>
                <c:pt idx="991">
                  <c:v>27.835000000000001</c:v>
                </c:pt>
                <c:pt idx="992">
                  <c:v>31.6</c:v>
                </c:pt>
                <c:pt idx="993">
                  <c:v>28.27</c:v>
                </c:pt>
                <c:pt idx="994">
                  <c:v>20.045000000000002</c:v>
                </c:pt>
                <c:pt idx="995">
                  <c:v>23.274999999999999</c:v>
                </c:pt>
                <c:pt idx="996">
                  <c:v>34.1</c:v>
                </c:pt>
                <c:pt idx="997">
                  <c:v>36.85</c:v>
                </c:pt>
                <c:pt idx="998">
                  <c:v>36.29</c:v>
                </c:pt>
                <c:pt idx="999">
                  <c:v>26.885000000000002</c:v>
                </c:pt>
                <c:pt idx="1000">
                  <c:v>22.99</c:v>
                </c:pt>
                <c:pt idx="1001">
                  <c:v>32.700000000000003</c:v>
                </c:pt>
                <c:pt idx="1002">
                  <c:v>25.8</c:v>
                </c:pt>
                <c:pt idx="1003">
                  <c:v>29.6</c:v>
                </c:pt>
                <c:pt idx="1004">
                  <c:v>19.190000000000001</c:v>
                </c:pt>
                <c:pt idx="1005">
                  <c:v>31.73</c:v>
                </c:pt>
                <c:pt idx="1006">
                  <c:v>29.26</c:v>
                </c:pt>
                <c:pt idx="1007">
                  <c:v>28.215</c:v>
                </c:pt>
                <c:pt idx="1008">
                  <c:v>24.984999999999999</c:v>
                </c:pt>
                <c:pt idx="1009">
                  <c:v>27.74</c:v>
                </c:pt>
                <c:pt idx="1010">
                  <c:v>22.8</c:v>
                </c:pt>
                <c:pt idx="1011">
                  <c:v>20.13</c:v>
                </c:pt>
                <c:pt idx="1012">
                  <c:v>33.33</c:v>
                </c:pt>
                <c:pt idx="1013">
                  <c:v>32.299999999999997</c:v>
                </c:pt>
                <c:pt idx="1014">
                  <c:v>27.6</c:v>
                </c:pt>
                <c:pt idx="1015">
                  <c:v>25.46</c:v>
                </c:pt>
                <c:pt idx="1016">
                  <c:v>24.605</c:v>
                </c:pt>
                <c:pt idx="1017">
                  <c:v>34.200000000000003</c:v>
                </c:pt>
                <c:pt idx="1018">
                  <c:v>35.814999999999998</c:v>
                </c:pt>
                <c:pt idx="1019">
                  <c:v>32.68</c:v>
                </c:pt>
                <c:pt idx="1020">
                  <c:v>37</c:v>
                </c:pt>
                <c:pt idx="1021">
                  <c:v>31.02</c:v>
                </c:pt>
                <c:pt idx="1022">
                  <c:v>36.08</c:v>
                </c:pt>
                <c:pt idx="1023">
                  <c:v>23.32</c:v>
                </c:pt>
                <c:pt idx="1024">
                  <c:v>45.32</c:v>
                </c:pt>
                <c:pt idx="1025">
                  <c:v>34.6</c:v>
                </c:pt>
                <c:pt idx="1026">
                  <c:v>26.03</c:v>
                </c:pt>
                <c:pt idx="1027">
                  <c:v>18.715</c:v>
                </c:pt>
                <c:pt idx="1028">
                  <c:v>31.6</c:v>
                </c:pt>
                <c:pt idx="1029">
                  <c:v>17.29</c:v>
                </c:pt>
                <c:pt idx="1030">
                  <c:v>23.655000000000001</c:v>
                </c:pt>
                <c:pt idx="1031">
                  <c:v>35.200000000000003</c:v>
                </c:pt>
                <c:pt idx="1032">
                  <c:v>27.93</c:v>
                </c:pt>
                <c:pt idx="1033">
                  <c:v>21.565000000000001</c:v>
                </c:pt>
                <c:pt idx="1034">
                  <c:v>38.380000000000003</c:v>
                </c:pt>
                <c:pt idx="1035">
                  <c:v>23</c:v>
                </c:pt>
                <c:pt idx="1036">
                  <c:v>37.07</c:v>
                </c:pt>
                <c:pt idx="1037">
                  <c:v>30.495000000000001</c:v>
                </c:pt>
                <c:pt idx="1038">
                  <c:v>28.88</c:v>
                </c:pt>
                <c:pt idx="1039">
                  <c:v>27.265000000000001</c:v>
                </c:pt>
                <c:pt idx="1040">
                  <c:v>28.024999999999999</c:v>
                </c:pt>
                <c:pt idx="1041">
                  <c:v>23.085000000000001</c:v>
                </c:pt>
                <c:pt idx="1042">
                  <c:v>30.684999999999999</c:v>
                </c:pt>
                <c:pt idx="1043">
                  <c:v>25.8</c:v>
                </c:pt>
                <c:pt idx="1044">
                  <c:v>35.244999999999997</c:v>
                </c:pt>
                <c:pt idx="1045">
                  <c:v>24.7</c:v>
                </c:pt>
                <c:pt idx="1046">
                  <c:v>25.08</c:v>
                </c:pt>
                <c:pt idx="1047">
                  <c:v>52.58</c:v>
                </c:pt>
                <c:pt idx="1048">
                  <c:v>22.515000000000001</c:v>
                </c:pt>
                <c:pt idx="1049">
                  <c:v>30.9</c:v>
                </c:pt>
                <c:pt idx="1050">
                  <c:v>36.954999999999998</c:v>
                </c:pt>
                <c:pt idx="1051">
                  <c:v>26.41</c:v>
                </c:pt>
                <c:pt idx="1052">
                  <c:v>29.83</c:v>
                </c:pt>
                <c:pt idx="1053">
                  <c:v>29.8</c:v>
                </c:pt>
                <c:pt idx="1054">
                  <c:v>21.47</c:v>
                </c:pt>
                <c:pt idx="1055">
                  <c:v>27.645</c:v>
                </c:pt>
                <c:pt idx="1056">
                  <c:v>28.9</c:v>
                </c:pt>
                <c:pt idx="1057">
                  <c:v>31.79</c:v>
                </c:pt>
                <c:pt idx="1058">
                  <c:v>39.49</c:v>
                </c:pt>
                <c:pt idx="1059">
                  <c:v>33.82</c:v>
                </c:pt>
                <c:pt idx="1060">
                  <c:v>32.01</c:v>
                </c:pt>
                <c:pt idx="1061">
                  <c:v>27.94</c:v>
                </c:pt>
                <c:pt idx="1062">
                  <c:v>41.14</c:v>
                </c:pt>
                <c:pt idx="1063">
                  <c:v>28.594999999999999</c:v>
                </c:pt>
                <c:pt idx="1064">
                  <c:v>25.6</c:v>
                </c:pt>
                <c:pt idx="1065">
                  <c:v>25.3</c:v>
                </c:pt>
                <c:pt idx="1066">
                  <c:v>37.29</c:v>
                </c:pt>
                <c:pt idx="1067">
                  <c:v>42.655000000000001</c:v>
                </c:pt>
                <c:pt idx="1068">
                  <c:v>21.66</c:v>
                </c:pt>
                <c:pt idx="1069">
                  <c:v>31.9</c:v>
                </c:pt>
                <c:pt idx="1070">
                  <c:v>37.07</c:v>
                </c:pt>
                <c:pt idx="1071">
                  <c:v>31.445</c:v>
                </c:pt>
                <c:pt idx="1072">
                  <c:v>31.254999999999999</c:v>
                </c:pt>
                <c:pt idx="1073">
                  <c:v>28.88</c:v>
                </c:pt>
                <c:pt idx="1074">
                  <c:v>18.335000000000001</c:v>
                </c:pt>
                <c:pt idx="1075">
                  <c:v>29.59</c:v>
                </c:pt>
                <c:pt idx="1076">
                  <c:v>32</c:v>
                </c:pt>
                <c:pt idx="1077">
                  <c:v>26.03</c:v>
                </c:pt>
                <c:pt idx="1078">
                  <c:v>31.68</c:v>
                </c:pt>
                <c:pt idx="1079">
                  <c:v>33.659999999999997</c:v>
                </c:pt>
                <c:pt idx="1080">
                  <c:v>21.78</c:v>
                </c:pt>
                <c:pt idx="1081">
                  <c:v>27.835000000000001</c:v>
                </c:pt>
                <c:pt idx="1082">
                  <c:v>19.95</c:v>
                </c:pt>
                <c:pt idx="1083">
                  <c:v>31.5</c:v>
                </c:pt>
                <c:pt idx="1084">
                  <c:v>30.495000000000001</c:v>
                </c:pt>
                <c:pt idx="1085">
                  <c:v>18.3</c:v>
                </c:pt>
                <c:pt idx="1086">
                  <c:v>28.975000000000001</c:v>
                </c:pt>
                <c:pt idx="1087">
                  <c:v>31.54</c:v>
                </c:pt>
                <c:pt idx="1088">
                  <c:v>47.74</c:v>
                </c:pt>
                <c:pt idx="1089">
                  <c:v>22.1</c:v>
                </c:pt>
                <c:pt idx="1090">
                  <c:v>36.19</c:v>
                </c:pt>
                <c:pt idx="1091">
                  <c:v>29.83</c:v>
                </c:pt>
                <c:pt idx="1092">
                  <c:v>32.700000000000003</c:v>
                </c:pt>
                <c:pt idx="1093">
                  <c:v>30.4</c:v>
                </c:pt>
                <c:pt idx="1094">
                  <c:v>33.700000000000003</c:v>
                </c:pt>
                <c:pt idx="1095">
                  <c:v>31.35</c:v>
                </c:pt>
                <c:pt idx="1096">
                  <c:v>34.96</c:v>
                </c:pt>
                <c:pt idx="1097">
                  <c:v>33.770000000000003</c:v>
                </c:pt>
                <c:pt idx="1098">
                  <c:v>30.875</c:v>
                </c:pt>
                <c:pt idx="1099">
                  <c:v>33.99</c:v>
                </c:pt>
                <c:pt idx="1100">
                  <c:v>19.094999999999999</c:v>
                </c:pt>
                <c:pt idx="1101">
                  <c:v>28.6</c:v>
                </c:pt>
                <c:pt idx="1102">
                  <c:v>38.94</c:v>
                </c:pt>
                <c:pt idx="1103">
                  <c:v>36.08</c:v>
                </c:pt>
                <c:pt idx="1104">
                  <c:v>29.8</c:v>
                </c:pt>
                <c:pt idx="1105">
                  <c:v>31.24</c:v>
                </c:pt>
                <c:pt idx="1106">
                  <c:v>29.925000000000001</c:v>
                </c:pt>
                <c:pt idx="1107">
                  <c:v>26.22</c:v>
                </c:pt>
                <c:pt idx="1108">
                  <c:v>30</c:v>
                </c:pt>
                <c:pt idx="1109">
                  <c:v>20.350000000000001</c:v>
                </c:pt>
                <c:pt idx="1110">
                  <c:v>32.299999999999997</c:v>
                </c:pt>
                <c:pt idx="1111">
                  <c:v>38.39</c:v>
                </c:pt>
                <c:pt idx="1112">
                  <c:v>25.85</c:v>
                </c:pt>
                <c:pt idx="1113">
                  <c:v>26.315000000000001</c:v>
                </c:pt>
                <c:pt idx="1114">
                  <c:v>24.51</c:v>
                </c:pt>
                <c:pt idx="1115">
                  <c:v>32.67</c:v>
                </c:pt>
                <c:pt idx="1116">
                  <c:v>29.64</c:v>
                </c:pt>
                <c:pt idx="1117">
                  <c:v>33.33</c:v>
                </c:pt>
                <c:pt idx="1118">
                  <c:v>35.75</c:v>
                </c:pt>
                <c:pt idx="1119">
                  <c:v>19.95</c:v>
                </c:pt>
                <c:pt idx="1120">
                  <c:v>31.4</c:v>
                </c:pt>
                <c:pt idx="1121">
                  <c:v>38.17</c:v>
                </c:pt>
                <c:pt idx="1122">
                  <c:v>36.86</c:v>
                </c:pt>
                <c:pt idx="1123">
                  <c:v>32.395000000000003</c:v>
                </c:pt>
                <c:pt idx="1124">
                  <c:v>42.75</c:v>
                </c:pt>
                <c:pt idx="1125">
                  <c:v>25.08</c:v>
                </c:pt>
                <c:pt idx="1126">
                  <c:v>29.9</c:v>
                </c:pt>
                <c:pt idx="1127">
                  <c:v>35.86</c:v>
                </c:pt>
                <c:pt idx="1128">
                  <c:v>32.799999999999997</c:v>
                </c:pt>
                <c:pt idx="1129">
                  <c:v>18.600000000000001</c:v>
                </c:pt>
                <c:pt idx="1130">
                  <c:v>23.87</c:v>
                </c:pt>
                <c:pt idx="1131">
                  <c:v>45.9</c:v>
                </c:pt>
                <c:pt idx="1132">
                  <c:v>40.28</c:v>
                </c:pt>
                <c:pt idx="1133">
                  <c:v>18.335000000000001</c:v>
                </c:pt>
                <c:pt idx="1134">
                  <c:v>33.82</c:v>
                </c:pt>
                <c:pt idx="1135">
                  <c:v>28.12</c:v>
                </c:pt>
                <c:pt idx="1136">
                  <c:v>25</c:v>
                </c:pt>
                <c:pt idx="1137">
                  <c:v>22.23</c:v>
                </c:pt>
                <c:pt idx="1138">
                  <c:v>30.25</c:v>
                </c:pt>
                <c:pt idx="1139">
                  <c:v>32.49</c:v>
                </c:pt>
                <c:pt idx="1140">
                  <c:v>37.07</c:v>
                </c:pt>
                <c:pt idx="1141">
                  <c:v>32.6</c:v>
                </c:pt>
                <c:pt idx="1142">
                  <c:v>24.86</c:v>
                </c:pt>
                <c:pt idx="1143">
                  <c:v>32.340000000000003</c:v>
                </c:pt>
                <c:pt idx="1144">
                  <c:v>32.299999999999997</c:v>
                </c:pt>
                <c:pt idx="1145">
                  <c:v>32.774999999999999</c:v>
                </c:pt>
                <c:pt idx="1146">
                  <c:v>32.799999999999997</c:v>
                </c:pt>
                <c:pt idx="1147">
                  <c:v>31.92</c:v>
                </c:pt>
                <c:pt idx="1148">
                  <c:v>21.5</c:v>
                </c:pt>
                <c:pt idx="1149">
                  <c:v>34.1</c:v>
                </c:pt>
                <c:pt idx="1150">
                  <c:v>30.305</c:v>
                </c:pt>
                <c:pt idx="1151">
                  <c:v>36.479999999999997</c:v>
                </c:pt>
                <c:pt idx="1152">
                  <c:v>32.56</c:v>
                </c:pt>
                <c:pt idx="1153">
                  <c:v>35.814999999999998</c:v>
                </c:pt>
                <c:pt idx="1154">
                  <c:v>27.93</c:v>
                </c:pt>
                <c:pt idx="1155">
                  <c:v>22.135000000000002</c:v>
                </c:pt>
                <c:pt idx="1156">
                  <c:v>44.88</c:v>
                </c:pt>
                <c:pt idx="1157">
                  <c:v>23.18</c:v>
                </c:pt>
                <c:pt idx="1158">
                  <c:v>30.59</c:v>
                </c:pt>
                <c:pt idx="1159">
                  <c:v>41.1</c:v>
                </c:pt>
                <c:pt idx="1160">
                  <c:v>34.58</c:v>
                </c:pt>
                <c:pt idx="1161">
                  <c:v>42.13</c:v>
                </c:pt>
                <c:pt idx="1162">
                  <c:v>38.83</c:v>
                </c:pt>
                <c:pt idx="1163">
                  <c:v>28.215</c:v>
                </c:pt>
                <c:pt idx="1164">
                  <c:v>28.31</c:v>
                </c:pt>
                <c:pt idx="1165">
                  <c:v>26.125</c:v>
                </c:pt>
                <c:pt idx="1166">
                  <c:v>40.369999999999997</c:v>
                </c:pt>
                <c:pt idx="1167">
                  <c:v>24.6</c:v>
                </c:pt>
                <c:pt idx="1168">
                  <c:v>35.200000000000003</c:v>
                </c:pt>
                <c:pt idx="1169">
                  <c:v>34.104999999999997</c:v>
                </c:pt>
                <c:pt idx="1170">
                  <c:v>27.36</c:v>
                </c:pt>
                <c:pt idx="1171">
                  <c:v>26.7</c:v>
                </c:pt>
                <c:pt idx="1172">
                  <c:v>41.91</c:v>
                </c:pt>
                <c:pt idx="1173">
                  <c:v>29.26</c:v>
                </c:pt>
                <c:pt idx="1174">
                  <c:v>32.11</c:v>
                </c:pt>
                <c:pt idx="1175">
                  <c:v>27.1</c:v>
                </c:pt>
                <c:pt idx="1176">
                  <c:v>24.13</c:v>
                </c:pt>
                <c:pt idx="1177">
                  <c:v>27.4</c:v>
                </c:pt>
                <c:pt idx="1178">
                  <c:v>34.865000000000002</c:v>
                </c:pt>
                <c:pt idx="1179">
                  <c:v>29.81</c:v>
                </c:pt>
                <c:pt idx="1180">
                  <c:v>41.325000000000003</c:v>
                </c:pt>
                <c:pt idx="1181">
                  <c:v>29.925000000000001</c:v>
                </c:pt>
                <c:pt idx="1182">
                  <c:v>30.3</c:v>
                </c:pt>
                <c:pt idx="1183">
                  <c:v>27.36</c:v>
                </c:pt>
                <c:pt idx="1184">
                  <c:v>28.49</c:v>
                </c:pt>
                <c:pt idx="1185">
                  <c:v>23.56</c:v>
                </c:pt>
                <c:pt idx="1186">
                  <c:v>35.625</c:v>
                </c:pt>
                <c:pt idx="1187">
                  <c:v>32.68</c:v>
                </c:pt>
                <c:pt idx="1188">
                  <c:v>25.27</c:v>
                </c:pt>
                <c:pt idx="1189">
                  <c:v>28</c:v>
                </c:pt>
                <c:pt idx="1190">
                  <c:v>32.774999999999999</c:v>
                </c:pt>
                <c:pt idx="1191">
                  <c:v>21.754999999999999</c:v>
                </c:pt>
                <c:pt idx="1192">
                  <c:v>32.395000000000003</c:v>
                </c:pt>
                <c:pt idx="1193">
                  <c:v>36.575000000000003</c:v>
                </c:pt>
                <c:pt idx="1194">
                  <c:v>21.754999999999999</c:v>
                </c:pt>
                <c:pt idx="1195">
                  <c:v>27.93</c:v>
                </c:pt>
                <c:pt idx="1196">
                  <c:v>30.02</c:v>
                </c:pt>
                <c:pt idx="1197">
                  <c:v>33.549999999999997</c:v>
                </c:pt>
                <c:pt idx="1198">
                  <c:v>29.355</c:v>
                </c:pt>
                <c:pt idx="1199">
                  <c:v>25.8</c:v>
                </c:pt>
                <c:pt idx="1200">
                  <c:v>24.32</c:v>
                </c:pt>
                <c:pt idx="1201">
                  <c:v>40.375</c:v>
                </c:pt>
                <c:pt idx="1202">
                  <c:v>32.11</c:v>
                </c:pt>
                <c:pt idx="1203">
                  <c:v>32.299999999999997</c:v>
                </c:pt>
                <c:pt idx="1204">
                  <c:v>27.28</c:v>
                </c:pt>
                <c:pt idx="1205">
                  <c:v>17.86</c:v>
                </c:pt>
                <c:pt idx="1206">
                  <c:v>34.799999999999997</c:v>
                </c:pt>
                <c:pt idx="1207">
                  <c:v>33.4</c:v>
                </c:pt>
                <c:pt idx="1208">
                  <c:v>25.555</c:v>
                </c:pt>
                <c:pt idx="1209">
                  <c:v>37.1</c:v>
                </c:pt>
                <c:pt idx="1210">
                  <c:v>30.875</c:v>
                </c:pt>
                <c:pt idx="1211">
                  <c:v>34.1</c:v>
                </c:pt>
                <c:pt idx="1212">
                  <c:v>21.47</c:v>
                </c:pt>
                <c:pt idx="1213">
                  <c:v>33.299999999999997</c:v>
                </c:pt>
                <c:pt idx="1214">
                  <c:v>31.254999999999999</c:v>
                </c:pt>
                <c:pt idx="1215">
                  <c:v>39.14</c:v>
                </c:pt>
                <c:pt idx="1216">
                  <c:v>25.08</c:v>
                </c:pt>
                <c:pt idx="1217">
                  <c:v>37.29</c:v>
                </c:pt>
                <c:pt idx="1218">
                  <c:v>34.6</c:v>
                </c:pt>
                <c:pt idx="1219">
                  <c:v>30.21</c:v>
                </c:pt>
                <c:pt idx="1220">
                  <c:v>21.945</c:v>
                </c:pt>
                <c:pt idx="1221">
                  <c:v>24.97</c:v>
                </c:pt>
                <c:pt idx="1222">
                  <c:v>25.3</c:v>
                </c:pt>
                <c:pt idx="1223">
                  <c:v>24.42</c:v>
                </c:pt>
                <c:pt idx="1224">
                  <c:v>23.94</c:v>
                </c:pt>
                <c:pt idx="1225">
                  <c:v>39.82</c:v>
                </c:pt>
                <c:pt idx="1226">
                  <c:v>16.815000000000001</c:v>
                </c:pt>
                <c:pt idx="1227">
                  <c:v>37.18</c:v>
                </c:pt>
                <c:pt idx="1228">
                  <c:v>34.43</c:v>
                </c:pt>
                <c:pt idx="1229">
                  <c:v>30.305</c:v>
                </c:pt>
                <c:pt idx="1230">
                  <c:v>34.484999999999999</c:v>
                </c:pt>
                <c:pt idx="1231">
                  <c:v>21.8</c:v>
                </c:pt>
                <c:pt idx="1232">
                  <c:v>24.605</c:v>
                </c:pt>
                <c:pt idx="1233">
                  <c:v>23.3</c:v>
                </c:pt>
                <c:pt idx="1234">
                  <c:v>27.83</c:v>
                </c:pt>
                <c:pt idx="1235">
                  <c:v>31.065000000000001</c:v>
                </c:pt>
                <c:pt idx="1236">
                  <c:v>21.66</c:v>
                </c:pt>
                <c:pt idx="1237">
                  <c:v>28.215</c:v>
                </c:pt>
                <c:pt idx="1238">
                  <c:v>22.704999999999998</c:v>
                </c:pt>
                <c:pt idx="1239">
                  <c:v>42.13</c:v>
                </c:pt>
                <c:pt idx="1240">
                  <c:v>41.8</c:v>
                </c:pt>
                <c:pt idx="1241">
                  <c:v>36.96</c:v>
                </c:pt>
                <c:pt idx="1242">
                  <c:v>21.28</c:v>
                </c:pt>
                <c:pt idx="1243">
                  <c:v>33.11</c:v>
                </c:pt>
                <c:pt idx="1244">
                  <c:v>33.33</c:v>
                </c:pt>
                <c:pt idx="1245">
                  <c:v>24.3</c:v>
                </c:pt>
                <c:pt idx="1246">
                  <c:v>25.7</c:v>
                </c:pt>
                <c:pt idx="1247">
                  <c:v>29.4</c:v>
                </c:pt>
                <c:pt idx="1248">
                  <c:v>39.82</c:v>
                </c:pt>
                <c:pt idx="1249">
                  <c:v>33.630000000000003</c:v>
                </c:pt>
                <c:pt idx="1250">
                  <c:v>29.83</c:v>
                </c:pt>
                <c:pt idx="1251">
                  <c:v>19.8</c:v>
                </c:pt>
                <c:pt idx="1252">
                  <c:v>27.3</c:v>
                </c:pt>
                <c:pt idx="1253">
                  <c:v>29.3</c:v>
                </c:pt>
                <c:pt idx="1254">
                  <c:v>27.72</c:v>
                </c:pt>
                <c:pt idx="1255">
                  <c:v>37.9</c:v>
                </c:pt>
                <c:pt idx="1256">
                  <c:v>36.384999999999998</c:v>
                </c:pt>
                <c:pt idx="1257">
                  <c:v>27.645</c:v>
                </c:pt>
                <c:pt idx="1258">
                  <c:v>37.715000000000003</c:v>
                </c:pt>
                <c:pt idx="1259">
                  <c:v>23.18</c:v>
                </c:pt>
                <c:pt idx="1260">
                  <c:v>20.52</c:v>
                </c:pt>
                <c:pt idx="1261">
                  <c:v>37.1</c:v>
                </c:pt>
                <c:pt idx="1262">
                  <c:v>28.05</c:v>
                </c:pt>
                <c:pt idx="1263">
                  <c:v>29.9</c:v>
                </c:pt>
                <c:pt idx="1264">
                  <c:v>33.344999999999999</c:v>
                </c:pt>
                <c:pt idx="1265">
                  <c:v>23.76</c:v>
                </c:pt>
                <c:pt idx="1266">
                  <c:v>30.5</c:v>
                </c:pt>
                <c:pt idx="1267">
                  <c:v>31.065000000000001</c:v>
                </c:pt>
                <c:pt idx="1268">
                  <c:v>33.299999999999997</c:v>
                </c:pt>
                <c:pt idx="1269">
                  <c:v>27.5</c:v>
                </c:pt>
                <c:pt idx="1270">
                  <c:v>33.914999999999999</c:v>
                </c:pt>
                <c:pt idx="1271">
                  <c:v>34.484999999999999</c:v>
                </c:pt>
                <c:pt idx="1272">
                  <c:v>25.52</c:v>
                </c:pt>
                <c:pt idx="1273">
                  <c:v>27.61</c:v>
                </c:pt>
                <c:pt idx="1274">
                  <c:v>27.06</c:v>
                </c:pt>
                <c:pt idx="1275">
                  <c:v>23.7</c:v>
                </c:pt>
                <c:pt idx="1276">
                  <c:v>30.4</c:v>
                </c:pt>
                <c:pt idx="1277">
                  <c:v>29.734999999999999</c:v>
                </c:pt>
                <c:pt idx="1278">
                  <c:v>29.925000000000001</c:v>
                </c:pt>
                <c:pt idx="1279">
                  <c:v>26.79</c:v>
                </c:pt>
                <c:pt idx="1280">
                  <c:v>33.33</c:v>
                </c:pt>
                <c:pt idx="1281">
                  <c:v>27.645</c:v>
                </c:pt>
                <c:pt idx="1282">
                  <c:v>21.66</c:v>
                </c:pt>
                <c:pt idx="1283">
                  <c:v>30.03</c:v>
                </c:pt>
                <c:pt idx="1284">
                  <c:v>36.299999999999997</c:v>
                </c:pt>
                <c:pt idx="1285">
                  <c:v>24.32</c:v>
                </c:pt>
                <c:pt idx="1286">
                  <c:v>17.29</c:v>
                </c:pt>
                <c:pt idx="1287">
                  <c:v>25.9</c:v>
                </c:pt>
                <c:pt idx="1288">
                  <c:v>39.4</c:v>
                </c:pt>
                <c:pt idx="1289">
                  <c:v>34.32</c:v>
                </c:pt>
                <c:pt idx="1290">
                  <c:v>19.95</c:v>
                </c:pt>
                <c:pt idx="1291">
                  <c:v>34.9</c:v>
                </c:pt>
                <c:pt idx="1292">
                  <c:v>23.21</c:v>
                </c:pt>
                <c:pt idx="1293">
                  <c:v>25.745000000000001</c:v>
                </c:pt>
                <c:pt idx="1294">
                  <c:v>25.175000000000001</c:v>
                </c:pt>
                <c:pt idx="1295">
                  <c:v>22</c:v>
                </c:pt>
                <c:pt idx="1296">
                  <c:v>26.125</c:v>
                </c:pt>
                <c:pt idx="1297">
                  <c:v>26.51</c:v>
                </c:pt>
                <c:pt idx="1298">
                  <c:v>27.454999999999998</c:v>
                </c:pt>
                <c:pt idx="1299">
                  <c:v>25.745000000000001</c:v>
                </c:pt>
                <c:pt idx="1300">
                  <c:v>30.36</c:v>
                </c:pt>
                <c:pt idx="1301">
                  <c:v>30.875</c:v>
                </c:pt>
                <c:pt idx="1302">
                  <c:v>20.8</c:v>
                </c:pt>
                <c:pt idx="1303">
                  <c:v>27.8</c:v>
                </c:pt>
                <c:pt idx="1304">
                  <c:v>24.605</c:v>
                </c:pt>
                <c:pt idx="1305">
                  <c:v>27.72</c:v>
                </c:pt>
                <c:pt idx="1306">
                  <c:v>21.85</c:v>
                </c:pt>
                <c:pt idx="1307">
                  <c:v>28.12</c:v>
                </c:pt>
                <c:pt idx="1308">
                  <c:v>30.2</c:v>
                </c:pt>
                <c:pt idx="1309">
                  <c:v>32.200000000000003</c:v>
                </c:pt>
                <c:pt idx="1310">
                  <c:v>26.315000000000001</c:v>
                </c:pt>
                <c:pt idx="1311">
                  <c:v>26.695</c:v>
                </c:pt>
                <c:pt idx="1312">
                  <c:v>42.9</c:v>
                </c:pt>
                <c:pt idx="1313">
                  <c:v>34.700000000000003</c:v>
                </c:pt>
                <c:pt idx="1314">
                  <c:v>23.655000000000001</c:v>
                </c:pt>
                <c:pt idx="1315">
                  <c:v>28.31</c:v>
                </c:pt>
                <c:pt idx="1316">
                  <c:v>20.6</c:v>
                </c:pt>
                <c:pt idx="1317">
                  <c:v>53.13</c:v>
                </c:pt>
                <c:pt idx="1318">
                  <c:v>39.71</c:v>
                </c:pt>
                <c:pt idx="1319">
                  <c:v>26.315000000000001</c:v>
                </c:pt>
                <c:pt idx="1320">
                  <c:v>31.065000000000001</c:v>
                </c:pt>
                <c:pt idx="1321">
                  <c:v>26.695</c:v>
                </c:pt>
                <c:pt idx="1322">
                  <c:v>38.83</c:v>
                </c:pt>
                <c:pt idx="1323">
                  <c:v>40.369999999999997</c:v>
                </c:pt>
                <c:pt idx="1324">
                  <c:v>25.934999999999999</c:v>
                </c:pt>
                <c:pt idx="1325">
                  <c:v>33.534999999999997</c:v>
                </c:pt>
                <c:pt idx="1326">
                  <c:v>32.869999999999997</c:v>
                </c:pt>
                <c:pt idx="1327">
                  <c:v>30.03</c:v>
                </c:pt>
                <c:pt idx="1328">
                  <c:v>24.225000000000001</c:v>
                </c:pt>
                <c:pt idx="1329">
                  <c:v>38.6</c:v>
                </c:pt>
                <c:pt idx="1330">
                  <c:v>25.74</c:v>
                </c:pt>
                <c:pt idx="1331">
                  <c:v>33.4</c:v>
                </c:pt>
                <c:pt idx="1332">
                  <c:v>44.7</c:v>
                </c:pt>
                <c:pt idx="1333">
                  <c:v>30.97</c:v>
                </c:pt>
                <c:pt idx="1334">
                  <c:v>31.92</c:v>
                </c:pt>
                <c:pt idx="1335">
                  <c:v>36.85</c:v>
                </c:pt>
                <c:pt idx="1336">
                  <c:v>25.8</c:v>
                </c:pt>
                <c:pt idx="1337">
                  <c:v>29.07</c:v>
                </c:pt>
              </c:numCache>
            </c:numRef>
          </c:xVal>
          <c:yVal>
            <c:numRef>
              <c:f>insurance!$G$2:$G$1339</c:f>
              <c:numCache>
                <c:formatCode>General</c:formatCode>
                <c:ptCount val="1338"/>
                <c:pt idx="0">
                  <c:v>16884.923999999999</c:v>
                </c:pt>
                <c:pt idx="1">
                  <c:v>1725.5523000000001</c:v>
                </c:pt>
                <c:pt idx="2">
                  <c:v>4449.4620000000004</c:v>
                </c:pt>
                <c:pt idx="3">
                  <c:v>21984.47061</c:v>
                </c:pt>
                <c:pt idx="4">
                  <c:v>3866.8552</c:v>
                </c:pt>
                <c:pt idx="5">
                  <c:v>3756.6215999999999</c:v>
                </c:pt>
                <c:pt idx="6">
                  <c:v>8240.5895999999993</c:v>
                </c:pt>
                <c:pt idx="7">
                  <c:v>7281.5056000000004</c:v>
                </c:pt>
                <c:pt idx="8">
                  <c:v>6406.4107000000004</c:v>
                </c:pt>
                <c:pt idx="9">
                  <c:v>28923.136920000001</c:v>
                </c:pt>
                <c:pt idx="10">
                  <c:v>2721.3208</c:v>
                </c:pt>
                <c:pt idx="11">
                  <c:v>27808.7251</c:v>
                </c:pt>
                <c:pt idx="12">
                  <c:v>1826.8430000000001</c:v>
                </c:pt>
                <c:pt idx="13">
                  <c:v>11090.7178</c:v>
                </c:pt>
                <c:pt idx="14">
                  <c:v>39611.757700000002</c:v>
                </c:pt>
                <c:pt idx="15">
                  <c:v>1837.2370000000001</c:v>
                </c:pt>
                <c:pt idx="16">
                  <c:v>10797.3362</c:v>
                </c:pt>
                <c:pt idx="17">
                  <c:v>2395.17155</c:v>
                </c:pt>
                <c:pt idx="18">
                  <c:v>10602.385</c:v>
                </c:pt>
                <c:pt idx="19">
                  <c:v>36837.466999999997</c:v>
                </c:pt>
                <c:pt idx="20">
                  <c:v>13228.846949999999</c:v>
                </c:pt>
                <c:pt idx="21">
                  <c:v>4149.7359999999999</c:v>
                </c:pt>
                <c:pt idx="22">
                  <c:v>1137.011</c:v>
                </c:pt>
                <c:pt idx="23">
                  <c:v>37701.876799999998</c:v>
                </c:pt>
                <c:pt idx="24">
                  <c:v>6203.90175</c:v>
                </c:pt>
                <c:pt idx="25">
                  <c:v>14001.1338</c:v>
                </c:pt>
                <c:pt idx="26">
                  <c:v>14451.835150000001</c:v>
                </c:pt>
                <c:pt idx="27">
                  <c:v>12268.632250000001</c:v>
                </c:pt>
                <c:pt idx="28">
                  <c:v>2775.1921499999999</c:v>
                </c:pt>
                <c:pt idx="29">
                  <c:v>38711</c:v>
                </c:pt>
                <c:pt idx="30">
                  <c:v>35585.576000000001</c:v>
                </c:pt>
                <c:pt idx="31">
                  <c:v>2198.1898500000002</c:v>
                </c:pt>
                <c:pt idx="32">
                  <c:v>4687.7969999999996</c:v>
                </c:pt>
                <c:pt idx="33">
                  <c:v>13770.097900000001</c:v>
                </c:pt>
                <c:pt idx="34">
                  <c:v>51194.559139999998</c:v>
                </c:pt>
                <c:pt idx="35">
                  <c:v>1625.4337499999999</c:v>
                </c:pt>
                <c:pt idx="36">
                  <c:v>15612.19335</c:v>
                </c:pt>
                <c:pt idx="37">
                  <c:v>2302.3000000000002</c:v>
                </c:pt>
                <c:pt idx="38">
                  <c:v>39774.276299999998</c:v>
                </c:pt>
                <c:pt idx="39">
                  <c:v>48173.360999999997</c:v>
                </c:pt>
                <c:pt idx="40">
                  <c:v>3046.0619999999999</c:v>
                </c:pt>
                <c:pt idx="41">
                  <c:v>4949.7587000000003</c:v>
                </c:pt>
                <c:pt idx="42">
                  <c:v>6272.4772000000003</c:v>
                </c:pt>
                <c:pt idx="43">
                  <c:v>6313.759</c:v>
                </c:pt>
                <c:pt idx="44">
                  <c:v>6079.6715000000004</c:v>
                </c:pt>
                <c:pt idx="45">
                  <c:v>20630.283510000001</c:v>
                </c:pt>
                <c:pt idx="46">
                  <c:v>3393.35635</c:v>
                </c:pt>
                <c:pt idx="47">
                  <c:v>3556.9223000000002</c:v>
                </c:pt>
                <c:pt idx="48">
                  <c:v>12629.896699999999</c:v>
                </c:pt>
                <c:pt idx="49">
                  <c:v>38709.175999999999</c:v>
                </c:pt>
                <c:pt idx="50">
                  <c:v>2211.1307499999998</c:v>
                </c:pt>
                <c:pt idx="51">
                  <c:v>3579.8287</c:v>
                </c:pt>
                <c:pt idx="52">
                  <c:v>23568.272000000001</c:v>
                </c:pt>
                <c:pt idx="53">
                  <c:v>37742.575700000001</c:v>
                </c:pt>
                <c:pt idx="54">
                  <c:v>8059.6791000000003</c:v>
                </c:pt>
                <c:pt idx="55">
                  <c:v>47496.494449999998</c:v>
                </c:pt>
                <c:pt idx="56">
                  <c:v>13607.36875</c:v>
                </c:pt>
                <c:pt idx="57">
                  <c:v>34303.167200000004</c:v>
                </c:pt>
                <c:pt idx="58">
                  <c:v>23244.790199999999</c:v>
                </c:pt>
                <c:pt idx="59">
                  <c:v>5989.5236500000001</c:v>
                </c:pt>
                <c:pt idx="60">
                  <c:v>8606.2173999999995</c:v>
                </c:pt>
                <c:pt idx="61">
                  <c:v>4504.6624000000002</c:v>
                </c:pt>
                <c:pt idx="62">
                  <c:v>30166.618170000002</c:v>
                </c:pt>
                <c:pt idx="63">
                  <c:v>4133.6416499999996</c:v>
                </c:pt>
                <c:pt idx="64">
                  <c:v>14711.7438</c:v>
                </c:pt>
                <c:pt idx="65">
                  <c:v>1743.2139999999999</c:v>
                </c:pt>
                <c:pt idx="66">
                  <c:v>14235.072</c:v>
                </c:pt>
                <c:pt idx="67">
                  <c:v>6389.3778499999999</c:v>
                </c:pt>
                <c:pt idx="68">
                  <c:v>5920.1040999999996</c:v>
                </c:pt>
                <c:pt idx="69">
                  <c:v>17663.144199999999</c:v>
                </c:pt>
                <c:pt idx="70">
                  <c:v>16577.779500000001</c:v>
                </c:pt>
                <c:pt idx="71">
                  <c:v>6799.4579999999996</c:v>
                </c:pt>
                <c:pt idx="72">
                  <c:v>11741.726000000001</c:v>
                </c:pt>
                <c:pt idx="73">
                  <c:v>11946.625899999999</c:v>
                </c:pt>
                <c:pt idx="74">
                  <c:v>7726.8540000000003</c:v>
                </c:pt>
                <c:pt idx="75">
                  <c:v>11356.660900000001</c:v>
                </c:pt>
                <c:pt idx="76">
                  <c:v>3947.4131000000002</c:v>
                </c:pt>
                <c:pt idx="77">
                  <c:v>1532.4697000000001</c:v>
                </c:pt>
                <c:pt idx="78">
                  <c:v>2755.0209500000001</c:v>
                </c:pt>
                <c:pt idx="79">
                  <c:v>6571.0243499999997</c:v>
                </c:pt>
                <c:pt idx="80">
                  <c:v>4441.2131499999996</c:v>
                </c:pt>
                <c:pt idx="81">
                  <c:v>7935.29115</c:v>
                </c:pt>
                <c:pt idx="82">
                  <c:v>37165.163800000002</c:v>
                </c:pt>
                <c:pt idx="83">
                  <c:v>11033.661700000001</c:v>
                </c:pt>
                <c:pt idx="84">
                  <c:v>39836.519</c:v>
                </c:pt>
                <c:pt idx="85">
                  <c:v>21098.554049999999</c:v>
                </c:pt>
                <c:pt idx="86">
                  <c:v>43578.939400000003</c:v>
                </c:pt>
                <c:pt idx="87">
                  <c:v>11073.175999999999</c:v>
                </c:pt>
                <c:pt idx="88">
                  <c:v>8026.6665999999996</c:v>
                </c:pt>
                <c:pt idx="89">
                  <c:v>11082.5772</c:v>
                </c:pt>
                <c:pt idx="90">
                  <c:v>2026.9740999999999</c:v>
                </c:pt>
                <c:pt idx="91">
                  <c:v>10942.13205</c:v>
                </c:pt>
                <c:pt idx="92">
                  <c:v>30184.936699999998</c:v>
                </c:pt>
                <c:pt idx="93">
                  <c:v>5729.0052999999998</c:v>
                </c:pt>
                <c:pt idx="94">
                  <c:v>47291.055</c:v>
                </c:pt>
                <c:pt idx="95">
                  <c:v>3766.8838000000001</c:v>
                </c:pt>
                <c:pt idx="96">
                  <c:v>12105.32</c:v>
                </c:pt>
                <c:pt idx="97">
                  <c:v>10226.2842</c:v>
                </c:pt>
                <c:pt idx="98">
                  <c:v>22412.648499999999</c:v>
                </c:pt>
                <c:pt idx="99">
                  <c:v>15820.699000000001</c:v>
                </c:pt>
                <c:pt idx="100">
                  <c:v>6186.1270000000004</c:v>
                </c:pt>
                <c:pt idx="101">
                  <c:v>3645.0893999999998</c:v>
                </c:pt>
                <c:pt idx="102">
                  <c:v>21344.846699999998</c:v>
                </c:pt>
                <c:pt idx="103">
                  <c:v>30942.191800000001</c:v>
                </c:pt>
                <c:pt idx="104">
                  <c:v>5003.8530000000001</c:v>
                </c:pt>
                <c:pt idx="105">
                  <c:v>17560.37975</c:v>
                </c:pt>
                <c:pt idx="106">
                  <c:v>2331.5189999999998</c:v>
                </c:pt>
                <c:pt idx="107">
                  <c:v>3877.3042500000001</c:v>
                </c:pt>
                <c:pt idx="108">
                  <c:v>2867.1196</c:v>
                </c:pt>
                <c:pt idx="109">
                  <c:v>47055.532099999997</c:v>
                </c:pt>
                <c:pt idx="110">
                  <c:v>10825.253699999999</c:v>
                </c:pt>
                <c:pt idx="111">
                  <c:v>11881.358</c:v>
                </c:pt>
                <c:pt idx="112">
                  <c:v>4646.759</c:v>
                </c:pt>
                <c:pt idx="113">
                  <c:v>2404.7338</c:v>
                </c:pt>
                <c:pt idx="114">
                  <c:v>11488.31695</c:v>
                </c:pt>
                <c:pt idx="115">
                  <c:v>30259.995559999999</c:v>
                </c:pt>
                <c:pt idx="116">
                  <c:v>11381.3254</c:v>
                </c:pt>
                <c:pt idx="117">
                  <c:v>19107.779600000002</c:v>
                </c:pt>
                <c:pt idx="118">
                  <c:v>8601.3292999999994</c:v>
                </c:pt>
                <c:pt idx="119">
                  <c:v>6686.4313000000002</c:v>
                </c:pt>
                <c:pt idx="120">
                  <c:v>7740.3370000000004</c:v>
                </c:pt>
                <c:pt idx="121">
                  <c:v>1705.6244999999999</c:v>
                </c:pt>
                <c:pt idx="122">
                  <c:v>2257.47525</c:v>
                </c:pt>
                <c:pt idx="123">
                  <c:v>39556.494500000001</c:v>
                </c:pt>
                <c:pt idx="124">
                  <c:v>10115.00885</c:v>
                </c:pt>
                <c:pt idx="125">
                  <c:v>3385.3991500000002</c:v>
                </c:pt>
                <c:pt idx="126">
                  <c:v>17081.080000000002</c:v>
                </c:pt>
                <c:pt idx="127">
                  <c:v>9634.5380000000005</c:v>
                </c:pt>
                <c:pt idx="128">
                  <c:v>32734.186300000001</c:v>
                </c:pt>
                <c:pt idx="129">
                  <c:v>6082.4049999999997</c:v>
                </c:pt>
                <c:pt idx="130">
                  <c:v>12815.444949999999</c:v>
                </c:pt>
                <c:pt idx="131">
                  <c:v>13616.3586</c:v>
                </c:pt>
                <c:pt idx="132">
                  <c:v>11163.567999999999</c:v>
                </c:pt>
                <c:pt idx="133">
                  <c:v>1632.5644500000001</c:v>
                </c:pt>
                <c:pt idx="134">
                  <c:v>2457.2111500000001</c:v>
                </c:pt>
                <c:pt idx="135">
                  <c:v>2155.6815000000001</c:v>
                </c:pt>
                <c:pt idx="136">
                  <c:v>1261.442</c:v>
                </c:pt>
                <c:pt idx="137">
                  <c:v>2045.68525</c:v>
                </c:pt>
                <c:pt idx="138">
                  <c:v>27322.73386</c:v>
                </c:pt>
                <c:pt idx="139">
                  <c:v>2166.732</c:v>
                </c:pt>
                <c:pt idx="140">
                  <c:v>27375.904780000001</c:v>
                </c:pt>
                <c:pt idx="141">
                  <c:v>3490.5491000000002</c:v>
                </c:pt>
                <c:pt idx="142">
                  <c:v>18972.494999999999</c:v>
                </c:pt>
                <c:pt idx="143">
                  <c:v>18157.876</c:v>
                </c:pt>
                <c:pt idx="144">
                  <c:v>20745.989099999999</c:v>
                </c:pt>
                <c:pt idx="145">
                  <c:v>5138.2566999999999</c:v>
                </c:pt>
                <c:pt idx="146">
                  <c:v>40720.551050000002</c:v>
                </c:pt>
                <c:pt idx="147">
                  <c:v>9877.6077000000005</c:v>
                </c:pt>
                <c:pt idx="148">
                  <c:v>10959.6947</c:v>
                </c:pt>
                <c:pt idx="149">
                  <c:v>1842.519</c:v>
                </c:pt>
                <c:pt idx="150">
                  <c:v>5125.2156999999997</c:v>
                </c:pt>
                <c:pt idx="151">
                  <c:v>7789.6350000000002</c:v>
                </c:pt>
                <c:pt idx="152">
                  <c:v>6334.3435499999996</c:v>
                </c:pt>
                <c:pt idx="153">
                  <c:v>19964.746299999999</c:v>
                </c:pt>
                <c:pt idx="154">
                  <c:v>7077.1894000000002</c:v>
                </c:pt>
                <c:pt idx="155">
                  <c:v>6948.7007999999996</c:v>
                </c:pt>
                <c:pt idx="156">
                  <c:v>21223.675800000001</c:v>
                </c:pt>
                <c:pt idx="157">
                  <c:v>15518.180249999999</c:v>
                </c:pt>
                <c:pt idx="158">
                  <c:v>36950.256699999998</c:v>
                </c:pt>
                <c:pt idx="159">
                  <c:v>19749.383379999999</c:v>
                </c:pt>
                <c:pt idx="160">
                  <c:v>21348.705999999998</c:v>
                </c:pt>
                <c:pt idx="161">
                  <c:v>36149.483500000002</c:v>
                </c:pt>
                <c:pt idx="162">
                  <c:v>10450.552</c:v>
                </c:pt>
                <c:pt idx="163">
                  <c:v>5152.134</c:v>
                </c:pt>
                <c:pt idx="164">
                  <c:v>5028.1466</c:v>
                </c:pt>
                <c:pt idx="165">
                  <c:v>10407.085849999999</c:v>
                </c:pt>
                <c:pt idx="166">
                  <c:v>4830.63</c:v>
                </c:pt>
                <c:pt idx="167">
                  <c:v>6128.79745</c:v>
                </c:pt>
                <c:pt idx="168">
                  <c:v>2719.2797500000001</c:v>
                </c:pt>
                <c:pt idx="169">
                  <c:v>4827.9049500000001</c:v>
                </c:pt>
                <c:pt idx="170">
                  <c:v>13405.390299999999</c:v>
                </c:pt>
                <c:pt idx="171">
                  <c:v>8116.68</c:v>
                </c:pt>
                <c:pt idx="172">
                  <c:v>1694.7963999999999</c:v>
                </c:pt>
                <c:pt idx="173">
                  <c:v>5246.0469999999996</c:v>
                </c:pt>
                <c:pt idx="174">
                  <c:v>2855.4375500000001</c:v>
                </c:pt>
                <c:pt idx="175">
                  <c:v>48824.45</c:v>
                </c:pt>
                <c:pt idx="176">
                  <c:v>6455.86265</c:v>
                </c:pt>
                <c:pt idx="177">
                  <c:v>10436.096</c:v>
                </c:pt>
                <c:pt idx="178">
                  <c:v>8823.2790000000005</c:v>
                </c:pt>
                <c:pt idx="179">
                  <c:v>8538.28845</c:v>
                </c:pt>
                <c:pt idx="180">
                  <c:v>11735.87905</c:v>
                </c:pt>
                <c:pt idx="181">
                  <c:v>1631.8212000000001</c:v>
                </c:pt>
                <c:pt idx="182">
                  <c:v>4005.4225000000001</c:v>
                </c:pt>
                <c:pt idx="183">
                  <c:v>7419.4778999999999</c:v>
                </c:pt>
                <c:pt idx="184">
                  <c:v>7731.4270999999999</c:v>
                </c:pt>
                <c:pt idx="185">
                  <c:v>43753.337050000002</c:v>
                </c:pt>
                <c:pt idx="186">
                  <c:v>3981.9767999999999</c:v>
                </c:pt>
                <c:pt idx="187">
                  <c:v>5325.6509999999998</c:v>
                </c:pt>
                <c:pt idx="188">
                  <c:v>6775.9610000000002</c:v>
                </c:pt>
                <c:pt idx="189">
                  <c:v>4922.9159</c:v>
                </c:pt>
                <c:pt idx="190">
                  <c:v>12557.605299999999</c:v>
                </c:pt>
                <c:pt idx="191">
                  <c:v>4883.866</c:v>
                </c:pt>
                <c:pt idx="192">
                  <c:v>2137.6536000000001</c:v>
                </c:pt>
                <c:pt idx="193">
                  <c:v>12044.342000000001</c:v>
                </c:pt>
                <c:pt idx="194">
                  <c:v>1137.4697000000001</c:v>
                </c:pt>
                <c:pt idx="195">
                  <c:v>1639.5631000000001</c:v>
                </c:pt>
                <c:pt idx="196">
                  <c:v>5649.7150000000001</c:v>
                </c:pt>
                <c:pt idx="197">
                  <c:v>8516.8289999999997</c:v>
                </c:pt>
                <c:pt idx="198">
                  <c:v>9644.2525000000005</c:v>
                </c:pt>
                <c:pt idx="199">
                  <c:v>14901.5167</c:v>
                </c:pt>
                <c:pt idx="200">
                  <c:v>2130.6759000000002</c:v>
                </c:pt>
                <c:pt idx="201">
                  <c:v>8871.1517000000003</c:v>
                </c:pt>
                <c:pt idx="202">
                  <c:v>13012.20865</c:v>
                </c:pt>
                <c:pt idx="203">
                  <c:v>37133.898200000003</c:v>
                </c:pt>
                <c:pt idx="204">
                  <c:v>7147.1049999999996</c:v>
                </c:pt>
                <c:pt idx="205">
                  <c:v>4337.7352000000001</c:v>
                </c:pt>
                <c:pt idx="206">
                  <c:v>11743.299000000001</c:v>
                </c:pt>
                <c:pt idx="207">
                  <c:v>20984.0936</c:v>
                </c:pt>
                <c:pt idx="208">
                  <c:v>13880.949000000001</c:v>
                </c:pt>
                <c:pt idx="209">
                  <c:v>6610.1097</c:v>
                </c:pt>
                <c:pt idx="210">
                  <c:v>1980.07</c:v>
                </c:pt>
                <c:pt idx="211">
                  <c:v>8162.7162500000004</c:v>
                </c:pt>
                <c:pt idx="212">
                  <c:v>3537.703</c:v>
                </c:pt>
                <c:pt idx="213">
                  <c:v>5002.7826999999997</c:v>
                </c:pt>
                <c:pt idx="214">
                  <c:v>8520.0259999999998</c:v>
                </c:pt>
                <c:pt idx="215">
                  <c:v>7371.7719999999999</c:v>
                </c:pt>
                <c:pt idx="216">
                  <c:v>10355.641</c:v>
                </c:pt>
                <c:pt idx="217">
                  <c:v>2483.7359999999999</c:v>
                </c:pt>
                <c:pt idx="218">
                  <c:v>3392.9767999999999</c:v>
                </c:pt>
                <c:pt idx="219">
                  <c:v>25081.76784</c:v>
                </c:pt>
                <c:pt idx="220">
                  <c:v>5012.4709999999995</c:v>
                </c:pt>
                <c:pt idx="221">
                  <c:v>10564.8845</c:v>
                </c:pt>
                <c:pt idx="222">
                  <c:v>5253.5240000000003</c:v>
                </c:pt>
                <c:pt idx="223">
                  <c:v>34779.614999999998</c:v>
                </c:pt>
                <c:pt idx="224">
                  <c:v>19515.5416</c:v>
                </c:pt>
                <c:pt idx="225">
                  <c:v>11987.1682</c:v>
                </c:pt>
                <c:pt idx="226">
                  <c:v>2689.4953999999998</c:v>
                </c:pt>
                <c:pt idx="227">
                  <c:v>24227.337240000001</c:v>
                </c:pt>
                <c:pt idx="228">
                  <c:v>7358.1756500000001</c:v>
                </c:pt>
                <c:pt idx="229">
                  <c:v>9225.2564000000002</c:v>
                </c:pt>
                <c:pt idx="230">
                  <c:v>7443.6430499999997</c:v>
                </c:pt>
                <c:pt idx="231">
                  <c:v>14001.286700000001</c:v>
                </c:pt>
                <c:pt idx="232">
                  <c:v>1727.7850000000001</c:v>
                </c:pt>
                <c:pt idx="233">
                  <c:v>12333.828</c:v>
                </c:pt>
                <c:pt idx="234">
                  <c:v>6710.1918999999998</c:v>
                </c:pt>
                <c:pt idx="235">
                  <c:v>19444.265800000001</c:v>
                </c:pt>
                <c:pt idx="236">
                  <c:v>1615.7666999999999</c:v>
                </c:pt>
                <c:pt idx="237">
                  <c:v>4463.2051000000001</c:v>
                </c:pt>
                <c:pt idx="238">
                  <c:v>17352.6803</c:v>
                </c:pt>
                <c:pt idx="239">
                  <c:v>7152.6714000000002</c:v>
                </c:pt>
                <c:pt idx="240">
                  <c:v>38511.628299999997</c:v>
                </c:pt>
                <c:pt idx="241">
                  <c:v>5354.0746499999996</c:v>
                </c:pt>
                <c:pt idx="242">
                  <c:v>35160.134570000002</c:v>
                </c:pt>
                <c:pt idx="243">
                  <c:v>7196.8670000000002</c:v>
                </c:pt>
                <c:pt idx="244">
                  <c:v>29523.1656</c:v>
                </c:pt>
                <c:pt idx="245">
                  <c:v>24476.478510000001</c:v>
                </c:pt>
                <c:pt idx="246">
                  <c:v>12648.7034</c:v>
                </c:pt>
                <c:pt idx="247">
                  <c:v>1986.9333999999999</c:v>
                </c:pt>
                <c:pt idx="248">
                  <c:v>1832.0940000000001</c:v>
                </c:pt>
                <c:pt idx="249">
                  <c:v>4040.55825</c:v>
                </c:pt>
                <c:pt idx="250">
                  <c:v>12829.455099999999</c:v>
                </c:pt>
                <c:pt idx="251">
                  <c:v>47305.305</c:v>
                </c:pt>
                <c:pt idx="252">
                  <c:v>44260.749900000003</c:v>
                </c:pt>
                <c:pt idx="253">
                  <c:v>4260.7439999999997</c:v>
                </c:pt>
                <c:pt idx="254">
                  <c:v>41097.161749999999</c:v>
                </c:pt>
                <c:pt idx="255">
                  <c:v>13047.332350000001</c:v>
                </c:pt>
                <c:pt idx="256">
                  <c:v>43921.183700000001</c:v>
                </c:pt>
                <c:pt idx="257">
                  <c:v>5400.9804999999997</c:v>
                </c:pt>
                <c:pt idx="258">
                  <c:v>11520.099850000001</c:v>
                </c:pt>
                <c:pt idx="259">
                  <c:v>33750.291799999999</c:v>
                </c:pt>
                <c:pt idx="260">
                  <c:v>11837.16</c:v>
                </c:pt>
                <c:pt idx="261">
                  <c:v>17085.267599999999</c:v>
                </c:pt>
                <c:pt idx="262">
                  <c:v>24869.836800000001</c:v>
                </c:pt>
                <c:pt idx="263">
                  <c:v>36219.405449999998</c:v>
                </c:pt>
                <c:pt idx="264">
                  <c:v>20462.997660000001</c:v>
                </c:pt>
                <c:pt idx="265">
                  <c:v>46151.124499999998</c:v>
                </c:pt>
                <c:pt idx="266">
                  <c:v>17179.522000000001</c:v>
                </c:pt>
                <c:pt idx="267">
                  <c:v>14590.63205</c:v>
                </c:pt>
                <c:pt idx="268">
                  <c:v>7441.0529999999999</c:v>
                </c:pt>
                <c:pt idx="269">
                  <c:v>9282.4806000000008</c:v>
                </c:pt>
                <c:pt idx="270">
                  <c:v>1719.4363000000001</c:v>
                </c:pt>
                <c:pt idx="271">
                  <c:v>42856.838000000003</c:v>
                </c:pt>
                <c:pt idx="272">
                  <c:v>7265.7025000000003</c:v>
                </c:pt>
                <c:pt idx="273">
                  <c:v>9617.6624499999998</c:v>
                </c:pt>
                <c:pt idx="274">
                  <c:v>2523.1695</c:v>
                </c:pt>
                <c:pt idx="275">
                  <c:v>9715.8410000000003</c:v>
                </c:pt>
                <c:pt idx="276">
                  <c:v>2803.69785</c:v>
                </c:pt>
                <c:pt idx="277">
                  <c:v>2150.4690000000001</c:v>
                </c:pt>
                <c:pt idx="278">
                  <c:v>12928.7911</c:v>
                </c:pt>
                <c:pt idx="279">
                  <c:v>9855.1314000000002</c:v>
                </c:pt>
                <c:pt idx="280">
                  <c:v>22331.566800000001</c:v>
                </c:pt>
                <c:pt idx="281">
                  <c:v>48549.178350000002</c:v>
                </c:pt>
                <c:pt idx="282">
                  <c:v>4237.12655</c:v>
                </c:pt>
                <c:pt idx="283">
                  <c:v>11879.10405</c:v>
                </c:pt>
                <c:pt idx="284">
                  <c:v>9625.92</c:v>
                </c:pt>
                <c:pt idx="285">
                  <c:v>7742.1098000000002</c:v>
                </c:pt>
                <c:pt idx="286">
                  <c:v>9432.9253000000008</c:v>
                </c:pt>
                <c:pt idx="287">
                  <c:v>14256.192800000001</c:v>
                </c:pt>
                <c:pt idx="288">
                  <c:v>47896.79135</c:v>
                </c:pt>
                <c:pt idx="289">
                  <c:v>25992.821039999999</c:v>
                </c:pt>
                <c:pt idx="290">
                  <c:v>3172.018</c:v>
                </c:pt>
                <c:pt idx="291">
                  <c:v>20277.807509999999</c:v>
                </c:pt>
                <c:pt idx="292">
                  <c:v>42112.2356</c:v>
                </c:pt>
                <c:pt idx="293">
                  <c:v>2156.7518</c:v>
                </c:pt>
                <c:pt idx="294">
                  <c:v>3906.127</c:v>
                </c:pt>
                <c:pt idx="295">
                  <c:v>1704.5681</c:v>
                </c:pt>
                <c:pt idx="296">
                  <c:v>16297.846</c:v>
                </c:pt>
                <c:pt idx="297">
                  <c:v>21978.676899999999</c:v>
                </c:pt>
                <c:pt idx="298">
                  <c:v>38746.355100000001</c:v>
                </c:pt>
                <c:pt idx="299">
                  <c:v>9249.4951999999994</c:v>
                </c:pt>
                <c:pt idx="300">
                  <c:v>6746.7425000000003</c:v>
                </c:pt>
                <c:pt idx="301">
                  <c:v>24873.384900000001</c:v>
                </c:pt>
                <c:pt idx="302">
                  <c:v>12265.5069</c:v>
                </c:pt>
                <c:pt idx="303">
                  <c:v>4349.4620000000004</c:v>
                </c:pt>
                <c:pt idx="304">
                  <c:v>12646.207</c:v>
                </c:pt>
                <c:pt idx="305">
                  <c:v>19442.353500000001</c:v>
                </c:pt>
                <c:pt idx="306">
                  <c:v>20177.671129999999</c:v>
                </c:pt>
                <c:pt idx="307">
                  <c:v>4151.0286999999998</c:v>
                </c:pt>
                <c:pt idx="308">
                  <c:v>11944.594349999999</c:v>
                </c:pt>
                <c:pt idx="309">
                  <c:v>7749.1563999999998</c:v>
                </c:pt>
                <c:pt idx="310">
                  <c:v>8444.4740000000002</c:v>
                </c:pt>
                <c:pt idx="311">
                  <c:v>1737.376</c:v>
                </c:pt>
                <c:pt idx="312">
                  <c:v>42124.515299999999</c:v>
                </c:pt>
                <c:pt idx="313">
                  <c:v>8124.4084000000003</c:v>
                </c:pt>
                <c:pt idx="314">
                  <c:v>34838.873</c:v>
                </c:pt>
                <c:pt idx="315">
                  <c:v>9722.7695000000003</c:v>
                </c:pt>
                <c:pt idx="316">
                  <c:v>8835.2649500000007</c:v>
                </c:pt>
                <c:pt idx="317">
                  <c:v>10435.06525</c:v>
                </c:pt>
                <c:pt idx="318">
                  <c:v>7421.1945500000002</c:v>
                </c:pt>
                <c:pt idx="319">
                  <c:v>4667.6076499999999</c:v>
                </c:pt>
                <c:pt idx="320">
                  <c:v>4894.7533000000003</c:v>
                </c:pt>
                <c:pt idx="321">
                  <c:v>24671.663339999999</c:v>
                </c:pt>
                <c:pt idx="322">
                  <c:v>35491.64</c:v>
                </c:pt>
                <c:pt idx="323">
                  <c:v>11566.30055</c:v>
                </c:pt>
                <c:pt idx="324">
                  <c:v>2866.0909999999999</c:v>
                </c:pt>
                <c:pt idx="325">
                  <c:v>6600.2059499999996</c:v>
                </c:pt>
                <c:pt idx="326">
                  <c:v>3561.8888999999999</c:v>
                </c:pt>
                <c:pt idx="327">
                  <c:v>42760.502200000003</c:v>
                </c:pt>
                <c:pt idx="328">
                  <c:v>47928.03</c:v>
                </c:pt>
                <c:pt idx="329">
                  <c:v>9144.5650000000005</c:v>
                </c:pt>
                <c:pt idx="330">
                  <c:v>48517.563150000002</c:v>
                </c:pt>
                <c:pt idx="331">
                  <c:v>24393.6224</c:v>
                </c:pt>
                <c:pt idx="332">
                  <c:v>13429.035400000001</c:v>
                </c:pt>
                <c:pt idx="333">
                  <c:v>11658.379150000001</c:v>
                </c:pt>
                <c:pt idx="334">
                  <c:v>19144.576519999999</c:v>
                </c:pt>
                <c:pt idx="335">
                  <c:v>13822.803</c:v>
                </c:pt>
                <c:pt idx="336">
                  <c:v>12142.578600000001</c:v>
                </c:pt>
                <c:pt idx="337">
                  <c:v>13937.666499999999</c:v>
                </c:pt>
                <c:pt idx="338">
                  <c:v>41919.097000000002</c:v>
                </c:pt>
                <c:pt idx="339">
                  <c:v>8232.6388000000006</c:v>
                </c:pt>
                <c:pt idx="340">
                  <c:v>18955.220170000001</c:v>
                </c:pt>
                <c:pt idx="341">
                  <c:v>13352.0998</c:v>
                </c:pt>
                <c:pt idx="342">
                  <c:v>13217.094499999999</c:v>
                </c:pt>
                <c:pt idx="343">
                  <c:v>13981.850350000001</c:v>
                </c:pt>
                <c:pt idx="344">
                  <c:v>10977.2063</c:v>
                </c:pt>
                <c:pt idx="345">
                  <c:v>6184.2993999999999</c:v>
                </c:pt>
                <c:pt idx="346">
                  <c:v>4889.9994999999999</c:v>
                </c:pt>
                <c:pt idx="347">
                  <c:v>8334.4575499999992</c:v>
                </c:pt>
                <c:pt idx="348">
                  <c:v>5478.0367999999999</c:v>
                </c:pt>
                <c:pt idx="349">
                  <c:v>1635.7336499999999</c:v>
                </c:pt>
                <c:pt idx="350">
                  <c:v>11830.6072</c:v>
                </c:pt>
                <c:pt idx="351">
                  <c:v>8932.0840000000007</c:v>
                </c:pt>
                <c:pt idx="352">
                  <c:v>3554.203</c:v>
                </c:pt>
                <c:pt idx="353">
                  <c:v>12404.8791</c:v>
                </c:pt>
                <c:pt idx="354">
                  <c:v>14133.03775</c:v>
                </c:pt>
                <c:pt idx="355">
                  <c:v>24603.04837</c:v>
                </c:pt>
                <c:pt idx="356">
                  <c:v>8944.1151000000009</c:v>
                </c:pt>
                <c:pt idx="357">
                  <c:v>9620.3307000000004</c:v>
                </c:pt>
                <c:pt idx="358">
                  <c:v>1837.2819</c:v>
                </c:pt>
                <c:pt idx="359">
                  <c:v>1607.5101</c:v>
                </c:pt>
                <c:pt idx="360">
                  <c:v>10043.249</c:v>
                </c:pt>
                <c:pt idx="361">
                  <c:v>4751.07</c:v>
                </c:pt>
                <c:pt idx="362">
                  <c:v>13844.505999999999</c:v>
                </c:pt>
                <c:pt idx="363">
                  <c:v>2597.779</c:v>
                </c:pt>
                <c:pt idx="364">
                  <c:v>3180.5101</c:v>
                </c:pt>
                <c:pt idx="365">
                  <c:v>9778.3472000000002</c:v>
                </c:pt>
                <c:pt idx="366">
                  <c:v>13430.264999999999</c:v>
                </c:pt>
                <c:pt idx="367">
                  <c:v>8017.0611500000005</c:v>
                </c:pt>
                <c:pt idx="368">
                  <c:v>8116.2688500000004</c:v>
                </c:pt>
                <c:pt idx="369">
                  <c:v>3481.8679999999999</c:v>
                </c:pt>
                <c:pt idx="370">
                  <c:v>13415.0381</c:v>
                </c:pt>
                <c:pt idx="371">
                  <c:v>12029.286700000001</c:v>
                </c:pt>
                <c:pt idx="372">
                  <c:v>7639.4174499999999</c:v>
                </c:pt>
                <c:pt idx="373">
                  <c:v>36085.218999999997</c:v>
                </c:pt>
                <c:pt idx="374">
                  <c:v>1391.5287000000001</c:v>
                </c:pt>
                <c:pt idx="375">
                  <c:v>18033.9679</c:v>
                </c:pt>
                <c:pt idx="376">
                  <c:v>21659.930100000001</c:v>
                </c:pt>
                <c:pt idx="377">
                  <c:v>38126.246500000001</c:v>
                </c:pt>
                <c:pt idx="378">
                  <c:v>16455.707849999999</c:v>
                </c:pt>
                <c:pt idx="379">
                  <c:v>27000.98473</c:v>
                </c:pt>
                <c:pt idx="380">
                  <c:v>15006.579449999999</c:v>
                </c:pt>
                <c:pt idx="381">
                  <c:v>42303.692150000003</c:v>
                </c:pt>
                <c:pt idx="382">
                  <c:v>20781.48892</c:v>
                </c:pt>
                <c:pt idx="383">
                  <c:v>5846.9175999999998</c:v>
                </c:pt>
                <c:pt idx="384">
                  <c:v>8302.5356499999998</c:v>
                </c:pt>
                <c:pt idx="385">
                  <c:v>1261.8589999999999</c:v>
                </c:pt>
                <c:pt idx="386">
                  <c:v>11856.4115</c:v>
                </c:pt>
                <c:pt idx="387">
                  <c:v>30284.642940000002</c:v>
                </c:pt>
                <c:pt idx="388">
                  <c:v>3176.8159000000001</c:v>
                </c:pt>
                <c:pt idx="389">
                  <c:v>4618.0798999999997</c:v>
                </c:pt>
                <c:pt idx="390">
                  <c:v>10736.87075</c:v>
                </c:pt>
                <c:pt idx="391">
                  <c:v>2138.0707000000002</c:v>
                </c:pt>
                <c:pt idx="392">
                  <c:v>8964.0605500000001</c:v>
                </c:pt>
                <c:pt idx="393">
                  <c:v>9290.1394999999993</c:v>
                </c:pt>
                <c:pt idx="394">
                  <c:v>9411.0049999999992</c:v>
                </c:pt>
                <c:pt idx="395">
                  <c:v>7526.7064499999997</c:v>
                </c:pt>
                <c:pt idx="396">
                  <c:v>8522.0030000000006</c:v>
                </c:pt>
                <c:pt idx="397">
                  <c:v>16586.49771</c:v>
                </c:pt>
                <c:pt idx="398">
                  <c:v>14988.432000000001</c:v>
                </c:pt>
                <c:pt idx="399">
                  <c:v>1631.6683</c:v>
                </c:pt>
                <c:pt idx="400">
                  <c:v>9264.7970000000005</c:v>
                </c:pt>
                <c:pt idx="401">
                  <c:v>8083.9197999999997</c:v>
                </c:pt>
                <c:pt idx="402">
                  <c:v>14692.66935</c:v>
                </c:pt>
                <c:pt idx="403">
                  <c:v>10269.459999999999</c:v>
                </c:pt>
                <c:pt idx="404">
                  <c:v>3260.1990000000001</c:v>
                </c:pt>
                <c:pt idx="405">
                  <c:v>11396.9002</c:v>
                </c:pt>
                <c:pt idx="406">
                  <c:v>4185.0978999999998</c:v>
                </c:pt>
                <c:pt idx="407">
                  <c:v>8539.6710000000003</c:v>
                </c:pt>
                <c:pt idx="408">
                  <c:v>6652.5288</c:v>
                </c:pt>
                <c:pt idx="409">
                  <c:v>4074.4537</c:v>
                </c:pt>
                <c:pt idx="410">
                  <c:v>1621.3402000000001</c:v>
                </c:pt>
                <c:pt idx="411">
                  <c:v>19594.809649999999</c:v>
                </c:pt>
                <c:pt idx="412">
                  <c:v>14455.644050000001</c:v>
                </c:pt>
                <c:pt idx="413">
                  <c:v>5080.0959999999995</c:v>
                </c:pt>
                <c:pt idx="414">
                  <c:v>2134.9014999999999</c:v>
                </c:pt>
                <c:pt idx="415">
                  <c:v>7345.7266</c:v>
                </c:pt>
                <c:pt idx="416">
                  <c:v>9140.9509999999991</c:v>
                </c:pt>
                <c:pt idx="417">
                  <c:v>18608.261999999999</c:v>
                </c:pt>
                <c:pt idx="418">
                  <c:v>14418.2804</c:v>
                </c:pt>
                <c:pt idx="419">
                  <c:v>28950.4692</c:v>
                </c:pt>
                <c:pt idx="420">
                  <c:v>46889.261200000001</c:v>
                </c:pt>
                <c:pt idx="421">
                  <c:v>46599.108399999997</c:v>
                </c:pt>
                <c:pt idx="422">
                  <c:v>39125.332249999999</c:v>
                </c:pt>
                <c:pt idx="423">
                  <c:v>2727.3951000000002</c:v>
                </c:pt>
                <c:pt idx="424">
                  <c:v>8968.33</c:v>
                </c:pt>
                <c:pt idx="425">
                  <c:v>9788.8659000000007</c:v>
                </c:pt>
                <c:pt idx="426">
                  <c:v>6555.07035</c:v>
                </c:pt>
                <c:pt idx="427">
                  <c:v>7323.7348190000002</c:v>
                </c:pt>
                <c:pt idx="428">
                  <c:v>3167.4558499999998</c:v>
                </c:pt>
                <c:pt idx="429">
                  <c:v>18804.752400000001</c:v>
                </c:pt>
                <c:pt idx="430">
                  <c:v>23082.955330000001</c:v>
                </c:pt>
                <c:pt idx="431">
                  <c:v>4906.4096499999996</c:v>
                </c:pt>
                <c:pt idx="432">
                  <c:v>5969.723</c:v>
                </c:pt>
                <c:pt idx="433">
                  <c:v>12638.195</c:v>
                </c:pt>
                <c:pt idx="434">
                  <c:v>4243.5900499999998</c:v>
                </c:pt>
                <c:pt idx="435">
                  <c:v>13919.822899999999</c:v>
                </c:pt>
                <c:pt idx="436">
                  <c:v>2254.7966999999999</c:v>
                </c:pt>
                <c:pt idx="437">
                  <c:v>5926.8459999999995</c:v>
                </c:pt>
                <c:pt idx="438">
                  <c:v>12592.5345</c:v>
                </c:pt>
                <c:pt idx="439">
                  <c:v>2897.3235</c:v>
                </c:pt>
                <c:pt idx="440">
                  <c:v>4738.2682000000004</c:v>
                </c:pt>
                <c:pt idx="441">
                  <c:v>37079.372000000003</c:v>
                </c:pt>
                <c:pt idx="442">
                  <c:v>1149.3959</c:v>
                </c:pt>
                <c:pt idx="443">
                  <c:v>28287.897659999999</c:v>
                </c:pt>
                <c:pt idx="444">
                  <c:v>26109.32905</c:v>
                </c:pt>
                <c:pt idx="445">
                  <c:v>7345.0839999999998</c:v>
                </c:pt>
                <c:pt idx="446">
                  <c:v>12730.999599999999</c:v>
                </c:pt>
                <c:pt idx="447">
                  <c:v>11454.021500000001</c:v>
                </c:pt>
                <c:pt idx="448">
                  <c:v>5910.9440000000004</c:v>
                </c:pt>
                <c:pt idx="449">
                  <c:v>4762.3289999999997</c:v>
                </c:pt>
                <c:pt idx="450">
                  <c:v>7512.2669999999998</c:v>
                </c:pt>
                <c:pt idx="451">
                  <c:v>4032.2406999999998</c:v>
                </c:pt>
                <c:pt idx="452">
                  <c:v>1969.614</c:v>
                </c:pt>
                <c:pt idx="453">
                  <c:v>1769.5316499999999</c:v>
                </c:pt>
                <c:pt idx="454">
                  <c:v>4686.3887000000004</c:v>
                </c:pt>
                <c:pt idx="455">
                  <c:v>21797.000400000001</c:v>
                </c:pt>
                <c:pt idx="456">
                  <c:v>11881.9696</c:v>
                </c:pt>
                <c:pt idx="457">
                  <c:v>11840.77505</c:v>
                </c:pt>
                <c:pt idx="458">
                  <c:v>10601.412</c:v>
                </c:pt>
                <c:pt idx="459">
                  <c:v>7682.67</c:v>
                </c:pt>
                <c:pt idx="460">
                  <c:v>10381.4787</c:v>
                </c:pt>
                <c:pt idx="461">
                  <c:v>22144.031999999999</c:v>
                </c:pt>
                <c:pt idx="462">
                  <c:v>15230.324049999999</c:v>
                </c:pt>
                <c:pt idx="463">
                  <c:v>11165.417649999999</c:v>
                </c:pt>
                <c:pt idx="464">
                  <c:v>1632.0362500000001</c:v>
                </c:pt>
                <c:pt idx="465">
                  <c:v>19521.968199999999</c:v>
                </c:pt>
                <c:pt idx="466">
                  <c:v>13224.692999999999</c:v>
                </c:pt>
                <c:pt idx="467">
                  <c:v>12643.3778</c:v>
                </c:pt>
                <c:pt idx="468">
                  <c:v>23288.928400000001</c:v>
                </c:pt>
                <c:pt idx="469">
                  <c:v>2201.0971</c:v>
                </c:pt>
                <c:pt idx="470">
                  <c:v>2497.0383000000002</c:v>
                </c:pt>
                <c:pt idx="471">
                  <c:v>2203.4718499999999</c:v>
                </c:pt>
                <c:pt idx="472">
                  <c:v>1744.4649999999999</c:v>
                </c:pt>
                <c:pt idx="473">
                  <c:v>20878.78443</c:v>
                </c:pt>
                <c:pt idx="474">
                  <c:v>25382.296999999999</c:v>
                </c:pt>
                <c:pt idx="475">
                  <c:v>28868.6639</c:v>
                </c:pt>
                <c:pt idx="476">
                  <c:v>35147.528480000001</c:v>
                </c:pt>
                <c:pt idx="477">
                  <c:v>2534.3937500000002</c:v>
                </c:pt>
                <c:pt idx="478">
                  <c:v>1534.3045</c:v>
                </c:pt>
                <c:pt idx="479">
                  <c:v>1824.2854</c:v>
                </c:pt>
                <c:pt idx="480">
                  <c:v>15555.188749999999</c:v>
                </c:pt>
                <c:pt idx="481">
                  <c:v>9304.7019</c:v>
                </c:pt>
                <c:pt idx="482">
                  <c:v>1622.1885</c:v>
                </c:pt>
                <c:pt idx="483">
                  <c:v>9880.0679999999993</c:v>
                </c:pt>
                <c:pt idx="484">
                  <c:v>9563.0290000000005</c:v>
                </c:pt>
                <c:pt idx="485">
                  <c:v>4347.0233500000004</c:v>
                </c:pt>
                <c:pt idx="486">
                  <c:v>12475.3513</c:v>
                </c:pt>
                <c:pt idx="487">
                  <c:v>1253.9359999999999</c:v>
                </c:pt>
                <c:pt idx="488">
                  <c:v>48885.135609999998</c:v>
                </c:pt>
                <c:pt idx="489">
                  <c:v>10461.9794</c:v>
                </c:pt>
                <c:pt idx="490">
                  <c:v>1748.7739999999999</c:v>
                </c:pt>
                <c:pt idx="491">
                  <c:v>24513.091260000001</c:v>
                </c:pt>
                <c:pt idx="492">
                  <c:v>2196.4731999999999</c:v>
                </c:pt>
                <c:pt idx="493">
                  <c:v>12574.049000000001</c:v>
                </c:pt>
                <c:pt idx="494">
                  <c:v>17942.106</c:v>
                </c:pt>
                <c:pt idx="495">
                  <c:v>1967.0227</c:v>
                </c:pt>
                <c:pt idx="496">
                  <c:v>4931.6469999999999</c:v>
                </c:pt>
                <c:pt idx="497">
                  <c:v>8027.9679999999998</c:v>
                </c:pt>
                <c:pt idx="498">
                  <c:v>8211.1002000000008</c:v>
                </c:pt>
                <c:pt idx="499">
                  <c:v>13470.86</c:v>
                </c:pt>
                <c:pt idx="500">
                  <c:v>36197.699000000001</c:v>
                </c:pt>
                <c:pt idx="501">
                  <c:v>6837.3687</c:v>
                </c:pt>
                <c:pt idx="502">
                  <c:v>22218.1149</c:v>
                </c:pt>
                <c:pt idx="503">
                  <c:v>32548.340499999998</c:v>
                </c:pt>
                <c:pt idx="504">
                  <c:v>5974.3846999999996</c:v>
                </c:pt>
                <c:pt idx="505">
                  <c:v>6796.8632500000003</c:v>
                </c:pt>
                <c:pt idx="506">
                  <c:v>2643.2685000000001</c:v>
                </c:pt>
                <c:pt idx="507">
                  <c:v>3077.0954999999999</c:v>
                </c:pt>
                <c:pt idx="508">
                  <c:v>3044.2132999999999</c:v>
                </c:pt>
                <c:pt idx="509">
                  <c:v>11455.28</c:v>
                </c:pt>
                <c:pt idx="510">
                  <c:v>11763.000899999999</c:v>
                </c:pt>
                <c:pt idx="511">
                  <c:v>2498.4144000000001</c:v>
                </c:pt>
                <c:pt idx="512">
                  <c:v>9361.3268000000007</c:v>
                </c:pt>
                <c:pt idx="513">
                  <c:v>1256.299</c:v>
                </c:pt>
                <c:pt idx="514">
                  <c:v>21082.16</c:v>
                </c:pt>
                <c:pt idx="515">
                  <c:v>11362.754999999999</c:v>
                </c:pt>
                <c:pt idx="516">
                  <c:v>27724.28875</c:v>
                </c:pt>
                <c:pt idx="517">
                  <c:v>8413.4630500000003</c:v>
                </c:pt>
                <c:pt idx="518">
                  <c:v>5240.7650000000003</c:v>
                </c:pt>
                <c:pt idx="519">
                  <c:v>3857.7592500000001</c:v>
                </c:pt>
                <c:pt idx="520">
                  <c:v>25656.575260000001</c:v>
                </c:pt>
                <c:pt idx="521">
                  <c:v>3994.1777999999999</c:v>
                </c:pt>
                <c:pt idx="522">
                  <c:v>9866.3048500000004</c:v>
                </c:pt>
                <c:pt idx="523">
                  <c:v>5397.6166999999996</c:v>
                </c:pt>
                <c:pt idx="524">
                  <c:v>38245.593269999998</c:v>
                </c:pt>
                <c:pt idx="525">
                  <c:v>11482.63485</c:v>
                </c:pt>
                <c:pt idx="526">
                  <c:v>24059.680189999999</c:v>
                </c:pt>
                <c:pt idx="527">
                  <c:v>9861.0249999999996</c:v>
                </c:pt>
                <c:pt idx="528">
                  <c:v>8342.9087500000005</c:v>
                </c:pt>
                <c:pt idx="529">
                  <c:v>1708.0014000000001</c:v>
                </c:pt>
                <c:pt idx="530">
                  <c:v>48675.517699999997</c:v>
                </c:pt>
                <c:pt idx="531">
                  <c:v>14043.476699999999</c:v>
                </c:pt>
                <c:pt idx="532">
                  <c:v>12925.886</c:v>
                </c:pt>
                <c:pt idx="533">
                  <c:v>19214.705529999999</c:v>
                </c:pt>
                <c:pt idx="534">
                  <c:v>13831.1152</c:v>
                </c:pt>
                <c:pt idx="535">
                  <c:v>6067.1267500000004</c:v>
                </c:pt>
                <c:pt idx="536">
                  <c:v>5972.3779999999997</c:v>
                </c:pt>
                <c:pt idx="537">
                  <c:v>8825.0859999999993</c:v>
                </c:pt>
                <c:pt idx="538">
                  <c:v>8233.0974999999999</c:v>
                </c:pt>
                <c:pt idx="539">
                  <c:v>27346.04207</c:v>
                </c:pt>
                <c:pt idx="540">
                  <c:v>6196.4480000000003</c:v>
                </c:pt>
                <c:pt idx="541">
                  <c:v>3056.3881000000001</c:v>
                </c:pt>
                <c:pt idx="542">
                  <c:v>13887.204</c:v>
                </c:pt>
                <c:pt idx="543">
                  <c:v>63770.428010000003</c:v>
                </c:pt>
                <c:pt idx="544">
                  <c:v>10231.499900000001</c:v>
                </c:pt>
                <c:pt idx="545">
                  <c:v>23807.240600000001</c:v>
                </c:pt>
                <c:pt idx="546">
                  <c:v>3268.84665</c:v>
                </c:pt>
                <c:pt idx="547">
                  <c:v>11538.421</c:v>
                </c:pt>
                <c:pt idx="548">
                  <c:v>3213.6220499999999</c:v>
                </c:pt>
                <c:pt idx="549">
                  <c:v>45863.205000000002</c:v>
                </c:pt>
                <c:pt idx="550">
                  <c:v>13390.558999999999</c:v>
                </c:pt>
                <c:pt idx="551">
                  <c:v>3972.9247</c:v>
                </c:pt>
                <c:pt idx="552">
                  <c:v>12957.118</c:v>
                </c:pt>
                <c:pt idx="553">
                  <c:v>11187.6567</c:v>
                </c:pt>
                <c:pt idx="554">
                  <c:v>17878.900679999999</c:v>
                </c:pt>
                <c:pt idx="555">
                  <c:v>3847.674</c:v>
                </c:pt>
                <c:pt idx="556">
                  <c:v>8334.5895999999993</c:v>
                </c:pt>
                <c:pt idx="557">
                  <c:v>3935.1799000000001</c:v>
                </c:pt>
                <c:pt idx="558">
                  <c:v>39983.425949999997</c:v>
                </c:pt>
                <c:pt idx="559">
                  <c:v>1646.4296999999999</c:v>
                </c:pt>
                <c:pt idx="560">
                  <c:v>9193.8384999999998</c:v>
                </c:pt>
                <c:pt idx="561">
                  <c:v>10923.933199999999</c:v>
                </c:pt>
                <c:pt idx="562">
                  <c:v>2494.0219999999999</c:v>
                </c:pt>
                <c:pt idx="563">
                  <c:v>9058.7302999999993</c:v>
                </c:pt>
                <c:pt idx="564">
                  <c:v>2801.2588000000001</c:v>
                </c:pt>
                <c:pt idx="565">
                  <c:v>2128.4310500000001</c:v>
                </c:pt>
                <c:pt idx="566">
                  <c:v>6373.55735</c:v>
                </c:pt>
                <c:pt idx="567">
                  <c:v>7256.7231000000002</c:v>
                </c:pt>
                <c:pt idx="568">
                  <c:v>11552.904</c:v>
                </c:pt>
                <c:pt idx="569">
                  <c:v>45702.022349999999</c:v>
                </c:pt>
                <c:pt idx="570">
                  <c:v>3761.2919999999999</c:v>
                </c:pt>
                <c:pt idx="571">
                  <c:v>2219.4450999999999</c:v>
                </c:pt>
                <c:pt idx="572">
                  <c:v>4753.6368000000002</c:v>
                </c:pt>
                <c:pt idx="573">
                  <c:v>31620.001059999999</c:v>
                </c:pt>
                <c:pt idx="574">
                  <c:v>13224.057049999999</c:v>
                </c:pt>
                <c:pt idx="575">
                  <c:v>12222.898300000001</c:v>
                </c:pt>
                <c:pt idx="576">
                  <c:v>1664.9996000000001</c:v>
                </c:pt>
                <c:pt idx="577">
                  <c:v>58571.074480000003</c:v>
                </c:pt>
                <c:pt idx="578">
                  <c:v>9724.5300000000007</c:v>
                </c:pt>
                <c:pt idx="579">
                  <c:v>3206.4913499999998</c:v>
                </c:pt>
                <c:pt idx="580">
                  <c:v>12913.992399999999</c:v>
                </c:pt>
                <c:pt idx="581">
                  <c:v>1639.5631000000001</c:v>
                </c:pt>
                <c:pt idx="582">
                  <c:v>6356.2707</c:v>
                </c:pt>
                <c:pt idx="583">
                  <c:v>17626.239509999999</c:v>
                </c:pt>
                <c:pt idx="584">
                  <c:v>1242.816</c:v>
                </c:pt>
                <c:pt idx="585">
                  <c:v>4779.6022999999996</c:v>
                </c:pt>
                <c:pt idx="586">
                  <c:v>3861.2096499999998</c:v>
                </c:pt>
                <c:pt idx="587">
                  <c:v>43943.876100000001</c:v>
                </c:pt>
                <c:pt idx="588">
                  <c:v>13635.6379</c:v>
                </c:pt>
                <c:pt idx="589">
                  <c:v>5976.8311000000003</c:v>
                </c:pt>
                <c:pt idx="590">
                  <c:v>11842.441999999999</c:v>
                </c:pt>
                <c:pt idx="591">
                  <c:v>8428.0692999999992</c:v>
                </c:pt>
                <c:pt idx="592">
                  <c:v>2566.4706999999999</c:v>
                </c:pt>
                <c:pt idx="593">
                  <c:v>15359.104499999999</c:v>
                </c:pt>
                <c:pt idx="594">
                  <c:v>5709.1643999999997</c:v>
                </c:pt>
                <c:pt idx="595">
                  <c:v>8823.9857499999998</c:v>
                </c:pt>
                <c:pt idx="596">
                  <c:v>7640.3091999999997</c:v>
                </c:pt>
                <c:pt idx="597">
                  <c:v>5594.8455000000004</c:v>
                </c:pt>
                <c:pt idx="598">
                  <c:v>7441.5010000000002</c:v>
                </c:pt>
                <c:pt idx="599">
                  <c:v>33471.971890000001</c:v>
                </c:pt>
                <c:pt idx="600">
                  <c:v>1633.0444</c:v>
                </c:pt>
                <c:pt idx="601">
                  <c:v>9174.1356500000002</c:v>
                </c:pt>
                <c:pt idx="602">
                  <c:v>11070.535</c:v>
                </c:pt>
                <c:pt idx="603">
                  <c:v>16085.127500000001</c:v>
                </c:pt>
                <c:pt idx="604">
                  <c:v>17468.983899999999</c:v>
                </c:pt>
                <c:pt idx="605">
                  <c:v>9283.5619999999999</c:v>
                </c:pt>
                <c:pt idx="606">
                  <c:v>3558.6202499999999</c:v>
                </c:pt>
                <c:pt idx="607">
                  <c:v>25678.778450000002</c:v>
                </c:pt>
                <c:pt idx="608">
                  <c:v>4435.0941999999995</c:v>
                </c:pt>
                <c:pt idx="609">
                  <c:v>39241.442000000003</c:v>
                </c:pt>
                <c:pt idx="610">
                  <c:v>8547.6913000000004</c:v>
                </c:pt>
                <c:pt idx="611">
                  <c:v>6571.5439999999999</c:v>
                </c:pt>
                <c:pt idx="612">
                  <c:v>2207.6974500000001</c:v>
                </c:pt>
                <c:pt idx="613">
                  <c:v>6753.0379999999996</c:v>
                </c:pt>
                <c:pt idx="614">
                  <c:v>1880.07</c:v>
                </c:pt>
                <c:pt idx="615">
                  <c:v>42969.852700000003</c:v>
                </c:pt>
                <c:pt idx="616">
                  <c:v>11658.11505</c:v>
                </c:pt>
                <c:pt idx="617">
                  <c:v>23306.546999999999</c:v>
                </c:pt>
                <c:pt idx="618">
                  <c:v>34439.855900000002</c:v>
                </c:pt>
                <c:pt idx="619">
                  <c:v>10713.644</c:v>
                </c:pt>
                <c:pt idx="620">
                  <c:v>3659.346</c:v>
                </c:pt>
                <c:pt idx="621">
                  <c:v>40182.245999999999</c:v>
                </c:pt>
                <c:pt idx="622">
                  <c:v>9182.17</c:v>
                </c:pt>
                <c:pt idx="623">
                  <c:v>34617.840649999998</c:v>
                </c:pt>
                <c:pt idx="624">
                  <c:v>12129.614149999999</c:v>
                </c:pt>
                <c:pt idx="625">
                  <c:v>3736.4647</c:v>
                </c:pt>
                <c:pt idx="626">
                  <c:v>6748.5911999999998</c:v>
                </c:pt>
                <c:pt idx="627">
                  <c:v>11326.71487</c:v>
                </c:pt>
                <c:pt idx="628">
                  <c:v>11365.951999999999</c:v>
                </c:pt>
                <c:pt idx="629">
                  <c:v>42983.458500000001</c:v>
                </c:pt>
                <c:pt idx="630">
                  <c:v>10085.846</c:v>
                </c:pt>
                <c:pt idx="631">
                  <c:v>1977.8150000000001</c:v>
                </c:pt>
                <c:pt idx="632">
                  <c:v>3366.6696999999999</c:v>
                </c:pt>
                <c:pt idx="633">
                  <c:v>7173.35995</c:v>
                </c:pt>
                <c:pt idx="634">
                  <c:v>9391.3459999999995</c:v>
                </c:pt>
                <c:pt idx="635">
                  <c:v>14410.9321</c:v>
                </c:pt>
                <c:pt idx="636">
                  <c:v>2709.1118999999999</c:v>
                </c:pt>
                <c:pt idx="637">
                  <c:v>24915.046259999999</c:v>
                </c:pt>
                <c:pt idx="638">
                  <c:v>20149.322899999999</c:v>
                </c:pt>
                <c:pt idx="639">
                  <c:v>12949.1554</c:v>
                </c:pt>
                <c:pt idx="640">
                  <c:v>6666.2430000000004</c:v>
                </c:pt>
                <c:pt idx="641">
                  <c:v>32787.458590000002</c:v>
                </c:pt>
                <c:pt idx="642">
                  <c:v>13143.86485</c:v>
                </c:pt>
                <c:pt idx="643">
                  <c:v>4466.6214</c:v>
                </c:pt>
                <c:pt idx="644">
                  <c:v>18806.145469999999</c:v>
                </c:pt>
                <c:pt idx="645">
                  <c:v>10141.136200000001</c:v>
                </c:pt>
                <c:pt idx="646">
                  <c:v>6123.5688</c:v>
                </c:pt>
                <c:pt idx="647">
                  <c:v>8252.2842999999993</c:v>
                </c:pt>
                <c:pt idx="648">
                  <c:v>1712.2270000000001</c:v>
                </c:pt>
                <c:pt idx="649">
                  <c:v>12430.95335</c:v>
                </c:pt>
                <c:pt idx="650">
                  <c:v>9800.8881999999994</c:v>
                </c:pt>
                <c:pt idx="651">
                  <c:v>10579.710999999999</c:v>
                </c:pt>
                <c:pt idx="652">
                  <c:v>8280.6226999999999</c:v>
                </c:pt>
                <c:pt idx="653">
                  <c:v>8527.5319999999992</c:v>
                </c:pt>
                <c:pt idx="654">
                  <c:v>12244.531000000001</c:v>
                </c:pt>
                <c:pt idx="655">
                  <c:v>24667.419000000002</c:v>
                </c:pt>
                <c:pt idx="656">
                  <c:v>3410.3240000000001</c:v>
                </c:pt>
                <c:pt idx="657">
                  <c:v>4058.71245</c:v>
                </c:pt>
                <c:pt idx="658">
                  <c:v>26392.260289999998</c:v>
                </c:pt>
                <c:pt idx="659">
                  <c:v>14394.398150000001</c:v>
                </c:pt>
                <c:pt idx="660">
                  <c:v>6435.6237000000001</c:v>
                </c:pt>
                <c:pt idx="661">
                  <c:v>22192.437109999999</c:v>
                </c:pt>
                <c:pt idx="662">
                  <c:v>5148.5526</c:v>
                </c:pt>
                <c:pt idx="663">
                  <c:v>1136.3994</c:v>
                </c:pt>
                <c:pt idx="664">
                  <c:v>27037.914100000002</c:v>
                </c:pt>
                <c:pt idx="665">
                  <c:v>42560.430399999997</c:v>
                </c:pt>
                <c:pt idx="666">
                  <c:v>8703.4560000000001</c:v>
                </c:pt>
                <c:pt idx="667">
                  <c:v>40003.332249999999</c:v>
                </c:pt>
                <c:pt idx="668">
                  <c:v>45710.207849999999</c:v>
                </c:pt>
                <c:pt idx="669">
                  <c:v>6500.2358999999997</c:v>
                </c:pt>
                <c:pt idx="670">
                  <c:v>4837.5823</c:v>
                </c:pt>
                <c:pt idx="671">
                  <c:v>3943.5954000000002</c:v>
                </c:pt>
                <c:pt idx="672">
                  <c:v>4399.7309999999998</c:v>
                </c:pt>
                <c:pt idx="673">
                  <c:v>6185.3208000000004</c:v>
                </c:pt>
                <c:pt idx="674">
                  <c:v>46200.985099999998</c:v>
                </c:pt>
                <c:pt idx="675">
                  <c:v>7222.7862500000001</c:v>
                </c:pt>
                <c:pt idx="676">
                  <c:v>12485.8009</c:v>
                </c:pt>
                <c:pt idx="677">
                  <c:v>46130.5265</c:v>
                </c:pt>
                <c:pt idx="678">
                  <c:v>12363.547</c:v>
                </c:pt>
                <c:pt idx="679">
                  <c:v>10156.7832</c:v>
                </c:pt>
                <c:pt idx="680">
                  <c:v>2585.2689999999998</c:v>
                </c:pt>
                <c:pt idx="681">
                  <c:v>1242.26</c:v>
                </c:pt>
                <c:pt idx="682">
                  <c:v>40103.89</c:v>
                </c:pt>
                <c:pt idx="683">
                  <c:v>9863.4717999999993</c:v>
                </c:pt>
                <c:pt idx="684">
                  <c:v>4766.0219999999999</c:v>
                </c:pt>
                <c:pt idx="685">
                  <c:v>11244.376899999999</c:v>
                </c:pt>
                <c:pt idx="686">
                  <c:v>7729.6457499999997</c:v>
                </c:pt>
                <c:pt idx="687">
                  <c:v>5438.7491</c:v>
                </c:pt>
                <c:pt idx="688">
                  <c:v>26236.579969999999</c:v>
                </c:pt>
                <c:pt idx="689">
                  <c:v>34806.467700000001</c:v>
                </c:pt>
                <c:pt idx="690">
                  <c:v>2104.1134000000002</c:v>
                </c:pt>
                <c:pt idx="691">
                  <c:v>8068.1850000000004</c:v>
                </c:pt>
                <c:pt idx="692">
                  <c:v>2362.2290499999999</c:v>
                </c:pt>
                <c:pt idx="693">
                  <c:v>2352.9684499999998</c:v>
                </c:pt>
                <c:pt idx="694">
                  <c:v>3577.9989999999998</c:v>
                </c:pt>
                <c:pt idx="695">
                  <c:v>3201.2451500000002</c:v>
                </c:pt>
                <c:pt idx="696">
                  <c:v>29186.482360000002</c:v>
                </c:pt>
                <c:pt idx="697">
                  <c:v>40273.645499999999</c:v>
                </c:pt>
                <c:pt idx="698">
                  <c:v>10976.24575</c:v>
                </c:pt>
                <c:pt idx="699">
                  <c:v>3500.6122999999998</c:v>
                </c:pt>
                <c:pt idx="700">
                  <c:v>2020.5523000000001</c:v>
                </c:pt>
                <c:pt idx="701">
                  <c:v>9541.6955500000004</c:v>
                </c:pt>
                <c:pt idx="702">
                  <c:v>9504.3102999999992</c:v>
                </c:pt>
                <c:pt idx="703">
                  <c:v>5385.3379000000004</c:v>
                </c:pt>
                <c:pt idx="704">
                  <c:v>8930.9345499999999</c:v>
                </c:pt>
                <c:pt idx="705">
                  <c:v>5375.0379999999996</c:v>
                </c:pt>
                <c:pt idx="706">
                  <c:v>44400.4064</c:v>
                </c:pt>
                <c:pt idx="707">
                  <c:v>10264.4421</c:v>
                </c:pt>
                <c:pt idx="708">
                  <c:v>6113.2310500000003</c:v>
                </c:pt>
                <c:pt idx="709">
                  <c:v>5469.0065999999997</c:v>
                </c:pt>
                <c:pt idx="710">
                  <c:v>1727.54</c:v>
                </c:pt>
                <c:pt idx="711">
                  <c:v>10107.220600000001</c:v>
                </c:pt>
                <c:pt idx="712">
                  <c:v>8310.8391499999998</c:v>
                </c:pt>
                <c:pt idx="713">
                  <c:v>1984.4532999999999</c:v>
                </c:pt>
                <c:pt idx="714">
                  <c:v>2457.502</c:v>
                </c:pt>
                <c:pt idx="715">
                  <c:v>12146.971</c:v>
                </c:pt>
                <c:pt idx="716">
                  <c:v>9566.9909000000007</c:v>
                </c:pt>
                <c:pt idx="717">
                  <c:v>13112.604799999999</c:v>
                </c:pt>
                <c:pt idx="718">
                  <c:v>10848.1343</c:v>
                </c:pt>
                <c:pt idx="719">
                  <c:v>12231.613600000001</c:v>
                </c:pt>
                <c:pt idx="720">
                  <c:v>9875.6803999999993</c:v>
                </c:pt>
                <c:pt idx="721">
                  <c:v>11264.540999999999</c:v>
                </c:pt>
                <c:pt idx="722">
                  <c:v>12979.358</c:v>
                </c:pt>
                <c:pt idx="723">
                  <c:v>1263.249</c:v>
                </c:pt>
                <c:pt idx="724">
                  <c:v>10106.134249999999</c:v>
                </c:pt>
                <c:pt idx="725">
                  <c:v>40932.429499999998</c:v>
                </c:pt>
                <c:pt idx="726">
                  <c:v>6664.68595</c:v>
                </c:pt>
                <c:pt idx="727">
                  <c:v>16657.71745</c:v>
                </c:pt>
                <c:pt idx="728">
                  <c:v>2217.6012000000001</c:v>
                </c:pt>
                <c:pt idx="729">
                  <c:v>6781.3541999999998</c:v>
                </c:pt>
                <c:pt idx="730">
                  <c:v>19361.998800000001</c:v>
                </c:pt>
                <c:pt idx="731">
                  <c:v>10065.413</c:v>
                </c:pt>
                <c:pt idx="732">
                  <c:v>4234.9269999999997</c:v>
                </c:pt>
                <c:pt idx="733">
                  <c:v>9447.2503500000003</c:v>
                </c:pt>
                <c:pt idx="734">
                  <c:v>14007.222</c:v>
                </c:pt>
                <c:pt idx="735">
                  <c:v>9583.8932999999997</c:v>
                </c:pt>
                <c:pt idx="736">
                  <c:v>40419.019099999998</c:v>
                </c:pt>
                <c:pt idx="737">
                  <c:v>3484.3310000000001</c:v>
                </c:pt>
                <c:pt idx="738">
                  <c:v>36189.101699999999</c:v>
                </c:pt>
                <c:pt idx="739">
                  <c:v>44585.455869999998</c:v>
                </c:pt>
                <c:pt idx="740">
                  <c:v>8604.4836500000001</c:v>
                </c:pt>
                <c:pt idx="741">
                  <c:v>18246.495500000001</c:v>
                </c:pt>
                <c:pt idx="742">
                  <c:v>43254.417950000003</c:v>
                </c:pt>
                <c:pt idx="743">
                  <c:v>3757.8447999999999</c:v>
                </c:pt>
                <c:pt idx="744">
                  <c:v>8827.2098999999998</c:v>
                </c:pt>
                <c:pt idx="745">
                  <c:v>9910.3598500000007</c:v>
                </c:pt>
                <c:pt idx="746">
                  <c:v>11737.848840000001</c:v>
                </c:pt>
                <c:pt idx="747">
                  <c:v>1627.2824499999999</c:v>
                </c:pt>
                <c:pt idx="748">
                  <c:v>8556.9069999999992</c:v>
                </c:pt>
                <c:pt idx="749">
                  <c:v>3062.5082499999999</c:v>
                </c:pt>
                <c:pt idx="750">
                  <c:v>19539.242999999999</c:v>
                </c:pt>
                <c:pt idx="751">
                  <c:v>1906.35825</c:v>
                </c:pt>
                <c:pt idx="752">
                  <c:v>14210.53595</c:v>
                </c:pt>
                <c:pt idx="753">
                  <c:v>11833.782300000001</c:v>
                </c:pt>
                <c:pt idx="754">
                  <c:v>17128.426080000001</c:v>
                </c:pt>
                <c:pt idx="755">
                  <c:v>5031.26955</c:v>
                </c:pt>
                <c:pt idx="756">
                  <c:v>7985.8149999999996</c:v>
                </c:pt>
                <c:pt idx="757">
                  <c:v>23065.420699999999</c:v>
                </c:pt>
                <c:pt idx="758">
                  <c:v>5428.7277000000004</c:v>
                </c:pt>
                <c:pt idx="759">
                  <c:v>36307.798300000002</c:v>
                </c:pt>
                <c:pt idx="760">
                  <c:v>3925.7582000000002</c:v>
                </c:pt>
                <c:pt idx="761">
                  <c:v>2416.9549999999999</c:v>
                </c:pt>
                <c:pt idx="762">
                  <c:v>19040.876</c:v>
                </c:pt>
                <c:pt idx="763">
                  <c:v>3070.8087</c:v>
                </c:pt>
                <c:pt idx="764">
                  <c:v>9095.0682500000003</c:v>
                </c:pt>
                <c:pt idx="765">
                  <c:v>11842.623750000001</c:v>
                </c:pt>
                <c:pt idx="766">
                  <c:v>8062.7640000000001</c:v>
                </c:pt>
                <c:pt idx="767">
                  <c:v>7050.6419999999998</c:v>
                </c:pt>
                <c:pt idx="768">
                  <c:v>14319.031000000001</c:v>
                </c:pt>
                <c:pt idx="769">
                  <c:v>6933.2422500000002</c:v>
                </c:pt>
                <c:pt idx="770">
                  <c:v>27941.28758</c:v>
                </c:pt>
                <c:pt idx="771">
                  <c:v>11150.78</c:v>
                </c:pt>
                <c:pt idx="772">
                  <c:v>12797.20962</c:v>
                </c:pt>
                <c:pt idx="773">
                  <c:v>17748.5062</c:v>
                </c:pt>
                <c:pt idx="774">
                  <c:v>7261.741</c:v>
                </c:pt>
                <c:pt idx="775">
                  <c:v>10560.4917</c:v>
                </c:pt>
                <c:pt idx="776">
                  <c:v>6986.6970000000001</c:v>
                </c:pt>
                <c:pt idx="777">
                  <c:v>7448.4039499999999</c:v>
                </c:pt>
                <c:pt idx="778">
                  <c:v>5934.3797999999997</c:v>
                </c:pt>
                <c:pt idx="779">
                  <c:v>9869.8101999999999</c:v>
                </c:pt>
                <c:pt idx="780">
                  <c:v>18259.216</c:v>
                </c:pt>
                <c:pt idx="781">
                  <c:v>1146.7965999999999</c:v>
                </c:pt>
                <c:pt idx="782">
                  <c:v>9386.1612999999998</c:v>
                </c:pt>
                <c:pt idx="783">
                  <c:v>24520.263999999999</c:v>
                </c:pt>
                <c:pt idx="784">
                  <c:v>4350.5144</c:v>
                </c:pt>
                <c:pt idx="785">
                  <c:v>6414.1779999999999</c:v>
                </c:pt>
                <c:pt idx="786">
                  <c:v>12741.167450000001</c:v>
                </c:pt>
                <c:pt idx="787">
                  <c:v>1917.3184000000001</c:v>
                </c:pt>
                <c:pt idx="788">
                  <c:v>5209.5788499999999</c:v>
                </c:pt>
                <c:pt idx="789">
                  <c:v>13457.960800000001</c:v>
                </c:pt>
                <c:pt idx="790">
                  <c:v>5662.2250000000004</c:v>
                </c:pt>
                <c:pt idx="791">
                  <c:v>1252.4069999999999</c:v>
                </c:pt>
                <c:pt idx="792">
                  <c:v>2731.9122000000002</c:v>
                </c:pt>
                <c:pt idx="793">
                  <c:v>21195.817999999999</c:v>
                </c:pt>
                <c:pt idx="794">
                  <c:v>7209.4917999999998</c:v>
                </c:pt>
                <c:pt idx="795">
                  <c:v>18310.741999999998</c:v>
                </c:pt>
                <c:pt idx="796">
                  <c:v>4266.1657999999998</c:v>
                </c:pt>
                <c:pt idx="797">
                  <c:v>4719.52405</c:v>
                </c:pt>
                <c:pt idx="798">
                  <c:v>11848.141</c:v>
                </c:pt>
                <c:pt idx="799">
                  <c:v>17904.527050000001</c:v>
                </c:pt>
                <c:pt idx="800">
                  <c:v>7046.7222000000002</c:v>
                </c:pt>
                <c:pt idx="801">
                  <c:v>14313.846299999999</c:v>
                </c:pt>
                <c:pt idx="802">
                  <c:v>2103.08</c:v>
                </c:pt>
                <c:pt idx="803">
                  <c:v>38792.685599999997</c:v>
                </c:pt>
                <c:pt idx="804">
                  <c:v>1815.8759</c:v>
                </c:pt>
                <c:pt idx="805">
                  <c:v>7731.8578500000003</c:v>
                </c:pt>
                <c:pt idx="806">
                  <c:v>28476.734990000001</c:v>
                </c:pt>
                <c:pt idx="807">
                  <c:v>2136.8822500000001</c:v>
                </c:pt>
                <c:pt idx="808">
                  <c:v>1131.5065999999999</c:v>
                </c:pt>
                <c:pt idx="809">
                  <c:v>3309.7926000000002</c:v>
                </c:pt>
                <c:pt idx="810">
                  <c:v>9414.92</c:v>
                </c:pt>
                <c:pt idx="811">
                  <c:v>6360.9935999999998</c:v>
                </c:pt>
                <c:pt idx="812">
                  <c:v>11013.7119</c:v>
                </c:pt>
                <c:pt idx="813">
                  <c:v>4428.8878500000001</c:v>
                </c:pt>
                <c:pt idx="814">
                  <c:v>5584.3056999999999</c:v>
                </c:pt>
                <c:pt idx="815">
                  <c:v>1877.9294</c:v>
                </c:pt>
                <c:pt idx="816">
                  <c:v>2842.7607499999999</c:v>
                </c:pt>
                <c:pt idx="817">
                  <c:v>3597.596</c:v>
                </c:pt>
                <c:pt idx="818">
                  <c:v>23401.30575</c:v>
                </c:pt>
                <c:pt idx="819">
                  <c:v>55135.402090000003</c:v>
                </c:pt>
                <c:pt idx="820">
                  <c:v>7445.9179999999997</c:v>
                </c:pt>
                <c:pt idx="821">
                  <c:v>2680.9493000000002</c:v>
                </c:pt>
                <c:pt idx="822">
                  <c:v>1621.8827000000001</c:v>
                </c:pt>
                <c:pt idx="823">
                  <c:v>8219.2039000000004</c:v>
                </c:pt>
                <c:pt idx="824">
                  <c:v>12523.604799999999</c:v>
                </c:pt>
                <c:pt idx="825">
                  <c:v>16069.08475</c:v>
                </c:pt>
                <c:pt idx="826">
                  <c:v>43813.866099999999</c:v>
                </c:pt>
                <c:pt idx="827">
                  <c:v>20773.62775</c:v>
                </c:pt>
                <c:pt idx="828">
                  <c:v>39597.407200000001</c:v>
                </c:pt>
                <c:pt idx="829">
                  <c:v>6117.4944999999998</c:v>
                </c:pt>
                <c:pt idx="830">
                  <c:v>13393.755999999999</c:v>
                </c:pt>
                <c:pt idx="831">
                  <c:v>5266.3656000000001</c:v>
                </c:pt>
                <c:pt idx="832">
                  <c:v>4719.7365499999996</c:v>
                </c:pt>
                <c:pt idx="833">
                  <c:v>11743.9341</c:v>
                </c:pt>
                <c:pt idx="834">
                  <c:v>5377.4578000000001</c:v>
                </c:pt>
                <c:pt idx="835">
                  <c:v>7160.3302999999996</c:v>
                </c:pt>
                <c:pt idx="836">
                  <c:v>4402.2330000000002</c:v>
                </c:pt>
                <c:pt idx="837">
                  <c:v>11657.7189</c:v>
                </c:pt>
                <c:pt idx="838">
                  <c:v>6402.2913500000004</c:v>
                </c:pt>
                <c:pt idx="839">
                  <c:v>12622.1795</c:v>
                </c:pt>
                <c:pt idx="840">
                  <c:v>1526.3119999999999</c:v>
                </c:pt>
                <c:pt idx="841">
                  <c:v>12323.936</c:v>
                </c:pt>
                <c:pt idx="842">
                  <c:v>36021.011200000001</c:v>
                </c:pt>
                <c:pt idx="843">
                  <c:v>27533.912899999999</c:v>
                </c:pt>
                <c:pt idx="844">
                  <c:v>10072.055050000001</c:v>
                </c:pt>
                <c:pt idx="845">
                  <c:v>45008.955499999996</c:v>
                </c:pt>
                <c:pt idx="846">
                  <c:v>9872.7009999999991</c:v>
                </c:pt>
                <c:pt idx="847">
                  <c:v>2438.0551999999998</c:v>
                </c:pt>
                <c:pt idx="848">
                  <c:v>2974.1260000000002</c:v>
                </c:pt>
                <c:pt idx="849">
                  <c:v>10601.632250000001</c:v>
                </c:pt>
                <c:pt idx="850">
                  <c:v>37270.1512</c:v>
                </c:pt>
                <c:pt idx="851">
                  <c:v>14119.62</c:v>
                </c:pt>
                <c:pt idx="852">
                  <c:v>42111.664700000001</c:v>
                </c:pt>
                <c:pt idx="853">
                  <c:v>11729.6795</c:v>
                </c:pt>
                <c:pt idx="854">
                  <c:v>24106.912550000001</c:v>
                </c:pt>
                <c:pt idx="855">
                  <c:v>1875.3440000000001</c:v>
                </c:pt>
                <c:pt idx="856">
                  <c:v>40974.164900000003</c:v>
                </c:pt>
                <c:pt idx="857">
                  <c:v>15817.985699999999</c:v>
                </c:pt>
                <c:pt idx="858">
                  <c:v>18218.161390000001</c:v>
                </c:pt>
                <c:pt idx="859">
                  <c:v>10965.446</c:v>
                </c:pt>
                <c:pt idx="860">
                  <c:v>46113.510999999999</c:v>
                </c:pt>
                <c:pt idx="861">
                  <c:v>7151.0919999999996</c:v>
                </c:pt>
                <c:pt idx="862">
                  <c:v>12269.68865</c:v>
                </c:pt>
                <c:pt idx="863">
                  <c:v>5458.0464499999998</c:v>
                </c:pt>
                <c:pt idx="864">
                  <c:v>8782.4689999999991</c:v>
                </c:pt>
                <c:pt idx="865">
                  <c:v>6600.3609999999999</c:v>
                </c:pt>
                <c:pt idx="866">
                  <c:v>1141.4450999999999</c:v>
                </c:pt>
                <c:pt idx="867">
                  <c:v>11576.13</c:v>
                </c:pt>
                <c:pt idx="868">
                  <c:v>13129.603450000001</c:v>
                </c:pt>
                <c:pt idx="869">
                  <c:v>4391.652</c:v>
                </c:pt>
                <c:pt idx="870">
                  <c:v>8457.8179999999993</c:v>
                </c:pt>
                <c:pt idx="871">
                  <c:v>3392.3652000000002</c:v>
                </c:pt>
                <c:pt idx="872">
                  <c:v>5966.8873999999996</c:v>
                </c:pt>
                <c:pt idx="873">
                  <c:v>6849.0259999999998</c:v>
                </c:pt>
                <c:pt idx="874">
                  <c:v>8891.1394999999993</c:v>
                </c:pt>
                <c:pt idx="875">
                  <c:v>2690.1138000000001</c:v>
                </c:pt>
                <c:pt idx="876">
                  <c:v>26140.3603</c:v>
                </c:pt>
                <c:pt idx="877">
                  <c:v>6653.7885999999999</c:v>
                </c:pt>
                <c:pt idx="878">
                  <c:v>6282.2349999999997</c:v>
                </c:pt>
                <c:pt idx="879">
                  <c:v>6311.9520000000002</c:v>
                </c:pt>
                <c:pt idx="880">
                  <c:v>3443.0639999999999</c:v>
                </c:pt>
                <c:pt idx="881">
                  <c:v>2789.0574000000001</c:v>
                </c:pt>
                <c:pt idx="882">
                  <c:v>2585.8506499999999</c:v>
                </c:pt>
                <c:pt idx="883">
                  <c:v>46255.112500000003</c:v>
                </c:pt>
                <c:pt idx="884">
                  <c:v>4877.9810500000003</c:v>
                </c:pt>
                <c:pt idx="885">
                  <c:v>19719.6947</c:v>
                </c:pt>
                <c:pt idx="886">
                  <c:v>27218.437249999999</c:v>
                </c:pt>
                <c:pt idx="887">
                  <c:v>5272.1758</c:v>
                </c:pt>
                <c:pt idx="888">
                  <c:v>1682.597</c:v>
                </c:pt>
                <c:pt idx="889">
                  <c:v>11945.1327</c:v>
                </c:pt>
                <c:pt idx="890">
                  <c:v>29330.98315</c:v>
                </c:pt>
                <c:pt idx="891">
                  <c:v>7243.8136000000004</c:v>
                </c:pt>
                <c:pt idx="892">
                  <c:v>10422.916649999999</c:v>
                </c:pt>
                <c:pt idx="893">
                  <c:v>44202.653599999998</c:v>
                </c:pt>
                <c:pt idx="894">
                  <c:v>13555.0049</c:v>
                </c:pt>
                <c:pt idx="895">
                  <c:v>13063.883</c:v>
                </c:pt>
                <c:pt idx="896">
                  <c:v>19798.054550000001</c:v>
                </c:pt>
                <c:pt idx="897">
                  <c:v>2221.5644499999999</c:v>
                </c:pt>
                <c:pt idx="898">
                  <c:v>1634.5734</c:v>
                </c:pt>
                <c:pt idx="899">
                  <c:v>2117.3388500000001</c:v>
                </c:pt>
                <c:pt idx="900">
                  <c:v>8688.8588500000005</c:v>
                </c:pt>
                <c:pt idx="901">
                  <c:v>48673.558799999999</c:v>
                </c:pt>
                <c:pt idx="902">
                  <c:v>4661.2863500000003</c:v>
                </c:pt>
                <c:pt idx="903">
                  <c:v>8125.7844999999998</c:v>
                </c:pt>
                <c:pt idx="904">
                  <c:v>12644.589</c:v>
                </c:pt>
                <c:pt idx="905">
                  <c:v>4564.1914500000003</c:v>
                </c:pt>
                <c:pt idx="906">
                  <c:v>4846.9201499999999</c:v>
                </c:pt>
                <c:pt idx="907">
                  <c:v>7633.7205999999996</c:v>
                </c:pt>
                <c:pt idx="908">
                  <c:v>15170.069</c:v>
                </c:pt>
                <c:pt idx="909">
                  <c:v>17496.306</c:v>
                </c:pt>
                <c:pt idx="910">
                  <c:v>2639.0428999999999</c:v>
                </c:pt>
                <c:pt idx="911">
                  <c:v>33732.686699999998</c:v>
                </c:pt>
                <c:pt idx="912">
                  <c:v>14382.709049999999</c:v>
                </c:pt>
                <c:pt idx="913">
                  <c:v>7626.9930000000004</c:v>
                </c:pt>
                <c:pt idx="914">
                  <c:v>5257.5079500000002</c:v>
                </c:pt>
                <c:pt idx="915">
                  <c:v>2473.3341</c:v>
                </c:pt>
                <c:pt idx="916">
                  <c:v>21774.32215</c:v>
                </c:pt>
                <c:pt idx="917">
                  <c:v>35069.374519999998</c:v>
                </c:pt>
                <c:pt idx="918">
                  <c:v>13041.921</c:v>
                </c:pt>
                <c:pt idx="919">
                  <c:v>5245.2268999999997</c:v>
                </c:pt>
                <c:pt idx="920">
                  <c:v>13451.121999999999</c:v>
                </c:pt>
                <c:pt idx="921">
                  <c:v>13462.52</c:v>
                </c:pt>
                <c:pt idx="922">
                  <c:v>5488.2619999999997</c:v>
                </c:pt>
                <c:pt idx="923">
                  <c:v>4320.4108500000002</c:v>
                </c:pt>
                <c:pt idx="924">
                  <c:v>6250.4350000000004</c:v>
                </c:pt>
                <c:pt idx="925">
                  <c:v>25333.332839999999</c:v>
                </c:pt>
                <c:pt idx="926">
                  <c:v>2913.569</c:v>
                </c:pt>
                <c:pt idx="927">
                  <c:v>12032.325999999999</c:v>
                </c:pt>
                <c:pt idx="928">
                  <c:v>13470.804400000001</c:v>
                </c:pt>
                <c:pt idx="929">
                  <c:v>6289.7548999999999</c:v>
                </c:pt>
                <c:pt idx="930">
                  <c:v>2927.0646999999999</c:v>
                </c:pt>
                <c:pt idx="931">
                  <c:v>6238.2979999999998</c:v>
                </c:pt>
                <c:pt idx="932">
                  <c:v>10096.969999999999</c:v>
                </c:pt>
                <c:pt idx="933">
                  <c:v>7348.1419999999998</c:v>
                </c:pt>
                <c:pt idx="934">
                  <c:v>4673.3922000000002</c:v>
                </c:pt>
                <c:pt idx="935">
                  <c:v>12233.828</c:v>
                </c:pt>
                <c:pt idx="936">
                  <c:v>32108.662820000001</c:v>
                </c:pt>
                <c:pt idx="937">
                  <c:v>8965.7957499999993</c:v>
                </c:pt>
                <c:pt idx="938">
                  <c:v>2304.0021999999999</c:v>
                </c:pt>
                <c:pt idx="939">
                  <c:v>9487.6442000000006</c:v>
                </c:pt>
                <c:pt idx="940">
                  <c:v>1121.8739</c:v>
                </c:pt>
                <c:pt idx="941">
                  <c:v>9549.5650999999998</c:v>
                </c:pt>
                <c:pt idx="942">
                  <c:v>2217.4691499999999</c:v>
                </c:pt>
                <c:pt idx="943">
                  <c:v>1628.4709</c:v>
                </c:pt>
                <c:pt idx="944">
                  <c:v>12982.8747</c:v>
                </c:pt>
                <c:pt idx="945">
                  <c:v>11674.13</c:v>
                </c:pt>
                <c:pt idx="946">
                  <c:v>7160.0940000000001</c:v>
                </c:pt>
                <c:pt idx="947">
                  <c:v>39047.285000000003</c:v>
                </c:pt>
                <c:pt idx="948">
                  <c:v>6358.7764500000003</c:v>
                </c:pt>
                <c:pt idx="949">
                  <c:v>19933.457999999999</c:v>
                </c:pt>
                <c:pt idx="950">
                  <c:v>11534.872649999999</c:v>
                </c:pt>
                <c:pt idx="951">
                  <c:v>47462.894</c:v>
                </c:pt>
                <c:pt idx="952">
                  <c:v>4527.1829500000003</c:v>
                </c:pt>
                <c:pt idx="953">
                  <c:v>38998.546000000002</c:v>
                </c:pt>
                <c:pt idx="954">
                  <c:v>20009.63365</c:v>
                </c:pt>
                <c:pt idx="955">
                  <c:v>3875.7341000000001</c:v>
                </c:pt>
                <c:pt idx="956">
                  <c:v>41999.519999999997</c:v>
                </c:pt>
                <c:pt idx="957">
                  <c:v>12609.88702</c:v>
                </c:pt>
                <c:pt idx="958">
                  <c:v>41034.221400000002</c:v>
                </c:pt>
                <c:pt idx="959">
                  <c:v>28468.919010000001</c:v>
                </c:pt>
                <c:pt idx="960">
                  <c:v>2730.1078499999999</c:v>
                </c:pt>
                <c:pt idx="961">
                  <c:v>3353.2840000000001</c:v>
                </c:pt>
                <c:pt idx="962">
                  <c:v>14474.674999999999</c:v>
                </c:pt>
                <c:pt idx="963">
                  <c:v>9500.5730500000009</c:v>
                </c:pt>
                <c:pt idx="964">
                  <c:v>26467.09737</c:v>
                </c:pt>
                <c:pt idx="965">
                  <c:v>4746.3440000000001</c:v>
                </c:pt>
                <c:pt idx="966">
                  <c:v>23967.38305</c:v>
                </c:pt>
                <c:pt idx="967">
                  <c:v>7518.0253499999999</c:v>
                </c:pt>
                <c:pt idx="968">
                  <c:v>3279.8685500000001</c:v>
                </c:pt>
                <c:pt idx="969">
                  <c:v>8596.8277999999991</c:v>
                </c:pt>
                <c:pt idx="970">
                  <c:v>10702.642400000001</c:v>
                </c:pt>
                <c:pt idx="971">
                  <c:v>4992.3764000000001</c:v>
                </c:pt>
                <c:pt idx="972">
                  <c:v>2527.8186500000002</c:v>
                </c:pt>
                <c:pt idx="973">
                  <c:v>1759.338</c:v>
                </c:pt>
                <c:pt idx="974">
                  <c:v>2322.6217999999999</c:v>
                </c:pt>
                <c:pt idx="975">
                  <c:v>16138.762049999999</c:v>
                </c:pt>
                <c:pt idx="976">
                  <c:v>7804.1605</c:v>
                </c:pt>
                <c:pt idx="977">
                  <c:v>2902.9065000000001</c:v>
                </c:pt>
                <c:pt idx="978">
                  <c:v>9704.6680500000002</c:v>
                </c:pt>
                <c:pt idx="979">
                  <c:v>4889.0367999999999</c:v>
                </c:pt>
                <c:pt idx="980">
                  <c:v>25517.11363</c:v>
                </c:pt>
                <c:pt idx="981">
                  <c:v>4500.33925</c:v>
                </c:pt>
                <c:pt idx="982">
                  <c:v>19199.944</c:v>
                </c:pt>
                <c:pt idx="983">
                  <c:v>16796.411940000002</c:v>
                </c:pt>
                <c:pt idx="984">
                  <c:v>4915.0598499999996</c:v>
                </c:pt>
                <c:pt idx="985">
                  <c:v>7624.63</c:v>
                </c:pt>
                <c:pt idx="986">
                  <c:v>8410.0468500000006</c:v>
                </c:pt>
                <c:pt idx="987">
                  <c:v>28340.188849999999</c:v>
                </c:pt>
                <c:pt idx="988">
                  <c:v>4518.8262500000001</c:v>
                </c:pt>
                <c:pt idx="989">
                  <c:v>14571.890799999999</c:v>
                </c:pt>
                <c:pt idx="990">
                  <c:v>3378.91</c:v>
                </c:pt>
                <c:pt idx="991">
                  <c:v>7144.86265</c:v>
                </c:pt>
                <c:pt idx="992">
                  <c:v>10118.424000000001</c:v>
                </c:pt>
                <c:pt idx="993">
                  <c:v>5484.4673000000003</c:v>
                </c:pt>
                <c:pt idx="994">
                  <c:v>16420.494549999999</c:v>
                </c:pt>
                <c:pt idx="995">
                  <c:v>7986.4752500000004</c:v>
                </c:pt>
                <c:pt idx="996">
                  <c:v>7418.5219999999999</c:v>
                </c:pt>
                <c:pt idx="997">
                  <c:v>13887.968500000001</c:v>
                </c:pt>
                <c:pt idx="998">
                  <c:v>6551.7501000000002</c:v>
                </c:pt>
                <c:pt idx="999">
                  <c:v>5267.8181500000001</c:v>
                </c:pt>
                <c:pt idx="1000">
                  <c:v>17361.766100000001</c:v>
                </c:pt>
                <c:pt idx="1001">
                  <c:v>34472.841</c:v>
                </c:pt>
                <c:pt idx="1002">
                  <c:v>1972.95</c:v>
                </c:pt>
                <c:pt idx="1003">
                  <c:v>21232.182260000001</c:v>
                </c:pt>
                <c:pt idx="1004">
                  <c:v>8627.5411000000004</c:v>
                </c:pt>
                <c:pt idx="1005">
                  <c:v>4433.3877000000002</c:v>
                </c:pt>
                <c:pt idx="1006">
                  <c:v>4438.2633999999998</c:v>
                </c:pt>
                <c:pt idx="1007">
                  <c:v>24915.220850000002</c:v>
                </c:pt>
                <c:pt idx="1008">
                  <c:v>23241.47453</c:v>
                </c:pt>
                <c:pt idx="1009">
                  <c:v>9957.7216000000008</c:v>
                </c:pt>
                <c:pt idx="1010">
                  <c:v>8269.0439999999999</c:v>
                </c:pt>
                <c:pt idx="1011">
                  <c:v>18767.737700000001</c:v>
                </c:pt>
                <c:pt idx="1012">
                  <c:v>36580.282160000002</c:v>
                </c:pt>
                <c:pt idx="1013">
                  <c:v>8765.2489999999998</c:v>
                </c:pt>
                <c:pt idx="1014">
                  <c:v>5383.5360000000001</c:v>
                </c:pt>
                <c:pt idx="1015">
                  <c:v>12124.992399999999</c:v>
                </c:pt>
                <c:pt idx="1016">
                  <c:v>2709.24395</c:v>
                </c:pt>
                <c:pt idx="1017">
                  <c:v>3987.9259999999999</c:v>
                </c:pt>
                <c:pt idx="1018">
                  <c:v>12495.290849999999</c:v>
                </c:pt>
                <c:pt idx="1019">
                  <c:v>26018.950519999999</c:v>
                </c:pt>
                <c:pt idx="1020">
                  <c:v>8798.5930000000008</c:v>
                </c:pt>
                <c:pt idx="1021">
                  <c:v>35595.589800000002</c:v>
                </c:pt>
                <c:pt idx="1022">
                  <c:v>42211.138200000001</c:v>
                </c:pt>
                <c:pt idx="1023">
                  <c:v>1711.0268000000001</c:v>
                </c:pt>
                <c:pt idx="1024">
                  <c:v>8569.8618000000006</c:v>
                </c:pt>
                <c:pt idx="1025">
                  <c:v>2020.1769999999999</c:v>
                </c:pt>
                <c:pt idx="1026">
                  <c:v>16450.894700000001</c:v>
                </c:pt>
                <c:pt idx="1027">
                  <c:v>21595.382290000001</c:v>
                </c:pt>
                <c:pt idx="1028">
                  <c:v>9850.4320000000007</c:v>
                </c:pt>
                <c:pt idx="1029">
                  <c:v>6877.9800999999998</c:v>
                </c:pt>
                <c:pt idx="1030">
                  <c:v>21677.283449999999</c:v>
                </c:pt>
                <c:pt idx="1031">
                  <c:v>44423.803</c:v>
                </c:pt>
                <c:pt idx="1032">
                  <c:v>4137.5227000000004</c:v>
                </c:pt>
                <c:pt idx="1033">
                  <c:v>13747.87235</c:v>
                </c:pt>
                <c:pt idx="1034">
                  <c:v>12950.0712</c:v>
                </c:pt>
                <c:pt idx="1035">
                  <c:v>12094.477999999999</c:v>
                </c:pt>
                <c:pt idx="1036">
                  <c:v>37484.4493</c:v>
                </c:pt>
                <c:pt idx="1037">
                  <c:v>39725.518049999999</c:v>
                </c:pt>
                <c:pt idx="1038">
                  <c:v>2250.8352</c:v>
                </c:pt>
                <c:pt idx="1039">
                  <c:v>22493.659640000002</c:v>
                </c:pt>
                <c:pt idx="1040">
                  <c:v>20234.854749999999</c:v>
                </c:pt>
                <c:pt idx="1041">
                  <c:v>1704.7001499999999</c:v>
                </c:pt>
                <c:pt idx="1042">
                  <c:v>33475.817150000003</c:v>
                </c:pt>
                <c:pt idx="1043">
                  <c:v>3161.4540000000002</c:v>
                </c:pt>
                <c:pt idx="1044">
                  <c:v>11394.065549999999</c:v>
                </c:pt>
                <c:pt idx="1045">
                  <c:v>21880.82</c:v>
                </c:pt>
                <c:pt idx="1046">
                  <c:v>7325.0482000000002</c:v>
                </c:pt>
                <c:pt idx="1047">
                  <c:v>44501.398200000003</c:v>
                </c:pt>
                <c:pt idx="1048">
                  <c:v>3594.17085</c:v>
                </c:pt>
                <c:pt idx="1049">
                  <c:v>39727.614000000001</c:v>
                </c:pt>
                <c:pt idx="1050">
                  <c:v>8023.1354499999998</c:v>
                </c:pt>
                <c:pt idx="1051">
                  <c:v>14394.5579</c:v>
                </c:pt>
                <c:pt idx="1052">
                  <c:v>9288.0267000000003</c:v>
                </c:pt>
                <c:pt idx="1053">
                  <c:v>25309.489000000001</c:v>
                </c:pt>
                <c:pt idx="1054">
                  <c:v>3353.4703</c:v>
                </c:pt>
                <c:pt idx="1055">
                  <c:v>10594.501550000001</c:v>
                </c:pt>
                <c:pt idx="1056">
                  <c:v>8277.5229999999992</c:v>
                </c:pt>
                <c:pt idx="1057">
                  <c:v>17929.303370000001</c:v>
                </c:pt>
                <c:pt idx="1058">
                  <c:v>2480.9791</c:v>
                </c:pt>
                <c:pt idx="1059">
                  <c:v>4462.7218000000003</c:v>
                </c:pt>
                <c:pt idx="1060">
                  <c:v>1981.5818999999999</c:v>
                </c:pt>
                <c:pt idx="1061">
                  <c:v>11554.223599999999</c:v>
                </c:pt>
                <c:pt idx="1062">
                  <c:v>48970.247600000002</c:v>
                </c:pt>
                <c:pt idx="1063">
                  <c:v>6548.1950500000003</c:v>
                </c:pt>
                <c:pt idx="1064">
                  <c:v>5708.8670000000002</c:v>
                </c:pt>
                <c:pt idx="1065">
                  <c:v>7045.4989999999998</c:v>
                </c:pt>
                <c:pt idx="1066">
                  <c:v>8978.1851000000006</c:v>
                </c:pt>
                <c:pt idx="1067">
                  <c:v>5757.41345</c:v>
                </c:pt>
                <c:pt idx="1068">
                  <c:v>14349.8544</c:v>
                </c:pt>
                <c:pt idx="1069">
                  <c:v>10928.849</c:v>
                </c:pt>
                <c:pt idx="1070">
                  <c:v>39871.704299999998</c:v>
                </c:pt>
                <c:pt idx="1071">
                  <c:v>13974.455550000001</c:v>
                </c:pt>
                <c:pt idx="1072">
                  <c:v>1909.52745</c:v>
                </c:pt>
                <c:pt idx="1073">
                  <c:v>12096.6512</c:v>
                </c:pt>
                <c:pt idx="1074">
                  <c:v>13204.28565</c:v>
                </c:pt>
                <c:pt idx="1075">
                  <c:v>4562.8420999999998</c:v>
                </c:pt>
                <c:pt idx="1076">
                  <c:v>8551.3469999999998</c:v>
                </c:pt>
                <c:pt idx="1077">
                  <c:v>2102.2647000000002</c:v>
                </c:pt>
                <c:pt idx="1078">
                  <c:v>34672.147199999999</c:v>
                </c:pt>
                <c:pt idx="1079">
                  <c:v>15161.5344</c:v>
                </c:pt>
                <c:pt idx="1080">
                  <c:v>11884.048580000001</c:v>
                </c:pt>
                <c:pt idx="1081">
                  <c:v>4454.40265</c:v>
                </c:pt>
                <c:pt idx="1082">
                  <c:v>5855.9025000000001</c:v>
                </c:pt>
                <c:pt idx="1083">
                  <c:v>4076.4969999999998</c:v>
                </c:pt>
                <c:pt idx="1084">
                  <c:v>15019.760050000001</c:v>
                </c:pt>
                <c:pt idx="1085">
                  <c:v>19023.259999999998</c:v>
                </c:pt>
                <c:pt idx="1086">
                  <c:v>10796.35025</c:v>
                </c:pt>
                <c:pt idx="1087">
                  <c:v>11353.2276</c:v>
                </c:pt>
                <c:pt idx="1088">
                  <c:v>9748.9105999999992</c:v>
                </c:pt>
                <c:pt idx="1089">
                  <c:v>10577.087</c:v>
                </c:pt>
                <c:pt idx="1090">
                  <c:v>41676.081100000003</c:v>
                </c:pt>
                <c:pt idx="1091">
                  <c:v>11286.538699999999</c:v>
                </c:pt>
                <c:pt idx="1092">
                  <c:v>3591.48</c:v>
                </c:pt>
                <c:pt idx="1093">
                  <c:v>33907.548000000003</c:v>
                </c:pt>
                <c:pt idx="1094">
                  <c:v>11299.343000000001</c:v>
                </c:pt>
                <c:pt idx="1095">
                  <c:v>4561.1885000000002</c:v>
                </c:pt>
                <c:pt idx="1096">
                  <c:v>44641.197399999997</c:v>
                </c:pt>
                <c:pt idx="1097">
                  <c:v>1674.6323</c:v>
                </c:pt>
                <c:pt idx="1098">
                  <c:v>23045.566159999998</c:v>
                </c:pt>
                <c:pt idx="1099">
                  <c:v>3227.1210999999998</c:v>
                </c:pt>
                <c:pt idx="1100">
                  <c:v>16776.304049999999</c:v>
                </c:pt>
                <c:pt idx="1101">
                  <c:v>11253.421</c:v>
                </c:pt>
                <c:pt idx="1102">
                  <c:v>3471.4096</c:v>
                </c:pt>
                <c:pt idx="1103">
                  <c:v>11363.2832</c:v>
                </c:pt>
                <c:pt idx="1104">
                  <c:v>20420.604650000001</c:v>
                </c:pt>
                <c:pt idx="1105">
                  <c:v>10338.9316</c:v>
                </c:pt>
                <c:pt idx="1106">
                  <c:v>8988.1587500000005</c:v>
                </c:pt>
                <c:pt idx="1107">
                  <c:v>10493.9458</c:v>
                </c:pt>
                <c:pt idx="1108">
                  <c:v>2904.0880000000002</c:v>
                </c:pt>
                <c:pt idx="1109">
                  <c:v>8605.3615000000009</c:v>
                </c:pt>
                <c:pt idx="1110">
                  <c:v>11512.405000000001</c:v>
                </c:pt>
                <c:pt idx="1111">
                  <c:v>41949.244100000004</c:v>
                </c:pt>
                <c:pt idx="1112">
                  <c:v>24180.933499999999</c:v>
                </c:pt>
                <c:pt idx="1113">
                  <c:v>5312.1698500000002</c:v>
                </c:pt>
                <c:pt idx="1114">
                  <c:v>2396.0958999999998</c:v>
                </c:pt>
                <c:pt idx="1115">
                  <c:v>10807.4863</c:v>
                </c:pt>
                <c:pt idx="1116">
                  <c:v>9222.4025999999994</c:v>
                </c:pt>
                <c:pt idx="1117">
                  <c:v>36124.573700000001</c:v>
                </c:pt>
                <c:pt idx="1118">
                  <c:v>38282.749499999998</c:v>
                </c:pt>
                <c:pt idx="1119">
                  <c:v>5693.4305000000004</c:v>
                </c:pt>
                <c:pt idx="1120">
                  <c:v>34166.273000000001</c:v>
                </c:pt>
                <c:pt idx="1121">
                  <c:v>8347.1643000000004</c:v>
                </c:pt>
                <c:pt idx="1122">
                  <c:v>46661.4424</c:v>
                </c:pt>
                <c:pt idx="1123">
                  <c:v>18903.491409999999</c:v>
                </c:pt>
                <c:pt idx="1124">
                  <c:v>40904.199500000002</c:v>
                </c:pt>
                <c:pt idx="1125">
                  <c:v>14254.608200000001</c:v>
                </c:pt>
                <c:pt idx="1126">
                  <c:v>10214.636</c:v>
                </c:pt>
                <c:pt idx="1127">
                  <c:v>5836.5204000000003</c:v>
                </c:pt>
                <c:pt idx="1128">
                  <c:v>14358.364369999999</c:v>
                </c:pt>
                <c:pt idx="1129">
                  <c:v>1728.8969999999999</c:v>
                </c:pt>
                <c:pt idx="1130">
                  <c:v>8582.3022999999994</c:v>
                </c:pt>
                <c:pt idx="1131">
                  <c:v>3693.4279999999999</c:v>
                </c:pt>
                <c:pt idx="1132">
                  <c:v>20709.020339999999</c:v>
                </c:pt>
                <c:pt idx="1133">
                  <c:v>9991.0376500000002</c:v>
                </c:pt>
                <c:pt idx="1134">
                  <c:v>19673.335729999999</c:v>
                </c:pt>
                <c:pt idx="1135">
                  <c:v>11085.586799999999</c:v>
                </c:pt>
                <c:pt idx="1136">
                  <c:v>7623.518</c:v>
                </c:pt>
                <c:pt idx="1137">
                  <c:v>3176.2876999999999</c:v>
                </c:pt>
                <c:pt idx="1138">
                  <c:v>3704.3544999999999</c:v>
                </c:pt>
                <c:pt idx="1139">
                  <c:v>36898.733079999998</c:v>
                </c:pt>
                <c:pt idx="1140">
                  <c:v>9048.0272999999997</c:v>
                </c:pt>
                <c:pt idx="1141">
                  <c:v>7954.5169999999998</c:v>
                </c:pt>
                <c:pt idx="1142">
                  <c:v>27117.993780000001</c:v>
                </c:pt>
                <c:pt idx="1143">
                  <c:v>6338.0756000000001</c:v>
                </c:pt>
                <c:pt idx="1144">
                  <c:v>9630.3970000000008</c:v>
                </c:pt>
                <c:pt idx="1145">
                  <c:v>11289.10925</c:v>
                </c:pt>
                <c:pt idx="1146">
                  <c:v>52590.829389999999</c:v>
                </c:pt>
                <c:pt idx="1147">
                  <c:v>2261.5688</c:v>
                </c:pt>
                <c:pt idx="1148">
                  <c:v>10791.96</c:v>
                </c:pt>
                <c:pt idx="1149">
                  <c:v>5979.7309999999998</c:v>
                </c:pt>
                <c:pt idx="1150">
                  <c:v>2203.7359499999998</c:v>
                </c:pt>
                <c:pt idx="1151">
                  <c:v>12235.8392</c:v>
                </c:pt>
                <c:pt idx="1152">
                  <c:v>40941.285400000001</c:v>
                </c:pt>
                <c:pt idx="1153">
                  <c:v>5630.4578499999998</c:v>
                </c:pt>
                <c:pt idx="1154">
                  <c:v>11015.1747</c:v>
                </c:pt>
                <c:pt idx="1155">
                  <c:v>7228.2156500000001</c:v>
                </c:pt>
                <c:pt idx="1156">
                  <c:v>39722.746200000001</c:v>
                </c:pt>
                <c:pt idx="1157">
                  <c:v>14426.073850000001</c:v>
                </c:pt>
                <c:pt idx="1158">
                  <c:v>2459.7201</c:v>
                </c:pt>
                <c:pt idx="1159">
                  <c:v>3989.8409999999999</c:v>
                </c:pt>
                <c:pt idx="1160">
                  <c:v>7727.2532000000001</c:v>
                </c:pt>
                <c:pt idx="1161">
                  <c:v>5124.1886999999997</c:v>
                </c:pt>
                <c:pt idx="1162">
                  <c:v>18963.171920000001</c:v>
                </c:pt>
                <c:pt idx="1163">
                  <c:v>2200.8308499999998</c:v>
                </c:pt>
                <c:pt idx="1164">
                  <c:v>7153.5538999999999</c:v>
                </c:pt>
                <c:pt idx="1165">
                  <c:v>5227.9887500000004</c:v>
                </c:pt>
                <c:pt idx="1166">
                  <c:v>10982.5013</c:v>
                </c:pt>
                <c:pt idx="1167">
                  <c:v>4529.4769999999999</c:v>
                </c:pt>
                <c:pt idx="1168">
                  <c:v>4670.6400000000003</c:v>
                </c:pt>
                <c:pt idx="1169">
                  <c:v>6112.3529500000004</c:v>
                </c:pt>
                <c:pt idx="1170">
                  <c:v>17178.682400000002</c:v>
                </c:pt>
                <c:pt idx="1171">
                  <c:v>22478.6</c:v>
                </c:pt>
                <c:pt idx="1172">
                  <c:v>11093.6229</c:v>
                </c:pt>
                <c:pt idx="1173">
                  <c:v>6457.8433999999997</c:v>
                </c:pt>
                <c:pt idx="1174">
                  <c:v>4433.9159</c:v>
                </c:pt>
                <c:pt idx="1175">
                  <c:v>2154.3609999999999</c:v>
                </c:pt>
                <c:pt idx="1176">
                  <c:v>23887.662700000001</c:v>
                </c:pt>
                <c:pt idx="1177">
                  <c:v>6496.8860000000004</c:v>
                </c:pt>
                <c:pt idx="1178">
                  <c:v>2899.4893499999998</c:v>
                </c:pt>
                <c:pt idx="1179">
                  <c:v>19350.368900000001</c:v>
                </c:pt>
                <c:pt idx="1180">
                  <c:v>7650.7737500000003</c:v>
                </c:pt>
                <c:pt idx="1181">
                  <c:v>2850.6837500000001</c:v>
                </c:pt>
                <c:pt idx="1182">
                  <c:v>2632.9920000000002</c:v>
                </c:pt>
                <c:pt idx="1183">
                  <c:v>9447.3824000000004</c:v>
                </c:pt>
                <c:pt idx="1184">
                  <c:v>18328.238099999999</c:v>
                </c:pt>
                <c:pt idx="1185">
                  <c:v>8603.8233999999993</c:v>
                </c:pt>
                <c:pt idx="1186">
                  <c:v>37465.34375</c:v>
                </c:pt>
                <c:pt idx="1187">
                  <c:v>13844.797200000001</c:v>
                </c:pt>
                <c:pt idx="1188">
                  <c:v>21771.3423</c:v>
                </c:pt>
                <c:pt idx="1189">
                  <c:v>13126.677449999999</c:v>
                </c:pt>
                <c:pt idx="1190">
                  <c:v>5327.4002499999997</c:v>
                </c:pt>
                <c:pt idx="1191">
                  <c:v>13725.47184</c:v>
                </c:pt>
                <c:pt idx="1192">
                  <c:v>13019.161050000001</c:v>
                </c:pt>
                <c:pt idx="1193">
                  <c:v>8671.1912499999999</c:v>
                </c:pt>
                <c:pt idx="1194">
                  <c:v>4134.0824499999999</c:v>
                </c:pt>
                <c:pt idx="1195">
                  <c:v>18838.703659999999</c:v>
                </c:pt>
                <c:pt idx="1196">
                  <c:v>33307.550799999997</c:v>
                </c:pt>
                <c:pt idx="1197">
                  <c:v>5699.8374999999996</c:v>
                </c:pt>
                <c:pt idx="1198">
                  <c:v>6393.6034499999996</c:v>
                </c:pt>
                <c:pt idx="1199">
                  <c:v>4934.7049999999999</c:v>
                </c:pt>
                <c:pt idx="1200">
                  <c:v>6198.7518</c:v>
                </c:pt>
                <c:pt idx="1201">
                  <c:v>8733.2292500000003</c:v>
                </c:pt>
                <c:pt idx="1202">
                  <c:v>2055.3249000000001</c:v>
                </c:pt>
                <c:pt idx="1203">
                  <c:v>9964.06</c:v>
                </c:pt>
                <c:pt idx="1204">
                  <c:v>18223.4512</c:v>
                </c:pt>
                <c:pt idx="1205">
                  <c:v>5116.5003999999999</c:v>
                </c:pt>
                <c:pt idx="1206">
                  <c:v>36910.608030000003</c:v>
                </c:pt>
                <c:pt idx="1207">
                  <c:v>38415.474000000002</c:v>
                </c:pt>
                <c:pt idx="1208">
                  <c:v>20296.863450000001</c:v>
                </c:pt>
                <c:pt idx="1209">
                  <c:v>12347.172</c:v>
                </c:pt>
                <c:pt idx="1210">
                  <c:v>5373.3642499999996</c:v>
                </c:pt>
                <c:pt idx="1211">
                  <c:v>23563.016179999999</c:v>
                </c:pt>
                <c:pt idx="1212">
                  <c:v>1702.4553000000001</c:v>
                </c:pt>
                <c:pt idx="1213">
                  <c:v>10806.839</c:v>
                </c:pt>
                <c:pt idx="1214">
                  <c:v>3956.0714499999999</c:v>
                </c:pt>
                <c:pt idx="1215">
                  <c:v>12890.057650000001</c:v>
                </c:pt>
                <c:pt idx="1216">
                  <c:v>5415.6611999999996</c:v>
                </c:pt>
                <c:pt idx="1217">
                  <c:v>4058.1161000000002</c:v>
                </c:pt>
                <c:pt idx="1218">
                  <c:v>41661.601999999999</c:v>
                </c:pt>
                <c:pt idx="1219">
                  <c:v>7537.1638999999996</c:v>
                </c:pt>
                <c:pt idx="1220">
                  <c:v>4718.2035500000002</c:v>
                </c:pt>
                <c:pt idx="1221">
                  <c:v>6593.5083000000004</c:v>
                </c:pt>
                <c:pt idx="1222">
                  <c:v>8442.6669999999995</c:v>
                </c:pt>
                <c:pt idx="1223">
                  <c:v>26125.674770000001</c:v>
                </c:pt>
                <c:pt idx="1224">
                  <c:v>6858.4795999999997</c:v>
                </c:pt>
                <c:pt idx="1225">
                  <c:v>4795.6567999999997</c:v>
                </c:pt>
                <c:pt idx="1226">
                  <c:v>6640.5448500000002</c:v>
                </c:pt>
                <c:pt idx="1227">
                  <c:v>7162.0122000000001</c:v>
                </c:pt>
                <c:pt idx="1228">
                  <c:v>10594.225700000001</c:v>
                </c:pt>
                <c:pt idx="1229">
                  <c:v>11938.255950000001</c:v>
                </c:pt>
                <c:pt idx="1230">
                  <c:v>60021.398970000002</c:v>
                </c:pt>
                <c:pt idx="1231">
                  <c:v>20167.336029999999</c:v>
                </c:pt>
                <c:pt idx="1232">
                  <c:v>12479.70895</c:v>
                </c:pt>
                <c:pt idx="1233">
                  <c:v>11345.519</c:v>
                </c:pt>
                <c:pt idx="1234">
                  <c:v>8515.7587000000003</c:v>
                </c:pt>
                <c:pt idx="1235">
                  <c:v>2699.56835</c:v>
                </c:pt>
                <c:pt idx="1236">
                  <c:v>14449.8544</c:v>
                </c:pt>
                <c:pt idx="1237">
                  <c:v>12224.350850000001</c:v>
                </c:pt>
                <c:pt idx="1238">
                  <c:v>6985.50695</c:v>
                </c:pt>
                <c:pt idx="1239">
                  <c:v>3238.4357</c:v>
                </c:pt>
                <c:pt idx="1240">
                  <c:v>47269.853999999999</c:v>
                </c:pt>
                <c:pt idx="1241">
                  <c:v>49577.662400000001</c:v>
                </c:pt>
                <c:pt idx="1242">
                  <c:v>4296.2712000000001</c:v>
                </c:pt>
                <c:pt idx="1243">
                  <c:v>3171.6149</c:v>
                </c:pt>
                <c:pt idx="1244">
                  <c:v>1135.9407000000001</c:v>
                </c:pt>
                <c:pt idx="1245">
                  <c:v>5615.3689999999997</c:v>
                </c:pt>
                <c:pt idx="1246">
                  <c:v>9101.7980000000007</c:v>
                </c:pt>
                <c:pt idx="1247">
                  <c:v>6059.1729999999998</c:v>
                </c:pt>
                <c:pt idx="1248">
                  <c:v>1633.9618</c:v>
                </c:pt>
                <c:pt idx="1249">
                  <c:v>37607.527699999999</c:v>
                </c:pt>
                <c:pt idx="1250">
                  <c:v>18648.421699999999</c:v>
                </c:pt>
                <c:pt idx="1251">
                  <c:v>1241.5650000000001</c:v>
                </c:pt>
                <c:pt idx="1252">
                  <c:v>16232.847</c:v>
                </c:pt>
                <c:pt idx="1253">
                  <c:v>15828.82173</c:v>
                </c:pt>
                <c:pt idx="1254">
                  <c:v>4415.1588000000002</c:v>
                </c:pt>
                <c:pt idx="1255">
                  <c:v>6474.0129999999999</c:v>
                </c:pt>
                <c:pt idx="1256">
                  <c:v>11436.738149999999</c:v>
                </c:pt>
                <c:pt idx="1257">
                  <c:v>11305.93455</c:v>
                </c:pt>
                <c:pt idx="1258">
                  <c:v>30063.580549999999</c:v>
                </c:pt>
                <c:pt idx="1259">
                  <c:v>10197.772199999999</c:v>
                </c:pt>
                <c:pt idx="1260">
                  <c:v>4544.2348000000002</c:v>
                </c:pt>
                <c:pt idx="1261">
                  <c:v>3277.1610000000001</c:v>
                </c:pt>
                <c:pt idx="1262">
                  <c:v>6770.1925000000001</c:v>
                </c:pt>
                <c:pt idx="1263">
                  <c:v>7337.7479999999996</c:v>
                </c:pt>
                <c:pt idx="1264">
                  <c:v>10370.912549999999</c:v>
                </c:pt>
                <c:pt idx="1265">
                  <c:v>26926.5144</c:v>
                </c:pt>
                <c:pt idx="1266">
                  <c:v>10704.47</c:v>
                </c:pt>
                <c:pt idx="1267">
                  <c:v>34254.053350000002</c:v>
                </c:pt>
                <c:pt idx="1268">
                  <c:v>1880.4870000000001</c:v>
                </c:pt>
                <c:pt idx="1269">
                  <c:v>8615.2999999999993</c:v>
                </c:pt>
                <c:pt idx="1270">
                  <c:v>3292.5298499999999</c:v>
                </c:pt>
                <c:pt idx="1271">
                  <c:v>3021.80915</c:v>
                </c:pt>
                <c:pt idx="1272">
                  <c:v>14478.33015</c:v>
                </c:pt>
                <c:pt idx="1273">
                  <c:v>4747.0528999999997</c:v>
                </c:pt>
                <c:pt idx="1274">
                  <c:v>17043.341400000001</c:v>
                </c:pt>
                <c:pt idx="1275">
                  <c:v>10959.33</c:v>
                </c:pt>
                <c:pt idx="1276">
                  <c:v>2741.9479999999999</c:v>
                </c:pt>
                <c:pt idx="1277">
                  <c:v>4357.0436499999996</c:v>
                </c:pt>
                <c:pt idx="1278">
                  <c:v>22462.043750000001</c:v>
                </c:pt>
                <c:pt idx="1279">
                  <c:v>4189.1130999999996</c:v>
                </c:pt>
                <c:pt idx="1280">
                  <c:v>8283.6807000000008</c:v>
                </c:pt>
                <c:pt idx="1281">
                  <c:v>24535.698550000001</c:v>
                </c:pt>
                <c:pt idx="1282">
                  <c:v>14283.4594</c:v>
                </c:pt>
                <c:pt idx="1283">
                  <c:v>1720.3536999999999</c:v>
                </c:pt>
                <c:pt idx="1284">
                  <c:v>47403.88</c:v>
                </c:pt>
                <c:pt idx="1285">
                  <c:v>8534.6718000000001</c:v>
                </c:pt>
                <c:pt idx="1286">
                  <c:v>3732.6251000000002</c:v>
                </c:pt>
                <c:pt idx="1287">
                  <c:v>5472.4489999999996</c:v>
                </c:pt>
                <c:pt idx="1288">
                  <c:v>38344.565999999999</c:v>
                </c:pt>
                <c:pt idx="1289">
                  <c:v>7147.4727999999996</c:v>
                </c:pt>
                <c:pt idx="1290">
                  <c:v>7133.9025000000001</c:v>
                </c:pt>
                <c:pt idx="1291">
                  <c:v>34828.654000000002</c:v>
                </c:pt>
                <c:pt idx="1292">
                  <c:v>1515.3449000000001</c:v>
                </c:pt>
                <c:pt idx="1293">
                  <c:v>9301.8935500000007</c:v>
                </c:pt>
                <c:pt idx="1294">
                  <c:v>11931.125249999999</c:v>
                </c:pt>
                <c:pt idx="1295">
                  <c:v>1964.78</c:v>
                </c:pt>
                <c:pt idx="1296">
                  <c:v>1708.9257500000001</c:v>
                </c:pt>
                <c:pt idx="1297">
                  <c:v>4340.4408999999996</c:v>
                </c:pt>
                <c:pt idx="1298">
                  <c:v>5261.4694499999996</c:v>
                </c:pt>
                <c:pt idx="1299">
                  <c:v>2710.8285500000002</c:v>
                </c:pt>
                <c:pt idx="1300">
                  <c:v>62592.873090000001</c:v>
                </c:pt>
                <c:pt idx="1301">
                  <c:v>46718.163249999998</c:v>
                </c:pt>
                <c:pt idx="1302">
                  <c:v>3208.7869999999998</c:v>
                </c:pt>
                <c:pt idx="1303">
                  <c:v>37829.724199999997</c:v>
                </c:pt>
                <c:pt idx="1304">
                  <c:v>21259.377949999998</c:v>
                </c:pt>
                <c:pt idx="1305">
                  <c:v>2464.6188000000002</c:v>
                </c:pt>
                <c:pt idx="1306">
                  <c:v>16115.3045</c:v>
                </c:pt>
                <c:pt idx="1307">
                  <c:v>21472.478800000001</c:v>
                </c:pt>
                <c:pt idx="1308">
                  <c:v>33900.652999999998</c:v>
                </c:pt>
                <c:pt idx="1309">
                  <c:v>6875.9610000000002</c:v>
                </c:pt>
                <c:pt idx="1310">
                  <c:v>6940.90985</c:v>
                </c:pt>
                <c:pt idx="1311">
                  <c:v>4571.4130500000001</c:v>
                </c:pt>
                <c:pt idx="1312">
                  <c:v>4536.259</c:v>
                </c:pt>
                <c:pt idx="1313">
                  <c:v>36397.576000000001</c:v>
                </c:pt>
                <c:pt idx="1314">
                  <c:v>18765.87545</c:v>
                </c:pt>
                <c:pt idx="1315">
                  <c:v>11272.331389999999</c:v>
                </c:pt>
                <c:pt idx="1316">
                  <c:v>1731.6769999999999</c:v>
                </c:pt>
                <c:pt idx="1317">
                  <c:v>1163.4627</c:v>
                </c:pt>
                <c:pt idx="1318">
                  <c:v>19496.71917</c:v>
                </c:pt>
                <c:pt idx="1319">
                  <c:v>7201.7008500000002</c:v>
                </c:pt>
                <c:pt idx="1320">
                  <c:v>5425.0233500000004</c:v>
                </c:pt>
                <c:pt idx="1321">
                  <c:v>28101.333050000001</c:v>
                </c:pt>
                <c:pt idx="1322">
                  <c:v>12981.3457</c:v>
                </c:pt>
                <c:pt idx="1323">
                  <c:v>43896.376300000004</c:v>
                </c:pt>
                <c:pt idx="1324">
                  <c:v>4239.8926499999998</c:v>
                </c:pt>
                <c:pt idx="1325">
                  <c:v>13143.336649999999</c:v>
                </c:pt>
                <c:pt idx="1326">
                  <c:v>7050.0213000000003</c:v>
                </c:pt>
                <c:pt idx="1327">
                  <c:v>9377.9046999999991</c:v>
                </c:pt>
                <c:pt idx="1328">
                  <c:v>22395.74424</c:v>
                </c:pt>
                <c:pt idx="1329">
                  <c:v>10325.206</c:v>
                </c:pt>
                <c:pt idx="1330">
                  <c:v>12629.1656</c:v>
                </c:pt>
                <c:pt idx="1331">
                  <c:v>10795.937330000001</c:v>
                </c:pt>
                <c:pt idx="1332">
                  <c:v>11411.684999999999</c:v>
                </c:pt>
                <c:pt idx="1333">
                  <c:v>10600.5483</c:v>
                </c:pt>
                <c:pt idx="1334">
                  <c:v>2205.9807999999998</c:v>
                </c:pt>
                <c:pt idx="1335">
                  <c:v>1629.8335</c:v>
                </c:pt>
                <c:pt idx="1336">
                  <c:v>2007.9449999999999</c:v>
                </c:pt>
                <c:pt idx="1337">
                  <c:v>29141.3603</c:v>
                </c:pt>
              </c:numCache>
            </c:numRef>
          </c:yVal>
          <c:smooth val="0"/>
          <c:extLst>
            <c:ext xmlns:c16="http://schemas.microsoft.com/office/drawing/2014/chart" uri="{C3380CC4-5D6E-409C-BE32-E72D297353CC}">
              <c16:uniqueId val="{00000001-927F-4B54-9B8F-02265D107F1E}"/>
            </c:ext>
          </c:extLst>
        </c:ser>
        <c:ser>
          <c:idx val="1"/>
          <c:order val="1"/>
          <c:tx>
            <c:strRef>
              <c:f>insurance!$S$1</c:f>
              <c:strCache>
                <c:ptCount val="1"/>
                <c:pt idx="0">
                  <c:v> Correlation Analysis</c:v>
                </c:pt>
              </c:strCache>
            </c:strRef>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insurance!$C$2:$C$1339</c:f>
              <c:numCache>
                <c:formatCode>General</c:formatCode>
                <c:ptCount val="1338"/>
                <c:pt idx="0">
                  <c:v>27.9</c:v>
                </c:pt>
                <c:pt idx="1">
                  <c:v>33.770000000000003</c:v>
                </c:pt>
                <c:pt idx="2">
                  <c:v>33</c:v>
                </c:pt>
                <c:pt idx="3">
                  <c:v>22.704999999999998</c:v>
                </c:pt>
                <c:pt idx="4">
                  <c:v>28.88</c:v>
                </c:pt>
                <c:pt idx="5">
                  <c:v>25.74</c:v>
                </c:pt>
                <c:pt idx="6">
                  <c:v>33.44</c:v>
                </c:pt>
                <c:pt idx="7">
                  <c:v>27.74</c:v>
                </c:pt>
                <c:pt idx="8">
                  <c:v>29.83</c:v>
                </c:pt>
                <c:pt idx="9">
                  <c:v>25.84</c:v>
                </c:pt>
                <c:pt idx="10">
                  <c:v>26.22</c:v>
                </c:pt>
                <c:pt idx="11">
                  <c:v>26.29</c:v>
                </c:pt>
                <c:pt idx="12">
                  <c:v>34.4</c:v>
                </c:pt>
                <c:pt idx="13">
                  <c:v>39.82</c:v>
                </c:pt>
                <c:pt idx="14">
                  <c:v>42.13</c:v>
                </c:pt>
                <c:pt idx="15">
                  <c:v>24.6</c:v>
                </c:pt>
                <c:pt idx="16">
                  <c:v>30.78</c:v>
                </c:pt>
                <c:pt idx="17">
                  <c:v>23.844999999999999</c:v>
                </c:pt>
                <c:pt idx="18">
                  <c:v>40.299999999999997</c:v>
                </c:pt>
                <c:pt idx="19">
                  <c:v>35.299999999999997</c:v>
                </c:pt>
                <c:pt idx="20">
                  <c:v>36.005000000000003</c:v>
                </c:pt>
                <c:pt idx="21">
                  <c:v>32.4</c:v>
                </c:pt>
                <c:pt idx="22">
                  <c:v>34.1</c:v>
                </c:pt>
                <c:pt idx="23">
                  <c:v>31.92</c:v>
                </c:pt>
                <c:pt idx="24">
                  <c:v>28.024999999999999</c:v>
                </c:pt>
                <c:pt idx="25">
                  <c:v>27.72</c:v>
                </c:pt>
                <c:pt idx="26">
                  <c:v>23.085000000000001</c:v>
                </c:pt>
                <c:pt idx="27">
                  <c:v>32.774999999999999</c:v>
                </c:pt>
                <c:pt idx="28">
                  <c:v>17.385000000000002</c:v>
                </c:pt>
                <c:pt idx="29">
                  <c:v>36.299999999999997</c:v>
                </c:pt>
                <c:pt idx="30">
                  <c:v>35.6</c:v>
                </c:pt>
                <c:pt idx="31">
                  <c:v>26.315000000000001</c:v>
                </c:pt>
                <c:pt idx="32">
                  <c:v>28.6</c:v>
                </c:pt>
                <c:pt idx="33">
                  <c:v>28.31</c:v>
                </c:pt>
                <c:pt idx="34">
                  <c:v>36.4</c:v>
                </c:pt>
                <c:pt idx="35">
                  <c:v>20.425000000000001</c:v>
                </c:pt>
                <c:pt idx="36">
                  <c:v>32.965000000000003</c:v>
                </c:pt>
                <c:pt idx="37">
                  <c:v>20.8</c:v>
                </c:pt>
                <c:pt idx="38">
                  <c:v>36.67</c:v>
                </c:pt>
                <c:pt idx="39">
                  <c:v>39.9</c:v>
                </c:pt>
                <c:pt idx="40">
                  <c:v>26.6</c:v>
                </c:pt>
                <c:pt idx="41">
                  <c:v>36.630000000000003</c:v>
                </c:pt>
                <c:pt idx="42">
                  <c:v>21.78</c:v>
                </c:pt>
                <c:pt idx="43">
                  <c:v>30.8</c:v>
                </c:pt>
                <c:pt idx="44">
                  <c:v>37.049999999999997</c:v>
                </c:pt>
                <c:pt idx="45">
                  <c:v>37.299999999999997</c:v>
                </c:pt>
                <c:pt idx="46">
                  <c:v>38.664999999999999</c:v>
                </c:pt>
                <c:pt idx="47">
                  <c:v>34.770000000000003</c:v>
                </c:pt>
                <c:pt idx="48">
                  <c:v>24.53</c:v>
                </c:pt>
                <c:pt idx="49">
                  <c:v>35.200000000000003</c:v>
                </c:pt>
                <c:pt idx="50">
                  <c:v>35.625</c:v>
                </c:pt>
                <c:pt idx="51">
                  <c:v>33.630000000000003</c:v>
                </c:pt>
                <c:pt idx="52">
                  <c:v>28</c:v>
                </c:pt>
                <c:pt idx="53">
                  <c:v>34.43</c:v>
                </c:pt>
                <c:pt idx="54">
                  <c:v>28.69</c:v>
                </c:pt>
                <c:pt idx="55">
                  <c:v>36.954999999999998</c:v>
                </c:pt>
                <c:pt idx="56">
                  <c:v>31.824999999999999</c:v>
                </c:pt>
                <c:pt idx="57">
                  <c:v>31.68</c:v>
                </c:pt>
                <c:pt idx="58">
                  <c:v>22.88</c:v>
                </c:pt>
                <c:pt idx="59">
                  <c:v>37.335000000000001</c:v>
                </c:pt>
                <c:pt idx="60">
                  <c:v>27.36</c:v>
                </c:pt>
                <c:pt idx="61">
                  <c:v>33.659999999999997</c:v>
                </c:pt>
                <c:pt idx="62">
                  <c:v>24.7</c:v>
                </c:pt>
                <c:pt idx="63">
                  <c:v>25.934999999999999</c:v>
                </c:pt>
                <c:pt idx="64">
                  <c:v>22.42</c:v>
                </c:pt>
                <c:pt idx="65">
                  <c:v>28.9</c:v>
                </c:pt>
                <c:pt idx="66">
                  <c:v>39.1</c:v>
                </c:pt>
                <c:pt idx="67">
                  <c:v>26.315000000000001</c:v>
                </c:pt>
                <c:pt idx="68">
                  <c:v>36.19</c:v>
                </c:pt>
                <c:pt idx="69">
                  <c:v>23.98</c:v>
                </c:pt>
                <c:pt idx="70">
                  <c:v>24.75</c:v>
                </c:pt>
                <c:pt idx="71">
                  <c:v>28.5</c:v>
                </c:pt>
                <c:pt idx="72">
                  <c:v>28.1</c:v>
                </c:pt>
                <c:pt idx="73">
                  <c:v>32.01</c:v>
                </c:pt>
                <c:pt idx="74">
                  <c:v>27.4</c:v>
                </c:pt>
                <c:pt idx="75">
                  <c:v>34.01</c:v>
                </c:pt>
                <c:pt idx="76">
                  <c:v>29.59</c:v>
                </c:pt>
                <c:pt idx="77">
                  <c:v>35.53</c:v>
                </c:pt>
                <c:pt idx="78">
                  <c:v>39.805</c:v>
                </c:pt>
                <c:pt idx="79">
                  <c:v>32.965000000000003</c:v>
                </c:pt>
                <c:pt idx="80">
                  <c:v>26.885000000000002</c:v>
                </c:pt>
                <c:pt idx="81">
                  <c:v>38.284999999999997</c:v>
                </c:pt>
                <c:pt idx="82">
                  <c:v>37.619999999999997</c:v>
                </c:pt>
                <c:pt idx="83">
                  <c:v>41.23</c:v>
                </c:pt>
                <c:pt idx="84">
                  <c:v>34.799999999999997</c:v>
                </c:pt>
                <c:pt idx="85">
                  <c:v>22.895</c:v>
                </c:pt>
                <c:pt idx="86">
                  <c:v>31.16</c:v>
                </c:pt>
                <c:pt idx="87">
                  <c:v>27.2</c:v>
                </c:pt>
                <c:pt idx="88">
                  <c:v>27.74</c:v>
                </c:pt>
                <c:pt idx="89">
                  <c:v>26.98</c:v>
                </c:pt>
                <c:pt idx="90">
                  <c:v>39.49</c:v>
                </c:pt>
                <c:pt idx="91">
                  <c:v>24.795000000000002</c:v>
                </c:pt>
                <c:pt idx="92">
                  <c:v>29.83</c:v>
                </c:pt>
                <c:pt idx="93">
                  <c:v>34.770000000000003</c:v>
                </c:pt>
                <c:pt idx="94">
                  <c:v>31.3</c:v>
                </c:pt>
                <c:pt idx="95">
                  <c:v>37.619999999999997</c:v>
                </c:pt>
                <c:pt idx="96">
                  <c:v>30.8</c:v>
                </c:pt>
                <c:pt idx="97">
                  <c:v>38.28</c:v>
                </c:pt>
                <c:pt idx="98">
                  <c:v>19.95</c:v>
                </c:pt>
                <c:pt idx="99">
                  <c:v>19.3</c:v>
                </c:pt>
                <c:pt idx="100">
                  <c:v>31.6</c:v>
                </c:pt>
                <c:pt idx="101">
                  <c:v>25.46</c:v>
                </c:pt>
                <c:pt idx="102">
                  <c:v>30.114999999999998</c:v>
                </c:pt>
                <c:pt idx="103">
                  <c:v>29.92</c:v>
                </c:pt>
                <c:pt idx="104">
                  <c:v>27.5</c:v>
                </c:pt>
                <c:pt idx="105">
                  <c:v>28.024999999999999</c:v>
                </c:pt>
                <c:pt idx="106">
                  <c:v>28.4</c:v>
                </c:pt>
                <c:pt idx="107">
                  <c:v>30.875</c:v>
                </c:pt>
                <c:pt idx="108">
                  <c:v>27.94</c:v>
                </c:pt>
                <c:pt idx="109">
                  <c:v>35.090000000000003</c:v>
                </c:pt>
                <c:pt idx="110">
                  <c:v>33.630000000000003</c:v>
                </c:pt>
                <c:pt idx="111">
                  <c:v>29.7</c:v>
                </c:pt>
                <c:pt idx="112">
                  <c:v>30.8</c:v>
                </c:pt>
                <c:pt idx="113">
                  <c:v>35.72</c:v>
                </c:pt>
                <c:pt idx="114">
                  <c:v>32.204999999999998</c:v>
                </c:pt>
                <c:pt idx="115">
                  <c:v>28.594999999999999</c:v>
                </c:pt>
                <c:pt idx="116">
                  <c:v>49.06</c:v>
                </c:pt>
                <c:pt idx="117">
                  <c:v>27.94</c:v>
                </c:pt>
                <c:pt idx="118">
                  <c:v>27.17</c:v>
                </c:pt>
                <c:pt idx="119">
                  <c:v>23.37</c:v>
                </c:pt>
                <c:pt idx="120">
                  <c:v>37.1</c:v>
                </c:pt>
                <c:pt idx="121">
                  <c:v>23.75</c:v>
                </c:pt>
                <c:pt idx="122">
                  <c:v>28.975000000000001</c:v>
                </c:pt>
                <c:pt idx="123">
                  <c:v>31.35</c:v>
                </c:pt>
                <c:pt idx="124">
                  <c:v>33.914999999999999</c:v>
                </c:pt>
                <c:pt idx="125">
                  <c:v>28.785</c:v>
                </c:pt>
                <c:pt idx="126">
                  <c:v>28.3</c:v>
                </c:pt>
                <c:pt idx="127">
                  <c:v>37.4</c:v>
                </c:pt>
                <c:pt idx="128">
                  <c:v>17.765000000000001</c:v>
                </c:pt>
                <c:pt idx="129">
                  <c:v>34.700000000000003</c:v>
                </c:pt>
                <c:pt idx="130">
                  <c:v>26.504999999999999</c:v>
                </c:pt>
                <c:pt idx="131">
                  <c:v>22.04</c:v>
                </c:pt>
                <c:pt idx="132">
                  <c:v>35.9</c:v>
                </c:pt>
                <c:pt idx="133">
                  <c:v>25.555</c:v>
                </c:pt>
                <c:pt idx="134">
                  <c:v>28.785</c:v>
                </c:pt>
                <c:pt idx="135">
                  <c:v>28.05</c:v>
                </c:pt>
                <c:pt idx="136">
                  <c:v>34.1</c:v>
                </c:pt>
                <c:pt idx="137">
                  <c:v>25.175000000000001</c:v>
                </c:pt>
                <c:pt idx="138">
                  <c:v>31.9</c:v>
                </c:pt>
                <c:pt idx="139">
                  <c:v>36</c:v>
                </c:pt>
                <c:pt idx="140">
                  <c:v>22.42</c:v>
                </c:pt>
                <c:pt idx="141">
                  <c:v>32.49</c:v>
                </c:pt>
                <c:pt idx="142">
                  <c:v>25.3</c:v>
                </c:pt>
                <c:pt idx="143">
                  <c:v>29.734999999999999</c:v>
                </c:pt>
                <c:pt idx="144">
                  <c:v>28.69</c:v>
                </c:pt>
                <c:pt idx="145">
                  <c:v>38.83</c:v>
                </c:pt>
                <c:pt idx="146">
                  <c:v>30.495000000000001</c:v>
                </c:pt>
                <c:pt idx="147">
                  <c:v>37.729999999999997</c:v>
                </c:pt>
                <c:pt idx="148">
                  <c:v>37.43</c:v>
                </c:pt>
                <c:pt idx="149">
                  <c:v>28.4</c:v>
                </c:pt>
                <c:pt idx="150">
                  <c:v>24.13</c:v>
                </c:pt>
                <c:pt idx="151">
                  <c:v>29.7</c:v>
                </c:pt>
                <c:pt idx="152">
                  <c:v>37.145000000000003</c:v>
                </c:pt>
                <c:pt idx="153">
                  <c:v>23.37</c:v>
                </c:pt>
                <c:pt idx="154">
                  <c:v>25.46</c:v>
                </c:pt>
                <c:pt idx="155">
                  <c:v>39.520000000000003</c:v>
                </c:pt>
                <c:pt idx="156">
                  <c:v>24.42</c:v>
                </c:pt>
                <c:pt idx="157">
                  <c:v>25.175000000000001</c:v>
                </c:pt>
                <c:pt idx="158">
                  <c:v>35.53</c:v>
                </c:pt>
                <c:pt idx="159">
                  <c:v>27.83</c:v>
                </c:pt>
                <c:pt idx="160">
                  <c:v>26.6</c:v>
                </c:pt>
                <c:pt idx="161">
                  <c:v>36.85</c:v>
                </c:pt>
                <c:pt idx="162">
                  <c:v>39.6</c:v>
                </c:pt>
                <c:pt idx="163">
                  <c:v>29.8</c:v>
                </c:pt>
                <c:pt idx="164">
                  <c:v>29.64</c:v>
                </c:pt>
                <c:pt idx="165">
                  <c:v>28.215</c:v>
                </c:pt>
                <c:pt idx="166">
                  <c:v>37</c:v>
                </c:pt>
                <c:pt idx="167">
                  <c:v>33.155000000000001</c:v>
                </c:pt>
                <c:pt idx="168">
                  <c:v>31.824999999999999</c:v>
                </c:pt>
                <c:pt idx="169">
                  <c:v>18.905000000000001</c:v>
                </c:pt>
                <c:pt idx="170">
                  <c:v>41.47</c:v>
                </c:pt>
                <c:pt idx="171">
                  <c:v>30.3</c:v>
                </c:pt>
                <c:pt idx="172">
                  <c:v>15.96</c:v>
                </c:pt>
                <c:pt idx="173">
                  <c:v>34.799999999999997</c:v>
                </c:pt>
                <c:pt idx="174">
                  <c:v>33.344999999999999</c:v>
                </c:pt>
                <c:pt idx="175">
                  <c:v>37.700000000000003</c:v>
                </c:pt>
                <c:pt idx="176">
                  <c:v>27.835000000000001</c:v>
                </c:pt>
                <c:pt idx="177">
                  <c:v>29.2</c:v>
                </c:pt>
                <c:pt idx="178">
                  <c:v>28.9</c:v>
                </c:pt>
                <c:pt idx="179">
                  <c:v>33.155000000000001</c:v>
                </c:pt>
                <c:pt idx="180">
                  <c:v>28.594999999999999</c:v>
                </c:pt>
                <c:pt idx="181">
                  <c:v>38.28</c:v>
                </c:pt>
                <c:pt idx="182">
                  <c:v>19.95</c:v>
                </c:pt>
                <c:pt idx="183">
                  <c:v>26.41</c:v>
                </c:pt>
                <c:pt idx="184">
                  <c:v>30.69</c:v>
                </c:pt>
                <c:pt idx="185">
                  <c:v>41.895000000000003</c:v>
                </c:pt>
                <c:pt idx="186">
                  <c:v>29.92</c:v>
                </c:pt>
                <c:pt idx="187">
                  <c:v>30.9</c:v>
                </c:pt>
                <c:pt idx="188">
                  <c:v>32.200000000000003</c:v>
                </c:pt>
                <c:pt idx="189">
                  <c:v>32.11</c:v>
                </c:pt>
                <c:pt idx="190">
                  <c:v>31.57</c:v>
                </c:pt>
                <c:pt idx="191">
                  <c:v>26.2</c:v>
                </c:pt>
                <c:pt idx="192">
                  <c:v>25.74</c:v>
                </c:pt>
                <c:pt idx="193">
                  <c:v>26.6</c:v>
                </c:pt>
                <c:pt idx="194">
                  <c:v>34.43</c:v>
                </c:pt>
                <c:pt idx="195">
                  <c:v>30.59</c:v>
                </c:pt>
                <c:pt idx="196">
                  <c:v>32.799999999999997</c:v>
                </c:pt>
                <c:pt idx="197">
                  <c:v>28.6</c:v>
                </c:pt>
                <c:pt idx="198">
                  <c:v>18.05</c:v>
                </c:pt>
                <c:pt idx="199">
                  <c:v>39.33</c:v>
                </c:pt>
                <c:pt idx="200">
                  <c:v>32.11</c:v>
                </c:pt>
                <c:pt idx="201">
                  <c:v>32.229999999999997</c:v>
                </c:pt>
                <c:pt idx="202">
                  <c:v>24.035</c:v>
                </c:pt>
                <c:pt idx="203">
                  <c:v>36.08</c:v>
                </c:pt>
                <c:pt idx="204">
                  <c:v>22.3</c:v>
                </c:pt>
                <c:pt idx="205">
                  <c:v>28.88</c:v>
                </c:pt>
                <c:pt idx="206">
                  <c:v>26.4</c:v>
                </c:pt>
                <c:pt idx="207">
                  <c:v>27.74</c:v>
                </c:pt>
                <c:pt idx="208">
                  <c:v>31.8</c:v>
                </c:pt>
                <c:pt idx="209">
                  <c:v>41.23</c:v>
                </c:pt>
                <c:pt idx="210">
                  <c:v>33</c:v>
                </c:pt>
                <c:pt idx="211">
                  <c:v>30.875</c:v>
                </c:pt>
                <c:pt idx="212">
                  <c:v>28.5</c:v>
                </c:pt>
                <c:pt idx="213">
                  <c:v>26.73</c:v>
                </c:pt>
                <c:pt idx="214">
                  <c:v>30.9</c:v>
                </c:pt>
                <c:pt idx="215">
                  <c:v>37.1</c:v>
                </c:pt>
                <c:pt idx="216">
                  <c:v>26.6</c:v>
                </c:pt>
                <c:pt idx="217">
                  <c:v>23.1</c:v>
                </c:pt>
                <c:pt idx="218">
                  <c:v>29.92</c:v>
                </c:pt>
                <c:pt idx="219">
                  <c:v>23.21</c:v>
                </c:pt>
                <c:pt idx="220">
                  <c:v>33.700000000000003</c:v>
                </c:pt>
                <c:pt idx="221">
                  <c:v>33.25</c:v>
                </c:pt>
                <c:pt idx="222">
                  <c:v>30.8</c:v>
                </c:pt>
                <c:pt idx="223">
                  <c:v>34.799999999999997</c:v>
                </c:pt>
                <c:pt idx="224">
                  <c:v>24.64</c:v>
                </c:pt>
                <c:pt idx="225">
                  <c:v>33.880000000000003</c:v>
                </c:pt>
                <c:pt idx="226">
                  <c:v>38.06</c:v>
                </c:pt>
                <c:pt idx="227">
                  <c:v>41.91</c:v>
                </c:pt>
                <c:pt idx="228">
                  <c:v>31.635000000000002</c:v>
                </c:pt>
                <c:pt idx="229">
                  <c:v>25.46</c:v>
                </c:pt>
                <c:pt idx="230">
                  <c:v>36.195</c:v>
                </c:pt>
                <c:pt idx="231">
                  <c:v>27.83</c:v>
                </c:pt>
                <c:pt idx="232">
                  <c:v>17.8</c:v>
                </c:pt>
                <c:pt idx="233">
                  <c:v>27.5</c:v>
                </c:pt>
                <c:pt idx="234">
                  <c:v>24.51</c:v>
                </c:pt>
                <c:pt idx="235">
                  <c:v>22.22</c:v>
                </c:pt>
                <c:pt idx="236">
                  <c:v>26.73</c:v>
                </c:pt>
                <c:pt idx="237">
                  <c:v>38.39</c:v>
                </c:pt>
                <c:pt idx="238">
                  <c:v>29.07</c:v>
                </c:pt>
                <c:pt idx="239">
                  <c:v>38.06</c:v>
                </c:pt>
                <c:pt idx="240">
                  <c:v>36.67</c:v>
                </c:pt>
                <c:pt idx="241">
                  <c:v>22.135000000000002</c:v>
                </c:pt>
                <c:pt idx="242">
                  <c:v>26.8</c:v>
                </c:pt>
                <c:pt idx="243">
                  <c:v>35.299999999999997</c:v>
                </c:pt>
                <c:pt idx="244">
                  <c:v>27.74</c:v>
                </c:pt>
                <c:pt idx="245">
                  <c:v>30.02</c:v>
                </c:pt>
                <c:pt idx="246">
                  <c:v>38.06</c:v>
                </c:pt>
                <c:pt idx="247">
                  <c:v>35.86</c:v>
                </c:pt>
                <c:pt idx="248">
                  <c:v>20.9</c:v>
                </c:pt>
                <c:pt idx="249">
                  <c:v>28.975000000000001</c:v>
                </c:pt>
                <c:pt idx="250">
                  <c:v>17.29</c:v>
                </c:pt>
                <c:pt idx="251">
                  <c:v>32.200000000000003</c:v>
                </c:pt>
                <c:pt idx="252">
                  <c:v>34.21</c:v>
                </c:pt>
                <c:pt idx="253">
                  <c:v>30.3</c:v>
                </c:pt>
                <c:pt idx="254">
                  <c:v>31.824999999999999</c:v>
                </c:pt>
                <c:pt idx="255">
                  <c:v>25.364999999999998</c:v>
                </c:pt>
                <c:pt idx="256">
                  <c:v>33.630000000000003</c:v>
                </c:pt>
                <c:pt idx="257">
                  <c:v>40.15</c:v>
                </c:pt>
                <c:pt idx="258">
                  <c:v>24.414999999999999</c:v>
                </c:pt>
                <c:pt idx="259">
                  <c:v>31.92</c:v>
                </c:pt>
                <c:pt idx="260">
                  <c:v>25.2</c:v>
                </c:pt>
                <c:pt idx="261">
                  <c:v>26.84</c:v>
                </c:pt>
                <c:pt idx="262">
                  <c:v>24.32</c:v>
                </c:pt>
                <c:pt idx="263">
                  <c:v>36.954999999999998</c:v>
                </c:pt>
                <c:pt idx="264">
                  <c:v>38.06</c:v>
                </c:pt>
                <c:pt idx="265">
                  <c:v>42.35</c:v>
                </c:pt>
                <c:pt idx="266">
                  <c:v>19.8</c:v>
                </c:pt>
                <c:pt idx="267">
                  <c:v>32.395000000000003</c:v>
                </c:pt>
                <c:pt idx="268">
                  <c:v>30.2</c:v>
                </c:pt>
                <c:pt idx="269">
                  <c:v>25.84</c:v>
                </c:pt>
                <c:pt idx="270">
                  <c:v>29.37</c:v>
                </c:pt>
                <c:pt idx="271">
                  <c:v>34.200000000000003</c:v>
                </c:pt>
                <c:pt idx="272">
                  <c:v>37.049999999999997</c:v>
                </c:pt>
                <c:pt idx="273">
                  <c:v>27.454999999999998</c:v>
                </c:pt>
                <c:pt idx="274">
                  <c:v>27.55</c:v>
                </c:pt>
                <c:pt idx="275">
                  <c:v>26.6</c:v>
                </c:pt>
                <c:pt idx="276">
                  <c:v>20.614999999999998</c:v>
                </c:pt>
                <c:pt idx="277">
                  <c:v>24.3</c:v>
                </c:pt>
                <c:pt idx="278">
                  <c:v>31.79</c:v>
                </c:pt>
                <c:pt idx="279">
                  <c:v>21.56</c:v>
                </c:pt>
                <c:pt idx="280">
                  <c:v>28.12</c:v>
                </c:pt>
                <c:pt idx="281">
                  <c:v>40.564999999999998</c:v>
                </c:pt>
                <c:pt idx="282">
                  <c:v>27.645</c:v>
                </c:pt>
                <c:pt idx="283">
                  <c:v>32.395000000000003</c:v>
                </c:pt>
                <c:pt idx="284">
                  <c:v>31.2</c:v>
                </c:pt>
                <c:pt idx="285">
                  <c:v>26.62</c:v>
                </c:pt>
                <c:pt idx="286">
                  <c:v>48.07</c:v>
                </c:pt>
                <c:pt idx="287">
                  <c:v>26.22</c:v>
                </c:pt>
                <c:pt idx="288">
                  <c:v>36.765000000000001</c:v>
                </c:pt>
                <c:pt idx="289">
                  <c:v>26.4</c:v>
                </c:pt>
                <c:pt idx="290">
                  <c:v>33.4</c:v>
                </c:pt>
                <c:pt idx="291">
                  <c:v>29.64</c:v>
                </c:pt>
                <c:pt idx="292">
                  <c:v>45.54</c:v>
                </c:pt>
                <c:pt idx="293">
                  <c:v>28.82</c:v>
                </c:pt>
                <c:pt idx="294">
                  <c:v>26.8</c:v>
                </c:pt>
                <c:pt idx="295">
                  <c:v>22.99</c:v>
                </c:pt>
                <c:pt idx="296">
                  <c:v>27.7</c:v>
                </c:pt>
                <c:pt idx="297">
                  <c:v>25.41</c:v>
                </c:pt>
                <c:pt idx="298">
                  <c:v>34.39</c:v>
                </c:pt>
                <c:pt idx="299">
                  <c:v>28.88</c:v>
                </c:pt>
                <c:pt idx="300">
                  <c:v>27.55</c:v>
                </c:pt>
                <c:pt idx="301">
                  <c:v>22.61</c:v>
                </c:pt>
                <c:pt idx="302">
                  <c:v>37.51</c:v>
                </c:pt>
                <c:pt idx="303">
                  <c:v>33</c:v>
                </c:pt>
                <c:pt idx="304">
                  <c:v>38</c:v>
                </c:pt>
                <c:pt idx="305">
                  <c:v>33.344999999999999</c:v>
                </c:pt>
                <c:pt idx="306">
                  <c:v>27.5</c:v>
                </c:pt>
                <c:pt idx="307">
                  <c:v>33.33</c:v>
                </c:pt>
                <c:pt idx="308">
                  <c:v>34.865000000000002</c:v>
                </c:pt>
                <c:pt idx="309">
                  <c:v>33.06</c:v>
                </c:pt>
                <c:pt idx="310">
                  <c:v>26.6</c:v>
                </c:pt>
                <c:pt idx="311">
                  <c:v>24.7</c:v>
                </c:pt>
                <c:pt idx="312">
                  <c:v>35.97</c:v>
                </c:pt>
                <c:pt idx="313">
                  <c:v>35.86</c:v>
                </c:pt>
                <c:pt idx="314">
                  <c:v>31.4</c:v>
                </c:pt>
                <c:pt idx="315">
                  <c:v>33.25</c:v>
                </c:pt>
                <c:pt idx="316">
                  <c:v>32.204999999999998</c:v>
                </c:pt>
                <c:pt idx="317">
                  <c:v>32.774999999999999</c:v>
                </c:pt>
                <c:pt idx="318">
                  <c:v>27.645</c:v>
                </c:pt>
                <c:pt idx="319">
                  <c:v>37.335000000000001</c:v>
                </c:pt>
                <c:pt idx="320">
                  <c:v>25.27</c:v>
                </c:pt>
                <c:pt idx="321">
                  <c:v>29.64</c:v>
                </c:pt>
                <c:pt idx="322">
                  <c:v>30.8</c:v>
                </c:pt>
                <c:pt idx="323">
                  <c:v>40.945</c:v>
                </c:pt>
                <c:pt idx="324">
                  <c:v>27.2</c:v>
                </c:pt>
                <c:pt idx="325">
                  <c:v>34.104999999999997</c:v>
                </c:pt>
                <c:pt idx="326">
                  <c:v>23.21</c:v>
                </c:pt>
                <c:pt idx="327">
                  <c:v>36.479999999999997</c:v>
                </c:pt>
                <c:pt idx="328">
                  <c:v>33.799999999999997</c:v>
                </c:pt>
                <c:pt idx="329">
                  <c:v>36.700000000000003</c:v>
                </c:pt>
                <c:pt idx="330">
                  <c:v>36.384999999999998</c:v>
                </c:pt>
                <c:pt idx="331">
                  <c:v>27.36</c:v>
                </c:pt>
                <c:pt idx="332">
                  <c:v>31.16</c:v>
                </c:pt>
                <c:pt idx="333">
                  <c:v>28.785</c:v>
                </c:pt>
                <c:pt idx="334">
                  <c:v>35.72</c:v>
                </c:pt>
                <c:pt idx="335">
                  <c:v>34.5</c:v>
                </c:pt>
                <c:pt idx="336">
                  <c:v>25.74</c:v>
                </c:pt>
                <c:pt idx="337">
                  <c:v>27.55</c:v>
                </c:pt>
                <c:pt idx="338">
                  <c:v>32.299999999999997</c:v>
                </c:pt>
                <c:pt idx="339">
                  <c:v>27.72</c:v>
                </c:pt>
                <c:pt idx="340">
                  <c:v>27.6</c:v>
                </c:pt>
                <c:pt idx="341">
                  <c:v>30.02</c:v>
                </c:pt>
                <c:pt idx="342">
                  <c:v>27.55</c:v>
                </c:pt>
                <c:pt idx="343">
                  <c:v>36.765000000000001</c:v>
                </c:pt>
                <c:pt idx="344">
                  <c:v>41.47</c:v>
                </c:pt>
                <c:pt idx="345">
                  <c:v>29.26</c:v>
                </c:pt>
                <c:pt idx="346">
                  <c:v>35.75</c:v>
                </c:pt>
                <c:pt idx="347">
                  <c:v>33.344999999999999</c:v>
                </c:pt>
                <c:pt idx="348">
                  <c:v>29.92</c:v>
                </c:pt>
                <c:pt idx="349">
                  <c:v>27.835000000000001</c:v>
                </c:pt>
                <c:pt idx="350">
                  <c:v>23.18</c:v>
                </c:pt>
                <c:pt idx="351">
                  <c:v>25.6</c:v>
                </c:pt>
                <c:pt idx="352">
                  <c:v>27.7</c:v>
                </c:pt>
                <c:pt idx="353">
                  <c:v>35.244999999999997</c:v>
                </c:pt>
                <c:pt idx="354">
                  <c:v>38.28</c:v>
                </c:pt>
                <c:pt idx="355">
                  <c:v>27.6</c:v>
                </c:pt>
                <c:pt idx="356">
                  <c:v>43.89</c:v>
                </c:pt>
                <c:pt idx="357">
                  <c:v>29.83</c:v>
                </c:pt>
                <c:pt idx="358">
                  <c:v>41.91</c:v>
                </c:pt>
                <c:pt idx="359">
                  <c:v>20.79</c:v>
                </c:pt>
                <c:pt idx="360">
                  <c:v>32.299999999999997</c:v>
                </c:pt>
                <c:pt idx="361">
                  <c:v>30.5</c:v>
                </c:pt>
                <c:pt idx="362">
                  <c:v>21.7</c:v>
                </c:pt>
                <c:pt idx="363">
                  <c:v>26.4</c:v>
                </c:pt>
                <c:pt idx="364">
                  <c:v>21.89</c:v>
                </c:pt>
                <c:pt idx="365">
                  <c:v>30.78</c:v>
                </c:pt>
                <c:pt idx="366">
                  <c:v>32.299999999999997</c:v>
                </c:pt>
                <c:pt idx="367">
                  <c:v>24.984999999999999</c:v>
                </c:pt>
                <c:pt idx="368">
                  <c:v>32.015000000000001</c:v>
                </c:pt>
                <c:pt idx="369">
                  <c:v>30.4</c:v>
                </c:pt>
                <c:pt idx="370">
                  <c:v>21.09</c:v>
                </c:pt>
                <c:pt idx="371">
                  <c:v>22.23</c:v>
                </c:pt>
                <c:pt idx="372">
                  <c:v>33.155000000000001</c:v>
                </c:pt>
                <c:pt idx="373">
                  <c:v>32.9</c:v>
                </c:pt>
                <c:pt idx="374">
                  <c:v>33.33</c:v>
                </c:pt>
                <c:pt idx="375">
                  <c:v>28.31</c:v>
                </c:pt>
                <c:pt idx="376">
                  <c:v>24.89</c:v>
                </c:pt>
                <c:pt idx="377">
                  <c:v>40.15</c:v>
                </c:pt>
                <c:pt idx="378">
                  <c:v>30.114999999999998</c:v>
                </c:pt>
                <c:pt idx="379">
                  <c:v>31.46</c:v>
                </c:pt>
                <c:pt idx="380">
                  <c:v>17.954999999999998</c:v>
                </c:pt>
                <c:pt idx="381">
                  <c:v>30.684999999999999</c:v>
                </c:pt>
                <c:pt idx="382">
                  <c:v>33</c:v>
                </c:pt>
                <c:pt idx="383">
                  <c:v>43.34</c:v>
                </c:pt>
                <c:pt idx="384">
                  <c:v>22.135000000000002</c:v>
                </c:pt>
                <c:pt idx="385">
                  <c:v>34.4</c:v>
                </c:pt>
                <c:pt idx="386">
                  <c:v>39.049999999999997</c:v>
                </c:pt>
                <c:pt idx="387">
                  <c:v>25.364999999999998</c:v>
                </c:pt>
                <c:pt idx="388">
                  <c:v>22.61</c:v>
                </c:pt>
                <c:pt idx="389">
                  <c:v>30.21</c:v>
                </c:pt>
                <c:pt idx="390">
                  <c:v>35.625</c:v>
                </c:pt>
                <c:pt idx="391">
                  <c:v>37.43</c:v>
                </c:pt>
                <c:pt idx="392">
                  <c:v>31.445</c:v>
                </c:pt>
                <c:pt idx="393">
                  <c:v>31.35</c:v>
                </c:pt>
                <c:pt idx="394">
                  <c:v>32.299999999999997</c:v>
                </c:pt>
                <c:pt idx="395">
                  <c:v>19.855</c:v>
                </c:pt>
                <c:pt idx="396">
                  <c:v>34.4</c:v>
                </c:pt>
                <c:pt idx="397">
                  <c:v>31.02</c:v>
                </c:pt>
                <c:pt idx="398">
                  <c:v>25.6</c:v>
                </c:pt>
                <c:pt idx="399">
                  <c:v>38.17</c:v>
                </c:pt>
                <c:pt idx="400">
                  <c:v>20.6</c:v>
                </c:pt>
                <c:pt idx="401">
                  <c:v>47.52</c:v>
                </c:pt>
                <c:pt idx="402">
                  <c:v>32.965000000000003</c:v>
                </c:pt>
                <c:pt idx="403">
                  <c:v>32.299999999999997</c:v>
                </c:pt>
                <c:pt idx="404">
                  <c:v>20.399999999999999</c:v>
                </c:pt>
                <c:pt idx="405">
                  <c:v>38.380000000000003</c:v>
                </c:pt>
                <c:pt idx="406">
                  <c:v>24.31</c:v>
                </c:pt>
                <c:pt idx="407">
                  <c:v>23.6</c:v>
                </c:pt>
                <c:pt idx="408">
                  <c:v>21.12</c:v>
                </c:pt>
                <c:pt idx="409">
                  <c:v>30.03</c:v>
                </c:pt>
                <c:pt idx="410">
                  <c:v>17.48</c:v>
                </c:pt>
                <c:pt idx="411">
                  <c:v>20.234999999999999</c:v>
                </c:pt>
                <c:pt idx="412">
                  <c:v>17.195</c:v>
                </c:pt>
                <c:pt idx="413">
                  <c:v>23.9</c:v>
                </c:pt>
                <c:pt idx="414">
                  <c:v>35.15</c:v>
                </c:pt>
                <c:pt idx="415">
                  <c:v>35.64</c:v>
                </c:pt>
                <c:pt idx="416">
                  <c:v>34.1</c:v>
                </c:pt>
                <c:pt idx="417">
                  <c:v>22.6</c:v>
                </c:pt>
                <c:pt idx="418">
                  <c:v>39.159999999999997</c:v>
                </c:pt>
                <c:pt idx="419">
                  <c:v>26.98</c:v>
                </c:pt>
                <c:pt idx="420">
                  <c:v>33.880000000000003</c:v>
                </c:pt>
                <c:pt idx="421">
                  <c:v>35.86</c:v>
                </c:pt>
                <c:pt idx="422">
                  <c:v>32.774999999999999</c:v>
                </c:pt>
                <c:pt idx="423">
                  <c:v>30.59</c:v>
                </c:pt>
                <c:pt idx="424">
                  <c:v>30.2</c:v>
                </c:pt>
                <c:pt idx="425">
                  <c:v>24.31</c:v>
                </c:pt>
                <c:pt idx="426">
                  <c:v>27.265000000000001</c:v>
                </c:pt>
                <c:pt idx="427">
                  <c:v>29.164999999999999</c:v>
                </c:pt>
                <c:pt idx="428">
                  <c:v>16.815000000000001</c:v>
                </c:pt>
                <c:pt idx="429">
                  <c:v>30.4</c:v>
                </c:pt>
                <c:pt idx="430">
                  <c:v>33.1</c:v>
                </c:pt>
                <c:pt idx="431">
                  <c:v>20.234999999999999</c:v>
                </c:pt>
                <c:pt idx="432">
                  <c:v>26.9</c:v>
                </c:pt>
                <c:pt idx="433">
                  <c:v>30.5</c:v>
                </c:pt>
                <c:pt idx="434">
                  <c:v>28.594999999999999</c:v>
                </c:pt>
                <c:pt idx="435">
                  <c:v>33.11</c:v>
                </c:pt>
                <c:pt idx="436">
                  <c:v>31.73</c:v>
                </c:pt>
                <c:pt idx="437">
                  <c:v>28.9</c:v>
                </c:pt>
                <c:pt idx="438">
                  <c:v>46.75</c:v>
                </c:pt>
                <c:pt idx="439">
                  <c:v>29.45</c:v>
                </c:pt>
                <c:pt idx="440">
                  <c:v>32.68</c:v>
                </c:pt>
                <c:pt idx="441">
                  <c:v>33.5</c:v>
                </c:pt>
                <c:pt idx="442">
                  <c:v>43.01</c:v>
                </c:pt>
                <c:pt idx="443">
                  <c:v>36.520000000000003</c:v>
                </c:pt>
                <c:pt idx="444">
                  <c:v>26.695</c:v>
                </c:pt>
                <c:pt idx="445">
                  <c:v>33.1</c:v>
                </c:pt>
                <c:pt idx="446">
                  <c:v>29.64</c:v>
                </c:pt>
                <c:pt idx="447">
                  <c:v>25.65</c:v>
                </c:pt>
                <c:pt idx="448">
                  <c:v>29.6</c:v>
                </c:pt>
                <c:pt idx="449">
                  <c:v>38.6</c:v>
                </c:pt>
                <c:pt idx="450">
                  <c:v>29.6</c:v>
                </c:pt>
                <c:pt idx="451">
                  <c:v>24.13</c:v>
                </c:pt>
                <c:pt idx="452">
                  <c:v>23.4</c:v>
                </c:pt>
                <c:pt idx="453">
                  <c:v>29.734999999999999</c:v>
                </c:pt>
                <c:pt idx="454">
                  <c:v>46.53</c:v>
                </c:pt>
                <c:pt idx="455">
                  <c:v>37.4</c:v>
                </c:pt>
                <c:pt idx="456">
                  <c:v>30.14</c:v>
                </c:pt>
                <c:pt idx="457">
                  <c:v>30.495000000000001</c:v>
                </c:pt>
                <c:pt idx="458">
                  <c:v>39.6</c:v>
                </c:pt>
                <c:pt idx="459">
                  <c:v>33</c:v>
                </c:pt>
                <c:pt idx="460">
                  <c:v>36.630000000000003</c:v>
                </c:pt>
                <c:pt idx="461">
                  <c:v>30</c:v>
                </c:pt>
                <c:pt idx="462">
                  <c:v>38.094999999999999</c:v>
                </c:pt>
                <c:pt idx="463">
                  <c:v>25.934999999999999</c:v>
                </c:pt>
                <c:pt idx="464">
                  <c:v>25.175000000000001</c:v>
                </c:pt>
                <c:pt idx="465">
                  <c:v>28.38</c:v>
                </c:pt>
                <c:pt idx="466">
                  <c:v>28.7</c:v>
                </c:pt>
                <c:pt idx="467">
                  <c:v>33.82</c:v>
                </c:pt>
                <c:pt idx="468">
                  <c:v>24.32</c:v>
                </c:pt>
                <c:pt idx="469">
                  <c:v>24.09</c:v>
                </c:pt>
                <c:pt idx="470">
                  <c:v>32.67</c:v>
                </c:pt>
                <c:pt idx="471">
                  <c:v>30.114999999999998</c:v>
                </c:pt>
                <c:pt idx="472">
                  <c:v>29.8</c:v>
                </c:pt>
                <c:pt idx="473">
                  <c:v>33.344999999999999</c:v>
                </c:pt>
                <c:pt idx="474">
                  <c:v>25.1</c:v>
                </c:pt>
                <c:pt idx="475">
                  <c:v>28.31</c:v>
                </c:pt>
                <c:pt idx="476">
                  <c:v>28.5</c:v>
                </c:pt>
                <c:pt idx="477">
                  <c:v>35.625</c:v>
                </c:pt>
                <c:pt idx="478">
                  <c:v>36.85</c:v>
                </c:pt>
                <c:pt idx="479">
                  <c:v>32.56</c:v>
                </c:pt>
                <c:pt idx="480">
                  <c:v>41.325000000000003</c:v>
                </c:pt>
                <c:pt idx="481">
                  <c:v>37.51</c:v>
                </c:pt>
                <c:pt idx="482">
                  <c:v>31.35</c:v>
                </c:pt>
                <c:pt idx="483">
                  <c:v>39.5</c:v>
                </c:pt>
                <c:pt idx="484">
                  <c:v>34.299999999999997</c:v>
                </c:pt>
                <c:pt idx="485">
                  <c:v>31.065000000000001</c:v>
                </c:pt>
                <c:pt idx="486">
                  <c:v>21.47</c:v>
                </c:pt>
                <c:pt idx="487">
                  <c:v>28.7</c:v>
                </c:pt>
                <c:pt idx="488">
                  <c:v>38.06</c:v>
                </c:pt>
                <c:pt idx="489">
                  <c:v>31.16</c:v>
                </c:pt>
                <c:pt idx="490">
                  <c:v>32.9</c:v>
                </c:pt>
                <c:pt idx="491">
                  <c:v>25.08</c:v>
                </c:pt>
                <c:pt idx="492">
                  <c:v>25.08</c:v>
                </c:pt>
                <c:pt idx="493">
                  <c:v>43.4</c:v>
                </c:pt>
                <c:pt idx="494">
                  <c:v>25.7</c:v>
                </c:pt>
                <c:pt idx="495">
                  <c:v>27.93</c:v>
                </c:pt>
                <c:pt idx="496">
                  <c:v>23.6</c:v>
                </c:pt>
                <c:pt idx="497">
                  <c:v>28.7</c:v>
                </c:pt>
                <c:pt idx="498">
                  <c:v>23.98</c:v>
                </c:pt>
                <c:pt idx="499">
                  <c:v>39.200000000000003</c:v>
                </c:pt>
                <c:pt idx="500">
                  <c:v>34.4</c:v>
                </c:pt>
                <c:pt idx="501">
                  <c:v>26.03</c:v>
                </c:pt>
                <c:pt idx="502">
                  <c:v>23.21</c:v>
                </c:pt>
                <c:pt idx="503">
                  <c:v>30.25</c:v>
                </c:pt>
                <c:pt idx="504">
                  <c:v>28.93</c:v>
                </c:pt>
                <c:pt idx="505">
                  <c:v>30.875</c:v>
                </c:pt>
                <c:pt idx="506">
                  <c:v>31.35</c:v>
                </c:pt>
                <c:pt idx="507">
                  <c:v>23.75</c:v>
                </c:pt>
                <c:pt idx="508">
                  <c:v>25.27</c:v>
                </c:pt>
                <c:pt idx="509">
                  <c:v>28.7</c:v>
                </c:pt>
                <c:pt idx="510">
                  <c:v>32.11</c:v>
                </c:pt>
                <c:pt idx="511">
                  <c:v>33.659999999999997</c:v>
                </c:pt>
                <c:pt idx="512">
                  <c:v>22.42</c:v>
                </c:pt>
                <c:pt idx="513">
                  <c:v>30.4</c:v>
                </c:pt>
                <c:pt idx="514">
                  <c:v>28.3</c:v>
                </c:pt>
                <c:pt idx="515">
                  <c:v>35.700000000000003</c:v>
                </c:pt>
                <c:pt idx="516">
                  <c:v>35.31</c:v>
                </c:pt>
                <c:pt idx="517">
                  <c:v>30.495000000000001</c:v>
                </c:pt>
                <c:pt idx="518">
                  <c:v>31</c:v>
                </c:pt>
                <c:pt idx="519">
                  <c:v>30.875</c:v>
                </c:pt>
                <c:pt idx="520">
                  <c:v>27.36</c:v>
                </c:pt>
                <c:pt idx="521">
                  <c:v>44.22</c:v>
                </c:pt>
                <c:pt idx="522">
                  <c:v>33.914999999999999</c:v>
                </c:pt>
                <c:pt idx="523">
                  <c:v>37.729999999999997</c:v>
                </c:pt>
                <c:pt idx="524">
                  <c:v>26.07</c:v>
                </c:pt>
                <c:pt idx="525">
                  <c:v>33.880000000000003</c:v>
                </c:pt>
                <c:pt idx="526">
                  <c:v>30.59</c:v>
                </c:pt>
                <c:pt idx="527">
                  <c:v>25.8</c:v>
                </c:pt>
                <c:pt idx="528">
                  <c:v>39.424999999999997</c:v>
                </c:pt>
                <c:pt idx="529">
                  <c:v>25.46</c:v>
                </c:pt>
                <c:pt idx="530">
                  <c:v>42.13</c:v>
                </c:pt>
                <c:pt idx="531">
                  <c:v>31.73</c:v>
                </c:pt>
                <c:pt idx="532">
                  <c:v>29.7</c:v>
                </c:pt>
                <c:pt idx="533">
                  <c:v>36.19</c:v>
                </c:pt>
                <c:pt idx="534">
                  <c:v>40.479999999999997</c:v>
                </c:pt>
                <c:pt idx="535">
                  <c:v>28.024999999999999</c:v>
                </c:pt>
                <c:pt idx="536">
                  <c:v>38.9</c:v>
                </c:pt>
                <c:pt idx="537">
                  <c:v>30.2</c:v>
                </c:pt>
                <c:pt idx="538">
                  <c:v>28.05</c:v>
                </c:pt>
                <c:pt idx="539">
                  <c:v>31.35</c:v>
                </c:pt>
                <c:pt idx="540">
                  <c:v>38</c:v>
                </c:pt>
                <c:pt idx="541">
                  <c:v>31.79</c:v>
                </c:pt>
                <c:pt idx="542">
                  <c:v>36.299999999999997</c:v>
                </c:pt>
                <c:pt idx="543">
                  <c:v>47.41</c:v>
                </c:pt>
                <c:pt idx="544">
                  <c:v>30.21</c:v>
                </c:pt>
                <c:pt idx="545">
                  <c:v>25.84</c:v>
                </c:pt>
                <c:pt idx="546">
                  <c:v>35.435000000000002</c:v>
                </c:pt>
                <c:pt idx="547">
                  <c:v>46.7</c:v>
                </c:pt>
                <c:pt idx="548">
                  <c:v>28.594999999999999</c:v>
                </c:pt>
                <c:pt idx="549">
                  <c:v>46.2</c:v>
                </c:pt>
                <c:pt idx="550">
                  <c:v>30.8</c:v>
                </c:pt>
                <c:pt idx="551">
                  <c:v>28.93</c:v>
                </c:pt>
                <c:pt idx="552">
                  <c:v>21.4</c:v>
                </c:pt>
                <c:pt idx="553">
                  <c:v>31.73</c:v>
                </c:pt>
                <c:pt idx="554">
                  <c:v>41.325000000000003</c:v>
                </c:pt>
                <c:pt idx="555">
                  <c:v>23.8</c:v>
                </c:pt>
                <c:pt idx="556">
                  <c:v>33.44</c:v>
                </c:pt>
                <c:pt idx="557">
                  <c:v>34.21</c:v>
                </c:pt>
                <c:pt idx="558">
                  <c:v>34.104999999999997</c:v>
                </c:pt>
                <c:pt idx="559">
                  <c:v>35.53</c:v>
                </c:pt>
                <c:pt idx="560">
                  <c:v>19.95</c:v>
                </c:pt>
                <c:pt idx="561">
                  <c:v>32.68</c:v>
                </c:pt>
                <c:pt idx="562">
                  <c:v>30.5</c:v>
                </c:pt>
                <c:pt idx="563">
                  <c:v>44.77</c:v>
                </c:pt>
                <c:pt idx="564">
                  <c:v>32.119999999999997</c:v>
                </c:pt>
                <c:pt idx="565">
                  <c:v>30.495000000000001</c:v>
                </c:pt>
                <c:pt idx="566">
                  <c:v>40.564999999999998</c:v>
                </c:pt>
                <c:pt idx="567">
                  <c:v>30.59</c:v>
                </c:pt>
                <c:pt idx="568">
                  <c:v>31.9</c:v>
                </c:pt>
                <c:pt idx="569">
                  <c:v>40.564999999999998</c:v>
                </c:pt>
                <c:pt idx="570">
                  <c:v>29.1</c:v>
                </c:pt>
                <c:pt idx="571">
                  <c:v>37.29</c:v>
                </c:pt>
                <c:pt idx="572">
                  <c:v>43.12</c:v>
                </c:pt>
                <c:pt idx="573">
                  <c:v>36.86</c:v>
                </c:pt>
                <c:pt idx="574">
                  <c:v>34.295000000000002</c:v>
                </c:pt>
                <c:pt idx="575">
                  <c:v>27.17</c:v>
                </c:pt>
                <c:pt idx="576">
                  <c:v>26.84</c:v>
                </c:pt>
                <c:pt idx="577">
                  <c:v>38.094999999999999</c:v>
                </c:pt>
                <c:pt idx="578">
                  <c:v>30.2</c:v>
                </c:pt>
                <c:pt idx="579">
                  <c:v>23.465</c:v>
                </c:pt>
                <c:pt idx="580">
                  <c:v>25.46</c:v>
                </c:pt>
                <c:pt idx="581">
                  <c:v>30.59</c:v>
                </c:pt>
                <c:pt idx="582">
                  <c:v>45.43</c:v>
                </c:pt>
                <c:pt idx="583">
                  <c:v>23.65</c:v>
                </c:pt>
                <c:pt idx="584">
                  <c:v>20.7</c:v>
                </c:pt>
                <c:pt idx="585">
                  <c:v>28.27</c:v>
                </c:pt>
                <c:pt idx="586">
                  <c:v>20.234999999999999</c:v>
                </c:pt>
                <c:pt idx="587">
                  <c:v>30.21</c:v>
                </c:pt>
                <c:pt idx="588">
                  <c:v>35.909999999999997</c:v>
                </c:pt>
                <c:pt idx="589">
                  <c:v>30.69</c:v>
                </c:pt>
                <c:pt idx="590">
                  <c:v>29</c:v>
                </c:pt>
                <c:pt idx="591">
                  <c:v>19.57</c:v>
                </c:pt>
                <c:pt idx="592">
                  <c:v>31.13</c:v>
                </c:pt>
                <c:pt idx="593">
                  <c:v>21.85</c:v>
                </c:pt>
                <c:pt idx="594">
                  <c:v>40.26</c:v>
                </c:pt>
                <c:pt idx="595">
                  <c:v>33.725000000000001</c:v>
                </c:pt>
                <c:pt idx="596">
                  <c:v>29.48</c:v>
                </c:pt>
                <c:pt idx="597">
                  <c:v>33.25</c:v>
                </c:pt>
                <c:pt idx="598">
                  <c:v>32.6</c:v>
                </c:pt>
                <c:pt idx="599">
                  <c:v>37.524999999999999</c:v>
                </c:pt>
                <c:pt idx="600">
                  <c:v>39.159999999999997</c:v>
                </c:pt>
                <c:pt idx="601">
                  <c:v>31.635000000000002</c:v>
                </c:pt>
                <c:pt idx="602">
                  <c:v>25.3</c:v>
                </c:pt>
                <c:pt idx="603">
                  <c:v>39.049999999999997</c:v>
                </c:pt>
                <c:pt idx="604">
                  <c:v>28.31</c:v>
                </c:pt>
                <c:pt idx="605">
                  <c:v>34.1</c:v>
                </c:pt>
                <c:pt idx="606">
                  <c:v>25.175000000000001</c:v>
                </c:pt>
                <c:pt idx="607">
                  <c:v>23.655000000000001</c:v>
                </c:pt>
                <c:pt idx="608">
                  <c:v>26.98</c:v>
                </c:pt>
                <c:pt idx="609">
                  <c:v>37.799999999999997</c:v>
                </c:pt>
                <c:pt idx="610">
                  <c:v>29.37</c:v>
                </c:pt>
                <c:pt idx="611">
                  <c:v>34.799999999999997</c:v>
                </c:pt>
                <c:pt idx="612">
                  <c:v>33.155000000000001</c:v>
                </c:pt>
                <c:pt idx="613">
                  <c:v>19</c:v>
                </c:pt>
                <c:pt idx="614">
                  <c:v>33</c:v>
                </c:pt>
                <c:pt idx="615">
                  <c:v>36.630000000000003</c:v>
                </c:pt>
                <c:pt idx="616">
                  <c:v>28.594999999999999</c:v>
                </c:pt>
                <c:pt idx="617">
                  <c:v>25.6</c:v>
                </c:pt>
                <c:pt idx="618">
                  <c:v>33.11</c:v>
                </c:pt>
                <c:pt idx="619">
                  <c:v>37.1</c:v>
                </c:pt>
                <c:pt idx="620">
                  <c:v>31.4</c:v>
                </c:pt>
                <c:pt idx="621">
                  <c:v>34.1</c:v>
                </c:pt>
                <c:pt idx="622">
                  <c:v>21.3</c:v>
                </c:pt>
                <c:pt idx="623">
                  <c:v>33.534999999999997</c:v>
                </c:pt>
                <c:pt idx="624">
                  <c:v>28.785</c:v>
                </c:pt>
                <c:pt idx="625">
                  <c:v>26.03</c:v>
                </c:pt>
                <c:pt idx="626">
                  <c:v>28.88</c:v>
                </c:pt>
                <c:pt idx="627">
                  <c:v>42.46</c:v>
                </c:pt>
                <c:pt idx="628">
                  <c:v>38</c:v>
                </c:pt>
                <c:pt idx="629">
                  <c:v>38.950000000000003</c:v>
                </c:pt>
                <c:pt idx="630">
                  <c:v>36.1</c:v>
                </c:pt>
                <c:pt idx="631">
                  <c:v>29.3</c:v>
                </c:pt>
                <c:pt idx="632">
                  <c:v>35.53</c:v>
                </c:pt>
                <c:pt idx="633">
                  <c:v>22.704999999999998</c:v>
                </c:pt>
                <c:pt idx="634">
                  <c:v>39.700000000000003</c:v>
                </c:pt>
                <c:pt idx="635">
                  <c:v>38.19</c:v>
                </c:pt>
                <c:pt idx="636">
                  <c:v>24.51</c:v>
                </c:pt>
                <c:pt idx="637">
                  <c:v>38.094999999999999</c:v>
                </c:pt>
                <c:pt idx="638">
                  <c:v>26.41</c:v>
                </c:pt>
                <c:pt idx="639">
                  <c:v>33.659999999999997</c:v>
                </c:pt>
                <c:pt idx="640">
                  <c:v>42.4</c:v>
                </c:pt>
                <c:pt idx="641">
                  <c:v>28.31</c:v>
                </c:pt>
                <c:pt idx="642">
                  <c:v>33.914999999999999</c:v>
                </c:pt>
                <c:pt idx="643">
                  <c:v>34.96</c:v>
                </c:pt>
                <c:pt idx="644">
                  <c:v>35.31</c:v>
                </c:pt>
                <c:pt idx="645">
                  <c:v>30.78</c:v>
                </c:pt>
                <c:pt idx="646">
                  <c:v>26.22</c:v>
                </c:pt>
                <c:pt idx="647">
                  <c:v>23.37</c:v>
                </c:pt>
                <c:pt idx="648">
                  <c:v>28.5</c:v>
                </c:pt>
                <c:pt idx="649">
                  <c:v>32.965000000000003</c:v>
                </c:pt>
                <c:pt idx="650">
                  <c:v>42.68</c:v>
                </c:pt>
                <c:pt idx="651">
                  <c:v>39.6</c:v>
                </c:pt>
                <c:pt idx="652">
                  <c:v>31.13</c:v>
                </c:pt>
                <c:pt idx="653">
                  <c:v>36.299999999999997</c:v>
                </c:pt>
                <c:pt idx="654">
                  <c:v>35.200000000000003</c:v>
                </c:pt>
                <c:pt idx="655">
                  <c:v>25.3</c:v>
                </c:pt>
                <c:pt idx="656">
                  <c:v>42.4</c:v>
                </c:pt>
                <c:pt idx="657">
                  <c:v>33.155000000000001</c:v>
                </c:pt>
                <c:pt idx="658">
                  <c:v>35.909999999999997</c:v>
                </c:pt>
                <c:pt idx="659">
                  <c:v>28.785</c:v>
                </c:pt>
                <c:pt idx="660">
                  <c:v>46.53</c:v>
                </c:pt>
                <c:pt idx="661">
                  <c:v>23.98</c:v>
                </c:pt>
                <c:pt idx="662">
                  <c:v>31.54</c:v>
                </c:pt>
                <c:pt idx="663">
                  <c:v>33.659999999999997</c:v>
                </c:pt>
                <c:pt idx="664">
                  <c:v>22.99</c:v>
                </c:pt>
                <c:pt idx="665">
                  <c:v>38.06</c:v>
                </c:pt>
                <c:pt idx="666">
                  <c:v>28.7</c:v>
                </c:pt>
                <c:pt idx="667">
                  <c:v>32.774999999999999</c:v>
                </c:pt>
                <c:pt idx="668">
                  <c:v>32.015000000000001</c:v>
                </c:pt>
                <c:pt idx="669">
                  <c:v>29.81</c:v>
                </c:pt>
                <c:pt idx="670">
                  <c:v>31.57</c:v>
                </c:pt>
                <c:pt idx="671">
                  <c:v>31.16</c:v>
                </c:pt>
                <c:pt idx="672">
                  <c:v>29.7</c:v>
                </c:pt>
                <c:pt idx="673">
                  <c:v>31.02</c:v>
                </c:pt>
                <c:pt idx="674">
                  <c:v>43.89</c:v>
                </c:pt>
                <c:pt idx="675">
                  <c:v>21.375</c:v>
                </c:pt>
                <c:pt idx="676">
                  <c:v>40.81</c:v>
                </c:pt>
                <c:pt idx="677">
                  <c:v>31.35</c:v>
                </c:pt>
                <c:pt idx="678">
                  <c:v>36.1</c:v>
                </c:pt>
                <c:pt idx="679">
                  <c:v>23.18</c:v>
                </c:pt>
                <c:pt idx="680">
                  <c:v>17.399999999999999</c:v>
                </c:pt>
                <c:pt idx="681">
                  <c:v>20.3</c:v>
                </c:pt>
                <c:pt idx="682">
                  <c:v>35.299999999999997</c:v>
                </c:pt>
                <c:pt idx="683">
                  <c:v>24.32</c:v>
                </c:pt>
                <c:pt idx="684">
                  <c:v>18.5</c:v>
                </c:pt>
                <c:pt idx="685">
                  <c:v>26.41</c:v>
                </c:pt>
                <c:pt idx="686">
                  <c:v>26.125</c:v>
                </c:pt>
                <c:pt idx="687">
                  <c:v>41.69</c:v>
                </c:pt>
                <c:pt idx="688">
                  <c:v>24.1</c:v>
                </c:pt>
                <c:pt idx="689">
                  <c:v>31.13</c:v>
                </c:pt>
                <c:pt idx="690">
                  <c:v>27.36</c:v>
                </c:pt>
                <c:pt idx="691">
                  <c:v>36.200000000000003</c:v>
                </c:pt>
                <c:pt idx="692">
                  <c:v>32.395000000000003</c:v>
                </c:pt>
                <c:pt idx="693">
                  <c:v>23.655000000000001</c:v>
                </c:pt>
                <c:pt idx="694">
                  <c:v>34.799999999999997</c:v>
                </c:pt>
                <c:pt idx="695">
                  <c:v>40.185000000000002</c:v>
                </c:pt>
                <c:pt idx="696">
                  <c:v>32.299999999999997</c:v>
                </c:pt>
                <c:pt idx="697">
                  <c:v>35.75</c:v>
                </c:pt>
                <c:pt idx="698">
                  <c:v>33.725000000000001</c:v>
                </c:pt>
                <c:pt idx="699">
                  <c:v>39.270000000000003</c:v>
                </c:pt>
                <c:pt idx="700">
                  <c:v>34.869999999999997</c:v>
                </c:pt>
                <c:pt idx="701">
                  <c:v>44.744999999999997</c:v>
                </c:pt>
                <c:pt idx="702">
                  <c:v>41.47</c:v>
                </c:pt>
                <c:pt idx="703">
                  <c:v>26.41</c:v>
                </c:pt>
                <c:pt idx="704">
                  <c:v>29.545000000000002</c:v>
                </c:pt>
                <c:pt idx="705">
                  <c:v>32.9</c:v>
                </c:pt>
                <c:pt idx="706">
                  <c:v>38.06</c:v>
                </c:pt>
                <c:pt idx="707">
                  <c:v>28.69</c:v>
                </c:pt>
                <c:pt idx="708">
                  <c:v>30.495000000000001</c:v>
                </c:pt>
                <c:pt idx="709">
                  <c:v>27.74</c:v>
                </c:pt>
                <c:pt idx="710">
                  <c:v>35.200000000000003</c:v>
                </c:pt>
                <c:pt idx="711">
                  <c:v>23.54</c:v>
                </c:pt>
                <c:pt idx="712">
                  <c:v>30.684999999999999</c:v>
                </c:pt>
                <c:pt idx="713">
                  <c:v>40.47</c:v>
                </c:pt>
                <c:pt idx="714">
                  <c:v>22.6</c:v>
                </c:pt>
                <c:pt idx="715">
                  <c:v>28.9</c:v>
                </c:pt>
                <c:pt idx="716">
                  <c:v>22.61</c:v>
                </c:pt>
                <c:pt idx="717">
                  <c:v>24.32</c:v>
                </c:pt>
                <c:pt idx="718">
                  <c:v>36.67</c:v>
                </c:pt>
                <c:pt idx="719">
                  <c:v>33.44</c:v>
                </c:pt>
                <c:pt idx="720">
                  <c:v>40.659999999999997</c:v>
                </c:pt>
                <c:pt idx="721">
                  <c:v>36.6</c:v>
                </c:pt>
                <c:pt idx="722">
                  <c:v>37.4</c:v>
                </c:pt>
                <c:pt idx="723">
                  <c:v>35.4</c:v>
                </c:pt>
                <c:pt idx="724">
                  <c:v>27.074999999999999</c:v>
                </c:pt>
                <c:pt idx="725">
                  <c:v>39.049999999999997</c:v>
                </c:pt>
                <c:pt idx="726">
                  <c:v>28.405000000000001</c:v>
                </c:pt>
                <c:pt idx="727">
                  <c:v>21.754999999999999</c:v>
                </c:pt>
                <c:pt idx="728">
                  <c:v>40.28</c:v>
                </c:pt>
                <c:pt idx="729">
                  <c:v>36.08</c:v>
                </c:pt>
                <c:pt idx="730">
                  <c:v>24.42</c:v>
                </c:pt>
                <c:pt idx="731">
                  <c:v>21.4</c:v>
                </c:pt>
                <c:pt idx="732">
                  <c:v>30.1</c:v>
                </c:pt>
                <c:pt idx="733">
                  <c:v>27.265000000000001</c:v>
                </c:pt>
                <c:pt idx="734">
                  <c:v>32.1</c:v>
                </c:pt>
                <c:pt idx="735">
                  <c:v>34.770000000000003</c:v>
                </c:pt>
                <c:pt idx="736">
                  <c:v>38.39</c:v>
                </c:pt>
                <c:pt idx="737">
                  <c:v>23.7</c:v>
                </c:pt>
                <c:pt idx="738">
                  <c:v>31.73</c:v>
                </c:pt>
                <c:pt idx="739">
                  <c:v>35.5</c:v>
                </c:pt>
                <c:pt idx="740">
                  <c:v>24.035</c:v>
                </c:pt>
                <c:pt idx="741">
                  <c:v>29.15</c:v>
                </c:pt>
                <c:pt idx="742">
                  <c:v>34.104999999999997</c:v>
                </c:pt>
                <c:pt idx="743">
                  <c:v>26.62</c:v>
                </c:pt>
                <c:pt idx="744">
                  <c:v>26.41</c:v>
                </c:pt>
                <c:pt idx="745">
                  <c:v>30.114999999999998</c:v>
                </c:pt>
                <c:pt idx="746">
                  <c:v>27</c:v>
                </c:pt>
                <c:pt idx="747">
                  <c:v>21.754999999999999</c:v>
                </c:pt>
                <c:pt idx="748">
                  <c:v>36</c:v>
                </c:pt>
                <c:pt idx="749">
                  <c:v>30.875</c:v>
                </c:pt>
                <c:pt idx="750">
                  <c:v>26.4</c:v>
                </c:pt>
                <c:pt idx="751">
                  <c:v>28.975000000000001</c:v>
                </c:pt>
                <c:pt idx="752">
                  <c:v>37.905000000000001</c:v>
                </c:pt>
                <c:pt idx="753">
                  <c:v>22.77</c:v>
                </c:pt>
                <c:pt idx="754">
                  <c:v>33.630000000000003</c:v>
                </c:pt>
                <c:pt idx="755">
                  <c:v>27.645</c:v>
                </c:pt>
                <c:pt idx="756">
                  <c:v>22.8</c:v>
                </c:pt>
                <c:pt idx="757">
                  <c:v>27.83</c:v>
                </c:pt>
                <c:pt idx="758">
                  <c:v>37.43</c:v>
                </c:pt>
                <c:pt idx="759">
                  <c:v>38.17</c:v>
                </c:pt>
                <c:pt idx="760">
                  <c:v>34.58</c:v>
                </c:pt>
                <c:pt idx="761">
                  <c:v>35.200000000000003</c:v>
                </c:pt>
                <c:pt idx="762">
                  <c:v>27.1</c:v>
                </c:pt>
                <c:pt idx="763">
                  <c:v>26.03</c:v>
                </c:pt>
                <c:pt idx="764">
                  <c:v>25.175000000000001</c:v>
                </c:pt>
                <c:pt idx="765">
                  <c:v>31.824999999999999</c:v>
                </c:pt>
                <c:pt idx="766">
                  <c:v>32.299999999999997</c:v>
                </c:pt>
                <c:pt idx="767">
                  <c:v>29</c:v>
                </c:pt>
                <c:pt idx="768">
                  <c:v>39.700000000000003</c:v>
                </c:pt>
                <c:pt idx="769">
                  <c:v>19.475000000000001</c:v>
                </c:pt>
                <c:pt idx="770">
                  <c:v>36.1</c:v>
                </c:pt>
                <c:pt idx="771">
                  <c:v>26.7</c:v>
                </c:pt>
                <c:pt idx="772">
                  <c:v>36.479999999999997</c:v>
                </c:pt>
                <c:pt idx="773">
                  <c:v>28.88</c:v>
                </c:pt>
                <c:pt idx="774">
                  <c:v>34.200000000000003</c:v>
                </c:pt>
                <c:pt idx="775">
                  <c:v>33.33</c:v>
                </c:pt>
                <c:pt idx="776">
                  <c:v>32.299999999999997</c:v>
                </c:pt>
                <c:pt idx="777">
                  <c:v>39.805</c:v>
                </c:pt>
                <c:pt idx="778">
                  <c:v>34.32</c:v>
                </c:pt>
                <c:pt idx="779">
                  <c:v>28.88</c:v>
                </c:pt>
                <c:pt idx="780">
                  <c:v>24.4</c:v>
                </c:pt>
                <c:pt idx="781">
                  <c:v>41.14</c:v>
                </c:pt>
                <c:pt idx="782">
                  <c:v>35.97</c:v>
                </c:pt>
                <c:pt idx="783">
                  <c:v>27.6</c:v>
                </c:pt>
                <c:pt idx="784">
                  <c:v>29.26</c:v>
                </c:pt>
                <c:pt idx="785">
                  <c:v>27.7</c:v>
                </c:pt>
                <c:pt idx="786">
                  <c:v>36.954999999999998</c:v>
                </c:pt>
                <c:pt idx="787">
                  <c:v>36.86</c:v>
                </c:pt>
                <c:pt idx="788">
                  <c:v>22.515000000000001</c:v>
                </c:pt>
                <c:pt idx="789">
                  <c:v>29.92</c:v>
                </c:pt>
                <c:pt idx="790">
                  <c:v>41.8</c:v>
                </c:pt>
                <c:pt idx="791">
                  <c:v>27.6</c:v>
                </c:pt>
                <c:pt idx="792">
                  <c:v>23.18</c:v>
                </c:pt>
                <c:pt idx="793">
                  <c:v>20.9</c:v>
                </c:pt>
                <c:pt idx="794">
                  <c:v>31.92</c:v>
                </c:pt>
                <c:pt idx="795">
                  <c:v>28.5</c:v>
                </c:pt>
                <c:pt idx="796">
                  <c:v>44.22</c:v>
                </c:pt>
                <c:pt idx="797">
                  <c:v>22.895</c:v>
                </c:pt>
                <c:pt idx="798">
                  <c:v>33.1</c:v>
                </c:pt>
                <c:pt idx="799">
                  <c:v>24.795000000000002</c:v>
                </c:pt>
                <c:pt idx="800">
                  <c:v>26.18</c:v>
                </c:pt>
                <c:pt idx="801">
                  <c:v>35.97</c:v>
                </c:pt>
                <c:pt idx="802">
                  <c:v>22.3</c:v>
                </c:pt>
                <c:pt idx="803">
                  <c:v>42.24</c:v>
                </c:pt>
                <c:pt idx="804">
                  <c:v>26.51</c:v>
                </c:pt>
                <c:pt idx="805">
                  <c:v>35.814999999999998</c:v>
                </c:pt>
                <c:pt idx="806">
                  <c:v>41.42</c:v>
                </c:pt>
                <c:pt idx="807">
                  <c:v>36.575000000000003</c:v>
                </c:pt>
                <c:pt idx="808">
                  <c:v>30.14</c:v>
                </c:pt>
                <c:pt idx="809">
                  <c:v>25.84</c:v>
                </c:pt>
                <c:pt idx="810">
                  <c:v>30.8</c:v>
                </c:pt>
                <c:pt idx="811">
                  <c:v>42.94</c:v>
                </c:pt>
                <c:pt idx="812">
                  <c:v>21.01</c:v>
                </c:pt>
                <c:pt idx="813">
                  <c:v>22.515000000000001</c:v>
                </c:pt>
                <c:pt idx="814">
                  <c:v>34.43</c:v>
                </c:pt>
                <c:pt idx="815">
                  <c:v>31.46</c:v>
                </c:pt>
                <c:pt idx="816">
                  <c:v>24.225000000000001</c:v>
                </c:pt>
                <c:pt idx="817">
                  <c:v>37.1</c:v>
                </c:pt>
                <c:pt idx="818">
                  <c:v>26.125</c:v>
                </c:pt>
                <c:pt idx="819">
                  <c:v>35.53</c:v>
                </c:pt>
                <c:pt idx="820">
                  <c:v>33.700000000000003</c:v>
                </c:pt>
                <c:pt idx="821">
                  <c:v>17.670000000000002</c:v>
                </c:pt>
                <c:pt idx="822">
                  <c:v>31.13</c:v>
                </c:pt>
                <c:pt idx="823">
                  <c:v>29.81</c:v>
                </c:pt>
                <c:pt idx="824">
                  <c:v>24.32</c:v>
                </c:pt>
                <c:pt idx="825">
                  <c:v>31.824999999999999</c:v>
                </c:pt>
                <c:pt idx="826">
                  <c:v>31.79</c:v>
                </c:pt>
                <c:pt idx="827">
                  <c:v>28.024999999999999</c:v>
                </c:pt>
                <c:pt idx="828">
                  <c:v>30.78</c:v>
                </c:pt>
                <c:pt idx="829">
                  <c:v>21.85</c:v>
                </c:pt>
                <c:pt idx="830">
                  <c:v>33.1</c:v>
                </c:pt>
                <c:pt idx="831">
                  <c:v>25.84</c:v>
                </c:pt>
                <c:pt idx="832">
                  <c:v>23.844999999999999</c:v>
                </c:pt>
                <c:pt idx="833">
                  <c:v>34.39</c:v>
                </c:pt>
                <c:pt idx="834">
                  <c:v>33.82</c:v>
                </c:pt>
                <c:pt idx="835">
                  <c:v>35.97</c:v>
                </c:pt>
                <c:pt idx="836">
                  <c:v>31.5</c:v>
                </c:pt>
                <c:pt idx="837">
                  <c:v>28.31</c:v>
                </c:pt>
                <c:pt idx="838">
                  <c:v>23.465</c:v>
                </c:pt>
                <c:pt idx="839">
                  <c:v>31.35</c:v>
                </c:pt>
                <c:pt idx="840">
                  <c:v>31.1</c:v>
                </c:pt>
                <c:pt idx="841">
                  <c:v>24.7</c:v>
                </c:pt>
                <c:pt idx="842">
                  <c:v>32.78</c:v>
                </c:pt>
                <c:pt idx="843">
                  <c:v>29.81</c:v>
                </c:pt>
                <c:pt idx="844">
                  <c:v>30.495000000000001</c:v>
                </c:pt>
                <c:pt idx="845">
                  <c:v>32.450000000000003</c:v>
                </c:pt>
                <c:pt idx="846">
                  <c:v>34.200000000000003</c:v>
                </c:pt>
                <c:pt idx="847">
                  <c:v>50.38</c:v>
                </c:pt>
                <c:pt idx="848">
                  <c:v>24.1</c:v>
                </c:pt>
                <c:pt idx="849">
                  <c:v>32.774999999999999</c:v>
                </c:pt>
                <c:pt idx="850">
                  <c:v>30.78</c:v>
                </c:pt>
                <c:pt idx="851">
                  <c:v>32.299999999999997</c:v>
                </c:pt>
                <c:pt idx="852">
                  <c:v>35.53</c:v>
                </c:pt>
                <c:pt idx="853">
                  <c:v>23.75</c:v>
                </c:pt>
                <c:pt idx="854">
                  <c:v>23.844999999999999</c:v>
                </c:pt>
                <c:pt idx="855">
                  <c:v>29.6</c:v>
                </c:pt>
                <c:pt idx="856">
                  <c:v>33.11</c:v>
                </c:pt>
                <c:pt idx="857">
                  <c:v>24.13</c:v>
                </c:pt>
                <c:pt idx="858">
                  <c:v>32.229999999999997</c:v>
                </c:pt>
                <c:pt idx="859">
                  <c:v>28.1</c:v>
                </c:pt>
                <c:pt idx="860">
                  <c:v>47.6</c:v>
                </c:pt>
                <c:pt idx="861">
                  <c:v>28</c:v>
                </c:pt>
                <c:pt idx="862">
                  <c:v>33.534999999999997</c:v>
                </c:pt>
                <c:pt idx="863">
                  <c:v>19.855</c:v>
                </c:pt>
                <c:pt idx="864">
                  <c:v>25.4</c:v>
                </c:pt>
                <c:pt idx="865">
                  <c:v>29.9</c:v>
                </c:pt>
                <c:pt idx="866">
                  <c:v>37.29</c:v>
                </c:pt>
                <c:pt idx="867">
                  <c:v>43.7</c:v>
                </c:pt>
                <c:pt idx="868">
                  <c:v>23.655000000000001</c:v>
                </c:pt>
                <c:pt idx="869">
                  <c:v>24.3</c:v>
                </c:pt>
                <c:pt idx="870">
                  <c:v>36.200000000000003</c:v>
                </c:pt>
                <c:pt idx="871">
                  <c:v>29.48</c:v>
                </c:pt>
                <c:pt idx="872">
                  <c:v>24.86</c:v>
                </c:pt>
                <c:pt idx="873">
                  <c:v>30.1</c:v>
                </c:pt>
                <c:pt idx="874">
                  <c:v>21.85</c:v>
                </c:pt>
                <c:pt idx="875">
                  <c:v>28.12</c:v>
                </c:pt>
                <c:pt idx="876">
                  <c:v>27.1</c:v>
                </c:pt>
                <c:pt idx="877">
                  <c:v>33.44</c:v>
                </c:pt>
                <c:pt idx="878">
                  <c:v>28.8</c:v>
                </c:pt>
                <c:pt idx="879">
                  <c:v>29.5</c:v>
                </c:pt>
                <c:pt idx="880">
                  <c:v>34.799999999999997</c:v>
                </c:pt>
                <c:pt idx="881">
                  <c:v>27.36</c:v>
                </c:pt>
                <c:pt idx="882">
                  <c:v>22.135000000000002</c:v>
                </c:pt>
                <c:pt idx="883">
                  <c:v>37.049999999999997</c:v>
                </c:pt>
                <c:pt idx="884">
                  <c:v>26.695</c:v>
                </c:pt>
                <c:pt idx="885">
                  <c:v>28.93</c:v>
                </c:pt>
                <c:pt idx="886">
                  <c:v>28.975000000000001</c:v>
                </c:pt>
                <c:pt idx="887">
                  <c:v>30.02</c:v>
                </c:pt>
                <c:pt idx="888">
                  <c:v>39.5</c:v>
                </c:pt>
                <c:pt idx="889">
                  <c:v>33.630000000000003</c:v>
                </c:pt>
                <c:pt idx="890">
                  <c:v>26.885000000000002</c:v>
                </c:pt>
                <c:pt idx="891">
                  <c:v>29.04</c:v>
                </c:pt>
                <c:pt idx="892">
                  <c:v>24.035</c:v>
                </c:pt>
                <c:pt idx="893">
                  <c:v>38.94</c:v>
                </c:pt>
                <c:pt idx="894">
                  <c:v>32.11</c:v>
                </c:pt>
                <c:pt idx="895">
                  <c:v>44</c:v>
                </c:pt>
                <c:pt idx="896">
                  <c:v>20.045000000000002</c:v>
                </c:pt>
                <c:pt idx="897">
                  <c:v>25.555</c:v>
                </c:pt>
                <c:pt idx="898">
                  <c:v>40.26</c:v>
                </c:pt>
                <c:pt idx="899">
                  <c:v>22.515000000000001</c:v>
                </c:pt>
                <c:pt idx="900">
                  <c:v>22.515000000000001</c:v>
                </c:pt>
                <c:pt idx="901">
                  <c:v>40.92</c:v>
                </c:pt>
                <c:pt idx="902">
                  <c:v>27.265000000000001</c:v>
                </c:pt>
                <c:pt idx="903">
                  <c:v>36.85</c:v>
                </c:pt>
                <c:pt idx="904">
                  <c:v>35.1</c:v>
                </c:pt>
                <c:pt idx="905">
                  <c:v>29.355</c:v>
                </c:pt>
                <c:pt idx="906">
                  <c:v>32.585000000000001</c:v>
                </c:pt>
                <c:pt idx="907">
                  <c:v>32.340000000000003</c:v>
                </c:pt>
                <c:pt idx="908">
                  <c:v>39.799999999999997</c:v>
                </c:pt>
                <c:pt idx="909">
                  <c:v>24.6</c:v>
                </c:pt>
                <c:pt idx="910">
                  <c:v>28.31</c:v>
                </c:pt>
                <c:pt idx="911">
                  <c:v>31.73</c:v>
                </c:pt>
                <c:pt idx="912">
                  <c:v>26.695</c:v>
                </c:pt>
                <c:pt idx="913">
                  <c:v>27.5</c:v>
                </c:pt>
                <c:pt idx="914">
                  <c:v>24.605</c:v>
                </c:pt>
                <c:pt idx="915">
                  <c:v>33.99</c:v>
                </c:pt>
                <c:pt idx="916">
                  <c:v>26.885000000000002</c:v>
                </c:pt>
                <c:pt idx="917">
                  <c:v>22.895</c:v>
                </c:pt>
                <c:pt idx="918">
                  <c:v>28.2</c:v>
                </c:pt>
                <c:pt idx="919">
                  <c:v>34.21</c:v>
                </c:pt>
                <c:pt idx="920">
                  <c:v>25</c:v>
                </c:pt>
                <c:pt idx="921">
                  <c:v>33.200000000000003</c:v>
                </c:pt>
                <c:pt idx="922">
                  <c:v>31</c:v>
                </c:pt>
                <c:pt idx="923">
                  <c:v>35.814999999999998</c:v>
                </c:pt>
                <c:pt idx="924">
                  <c:v>23.2</c:v>
                </c:pt>
                <c:pt idx="925">
                  <c:v>32.11</c:v>
                </c:pt>
                <c:pt idx="926">
                  <c:v>23.4</c:v>
                </c:pt>
                <c:pt idx="927">
                  <c:v>20.100000000000001</c:v>
                </c:pt>
                <c:pt idx="928">
                  <c:v>39.159999999999997</c:v>
                </c:pt>
                <c:pt idx="929">
                  <c:v>34.21</c:v>
                </c:pt>
                <c:pt idx="930">
                  <c:v>46.53</c:v>
                </c:pt>
                <c:pt idx="931">
                  <c:v>32.5</c:v>
                </c:pt>
                <c:pt idx="932">
                  <c:v>25.8</c:v>
                </c:pt>
                <c:pt idx="933">
                  <c:v>35.299999999999997</c:v>
                </c:pt>
                <c:pt idx="934">
                  <c:v>37.18</c:v>
                </c:pt>
                <c:pt idx="935">
                  <c:v>27.5</c:v>
                </c:pt>
                <c:pt idx="936">
                  <c:v>29.734999999999999</c:v>
                </c:pt>
                <c:pt idx="937">
                  <c:v>24.225000000000001</c:v>
                </c:pt>
                <c:pt idx="938">
                  <c:v>26.18</c:v>
                </c:pt>
                <c:pt idx="939">
                  <c:v>29.48</c:v>
                </c:pt>
                <c:pt idx="940">
                  <c:v>23.21</c:v>
                </c:pt>
                <c:pt idx="941">
                  <c:v>46.09</c:v>
                </c:pt>
                <c:pt idx="942">
                  <c:v>40.185000000000002</c:v>
                </c:pt>
                <c:pt idx="943">
                  <c:v>22.61</c:v>
                </c:pt>
                <c:pt idx="944">
                  <c:v>39.93</c:v>
                </c:pt>
                <c:pt idx="945">
                  <c:v>35.799999999999997</c:v>
                </c:pt>
                <c:pt idx="946">
                  <c:v>35.799999999999997</c:v>
                </c:pt>
                <c:pt idx="947">
                  <c:v>34.200000000000003</c:v>
                </c:pt>
                <c:pt idx="948">
                  <c:v>31.254999999999999</c:v>
                </c:pt>
                <c:pt idx="949">
                  <c:v>29.7</c:v>
                </c:pt>
                <c:pt idx="950">
                  <c:v>18.335000000000001</c:v>
                </c:pt>
                <c:pt idx="951">
                  <c:v>42.9</c:v>
                </c:pt>
                <c:pt idx="952">
                  <c:v>28.405000000000001</c:v>
                </c:pt>
                <c:pt idx="953">
                  <c:v>30.2</c:v>
                </c:pt>
                <c:pt idx="954">
                  <c:v>27.835000000000001</c:v>
                </c:pt>
                <c:pt idx="955">
                  <c:v>39.49</c:v>
                </c:pt>
                <c:pt idx="956">
                  <c:v>30.8</c:v>
                </c:pt>
                <c:pt idx="957">
                  <c:v>26.79</c:v>
                </c:pt>
                <c:pt idx="958">
                  <c:v>34.96</c:v>
                </c:pt>
                <c:pt idx="959">
                  <c:v>36.67</c:v>
                </c:pt>
                <c:pt idx="960">
                  <c:v>39.615000000000002</c:v>
                </c:pt>
                <c:pt idx="961">
                  <c:v>25.9</c:v>
                </c:pt>
                <c:pt idx="962">
                  <c:v>35.200000000000003</c:v>
                </c:pt>
                <c:pt idx="963">
                  <c:v>24.795000000000002</c:v>
                </c:pt>
                <c:pt idx="964">
                  <c:v>36.765000000000001</c:v>
                </c:pt>
                <c:pt idx="965">
                  <c:v>27.1</c:v>
                </c:pt>
                <c:pt idx="966">
                  <c:v>24.795000000000002</c:v>
                </c:pt>
                <c:pt idx="967">
                  <c:v>25.364999999999998</c:v>
                </c:pt>
                <c:pt idx="968">
                  <c:v>25.745000000000001</c:v>
                </c:pt>
                <c:pt idx="969">
                  <c:v>34.32</c:v>
                </c:pt>
                <c:pt idx="970">
                  <c:v>28.16</c:v>
                </c:pt>
                <c:pt idx="971">
                  <c:v>23.56</c:v>
                </c:pt>
                <c:pt idx="972">
                  <c:v>20.234999999999999</c:v>
                </c:pt>
                <c:pt idx="973">
                  <c:v>40.5</c:v>
                </c:pt>
                <c:pt idx="974">
                  <c:v>35.42</c:v>
                </c:pt>
                <c:pt idx="975">
                  <c:v>22.895</c:v>
                </c:pt>
                <c:pt idx="976">
                  <c:v>40.15</c:v>
                </c:pt>
                <c:pt idx="977">
                  <c:v>29.15</c:v>
                </c:pt>
                <c:pt idx="978">
                  <c:v>39.994999999999997</c:v>
                </c:pt>
                <c:pt idx="979">
                  <c:v>29.92</c:v>
                </c:pt>
                <c:pt idx="980">
                  <c:v>25.46</c:v>
                </c:pt>
                <c:pt idx="981">
                  <c:v>21.375</c:v>
                </c:pt>
                <c:pt idx="982">
                  <c:v>25.9</c:v>
                </c:pt>
                <c:pt idx="983">
                  <c:v>30.59</c:v>
                </c:pt>
                <c:pt idx="984">
                  <c:v>30.114999999999998</c:v>
                </c:pt>
                <c:pt idx="985">
                  <c:v>25.8</c:v>
                </c:pt>
                <c:pt idx="986">
                  <c:v>30.114999999999998</c:v>
                </c:pt>
                <c:pt idx="987">
                  <c:v>27.645</c:v>
                </c:pt>
                <c:pt idx="988">
                  <c:v>34.674999999999997</c:v>
                </c:pt>
                <c:pt idx="989">
                  <c:v>20.52</c:v>
                </c:pt>
                <c:pt idx="990">
                  <c:v>19.8</c:v>
                </c:pt>
                <c:pt idx="991">
                  <c:v>27.835000000000001</c:v>
                </c:pt>
                <c:pt idx="992">
                  <c:v>31.6</c:v>
                </c:pt>
                <c:pt idx="993">
                  <c:v>28.27</c:v>
                </c:pt>
                <c:pt idx="994">
                  <c:v>20.045000000000002</c:v>
                </c:pt>
                <c:pt idx="995">
                  <c:v>23.274999999999999</c:v>
                </c:pt>
                <c:pt idx="996">
                  <c:v>34.1</c:v>
                </c:pt>
                <c:pt idx="997">
                  <c:v>36.85</c:v>
                </c:pt>
                <c:pt idx="998">
                  <c:v>36.29</c:v>
                </c:pt>
                <c:pt idx="999">
                  <c:v>26.885000000000002</c:v>
                </c:pt>
                <c:pt idx="1000">
                  <c:v>22.99</c:v>
                </c:pt>
                <c:pt idx="1001">
                  <c:v>32.700000000000003</c:v>
                </c:pt>
                <c:pt idx="1002">
                  <c:v>25.8</c:v>
                </c:pt>
                <c:pt idx="1003">
                  <c:v>29.6</c:v>
                </c:pt>
                <c:pt idx="1004">
                  <c:v>19.190000000000001</c:v>
                </c:pt>
                <c:pt idx="1005">
                  <c:v>31.73</c:v>
                </c:pt>
                <c:pt idx="1006">
                  <c:v>29.26</c:v>
                </c:pt>
                <c:pt idx="1007">
                  <c:v>28.215</c:v>
                </c:pt>
                <c:pt idx="1008">
                  <c:v>24.984999999999999</c:v>
                </c:pt>
                <c:pt idx="1009">
                  <c:v>27.74</c:v>
                </c:pt>
                <c:pt idx="1010">
                  <c:v>22.8</c:v>
                </c:pt>
                <c:pt idx="1011">
                  <c:v>20.13</c:v>
                </c:pt>
                <c:pt idx="1012">
                  <c:v>33.33</c:v>
                </c:pt>
                <c:pt idx="1013">
                  <c:v>32.299999999999997</c:v>
                </c:pt>
                <c:pt idx="1014">
                  <c:v>27.6</c:v>
                </c:pt>
                <c:pt idx="1015">
                  <c:v>25.46</c:v>
                </c:pt>
                <c:pt idx="1016">
                  <c:v>24.605</c:v>
                </c:pt>
                <c:pt idx="1017">
                  <c:v>34.200000000000003</c:v>
                </c:pt>
                <c:pt idx="1018">
                  <c:v>35.814999999999998</c:v>
                </c:pt>
                <c:pt idx="1019">
                  <c:v>32.68</c:v>
                </c:pt>
                <c:pt idx="1020">
                  <c:v>37</c:v>
                </c:pt>
                <c:pt idx="1021">
                  <c:v>31.02</c:v>
                </c:pt>
                <c:pt idx="1022">
                  <c:v>36.08</c:v>
                </c:pt>
                <c:pt idx="1023">
                  <c:v>23.32</c:v>
                </c:pt>
                <c:pt idx="1024">
                  <c:v>45.32</c:v>
                </c:pt>
                <c:pt idx="1025">
                  <c:v>34.6</c:v>
                </c:pt>
                <c:pt idx="1026">
                  <c:v>26.03</c:v>
                </c:pt>
                <c:pt idx="1027">
                  <c:v>18.715</c:v>
                </c:pt>
                <c:pt idx="1028">
                  <c:v>31.6</c:v>
                </c:pt>
                <c:pt idx="1029">
                  <c:v>17.29</c:v>
                </c:pt>
                <c:pt idx="1030">
                  <c:v>23.655000000000001</c:v>
                </c:pt>
                <c:pt idx="1031">
                  <c:v>35.200000000000003</c:v>
                </c:pt>
                <c:pt idx="1032">
                  <c:v>27.93</c:v>
                </c:pt>
                <c:pt idx="1033">
                  <c:v>21.565000000000001</c:v>
                </c:pt>
                <c:pt idx="1034">
                  <c:v>38.380000000000003</c:v>
                </c:pt>
                <c:pt idx="1035">
                  <c:v>23</c:v>
                </c:pt>
                <c:pt idx="1036">
                  <c:v>37.07</c:v>
                </c:pt>
                <c:pt idx="1037">
                  <c:v>30.495000000000001</c:v>
                </c:pt>
                <c:pt idx="1038">
                  <c:v>28.88</c:v>
                </c:pt>
                <c:pt idx="1039">
                  <c:v>27.265000000000001</c:v>
                </c:pt>
                <c:pt idx="1040">
                  <c:v>28.024999999999999</c:v>
                </c:pt>
                <c:pt idx="1041">
                  <c:v>23.085000000000001</c:v>
                </c:pt>
                <c:pt idx="1042">
                  <c:v>30.684999999999999</c:v>
                </c:pt>
                <c:pt idx="1043">
                  <c:v>25.8</c:v>
                </c:pt>
                <c:pt idx="1044">
                  <c:v>35.244999999999997</c:v>
                </c:pt>
                <c:pt idx="1045">
                  <c:v>24.7</c:v>
                </c:pt>
                <c:pt idx="1046">
                  <c:v>25.08</c:v>
                </c:pt>
                <c:pt idx="1047">
                  <c:v>52.58</c:v>
                </c:pt>
                <c:pt idx="1048">
                  <c:v>22.515000000000001</c:v>
                </c:pt>
                <c:pt idx="1049">
                  <c:v>30.9</c:v>
                </c:pt>
                <c:pt idx="1050">
                  <c:v>36.954999999999998</c:v>
                </c:pt>
                <c:pt idx="1051">
                  <c:v>26.41</c:v>
                </c:pt>
                <c:pt idx="1052">
                  <c:v>29.83</c:v>
                </c:pt>
                <c:pt idx="1053">
                  <c:v>29.8</c:v>
                </c:pt>
                <c:pt idx="1054">
                  <c:v>21.47</c:v>
                </c:pt>
                <c:pt idx="1055">
                  <c:v>27.645</c:v>
                </c:pt>
                <c:pt idx="1056">
                  <c:v>28.9</c:v>
                </c:pt>
                <c:pt idx="1057">
                  <c:v>31.79</c:v>
                </c:pt>
                <c:pt idx="1058">
                  <c:v>39.49</c:v>
                </c:pt>
                <c:pt idx="1059">
                  <c:v>33.82</c:v>
                </c:pt>
                <c:pt idx="1060">
                  <c:v>32.01</c:v>
                </c:pt>
                <c:pt idx="1061">
                  <c:v>27.94</c:v>
                </c:pt>
                <c:pt idx="1062">
                  <c:v>41.14</c:v>
                </c:pt>
                <c:pt idx="1063">
                  <c:v>28.594999999999999</c:v>
                </c:pt>
                <c:pt idx="1064">
                  <c:v>25.6</c:v>
                </c:pt>
                <c:pt idx="1065">
                  <c:v>25.3</c:v>
                </c:pt>
                <c:pt idx="1066">
                  <c:v>37.29</c:v>
                </c:pt>
                <c:pt idx="1067">
                  <c:v>42.655000000000001</c:v>
                </c:pt>
                <c:pt idx="1068">
                  <c:v>21.66</c:v>
                </c:pt>
                <c:pt idx="1069">
                  <c:v>31.9</c:v>
                </c:pt>
                <c:pt idx="1070">
                  <c:v>37.07</c:v>
                </c:pt>
                <c:pt idx="1071">
                  <c:v>31.445</c:v>
                </c:pt>
                <c:pt idx="1072">
                  <c:v>31.254999999999999</c:v>
                </c:pt>
                <c:pt idx="1073">
                  <c:v>28.88</c:v>
                </c:pt>
                <c:pt idx="1074">
                  <c:v>18.335000000000001</c:v>
                </c:pt>
                <c:pt idx="1075">
                  <c:v>29.59</c:v>
                </c:pt>
                <c:pt idx="1076">
                  <c:v>32</c:v>
                </c:pt>
                <c:pt idx="1077">
                  <c:v>26.03</c:v>
                </c:pt>
                <c:pt idx="1078">
                  <c:v>31.68</c:v>
                </c:pt>
                <c:pt idx="1079">
                  <c:v>33.659999999999997</c:v>
                </c:pt>
                <c:pt idx="1080">
                  <c:v>21.78</c:v>
                </c:pt>
                <c:pt idx="1081">
                  <c:v>27.835000000000001</c:v>
                </c:pt>
                <c:pt idx="1082">
                  <c:v>19.95</c:v>
                </c:pt>
                <c:pt idx="1083">
                  <c:v>31.5</c:v>
                </c:pt>
                <c:pt idx="1084">
                  <c:v>30.495000000000001</c:v>
                </c:pt>
                <c:pt idx="1085">
                  <c:v>18.3</c:v>
                </c:pt>
                <c:pt idx="1086">
                  <c:v>28.975000000000001</c:v>
                </c:pt>
                <c:pt idx="1087">
                  <c:v>31.54</c:v>
                </c:pt>
                <c:pt idx="1088">
                  <c:v>47.74</c:v>
                </c:pt>
                <c:pt idx="1089">
                  <c:v>22.1</c:v>
                </c:pt>
                <c:pt idx="1090">
                  <c:v>36.19</c:v>
                </c:pt>
                <c:pt idx="1091">
                  <c:v>29.83</c:v>
                </c:pt>
                <c:pt idx="1092">
                  <c:v>32.700000000000003</c:v>
                </c:pt>
                <c:pt idx="1093">
                  <c:v>30.4</c:v>
                </c:pt>
                <c:pt idx="1094">
                  <c:v>33.700000000000003</c:v>
                </c:pt>
                <c:pt idx="1095">
                  <c:v>31.35</c:v>
                </c:pt>
                <c:pt idx="1096">
                  <c:v>34.96</c:v>
                </c:pt>
                <c:pt idx="1097">
                  <c:v>33.770000000000003</c:v>
                </c:pt>
                <c:pt idx="1098">
                  <c:v>30.875</c:v>
                </c:pt>
                <c:pt idx="1099">
                  <c:v>33.99</c:v>
                </c:pt>
                <c:pt idx="1100">
                  <c:v>19.094999999999999</c:v>
                </c:pt>
                <c:pt idx="1101">
                  <c:v>28.6</c:v>
                </c:pt>
                <c:pt idx="1102">
                  <c:v>38.94</c:v>
                </c:pt>
                <c:pt idx="1103">
                  <c:v>36.08</c:v>
                </c:pt>
                <c:pt idx="1104">
                  <c:v>29.8</c:v>
                </c:pt>
                <c:pt idx="1105">
                  <c:v>31.24</c:v>
                </c:pt>
                <c:pt idx="1106">
                  <c:v>29.925000000000001</c:v>
                </c:pt>
                <c:pt idx="1107">
                  <c:v>26.22</c:v>
                </c:pt>
                <c:pt idx="1108">
                  <c:v>30</c:v>
                </c:pt>
                <c:pt idx="1109">
                  <c:v>20.350000000000001</c:v>
                </c:pt>
                <c:pt idx="1110">
                  <c:v>32.299999999999997</c:v>
                </c:pt>
                <c:pt idx="1111">
                  <c:v>38.39</c:v>
                </c:pt>
                <c:pt idx="1112">
                  <c:v>25.85</c:v>
                </c:pt>
                <c:pt idx="1113">
                  <c:v>26.315000000000001</c:v>
                </c:pt>
                <c:pt idx="1114">
                  <c:v>24.51</c:v>
                </c:pt>
                <c:pt idx="1115">
                  <c:v>32.67</c:v>
                </c:pt>
                <c:pt idx="1116">
                  <c:v>29.64</c:v>
                </c:pt>
                <c:pt idx="1117">
                  <c:v>33.33</c:v>
                </c:pt>
                <c:pt idx="1118">
                  <c:v>35.75</c:v>
                </c:pt>
                <c:pt idx="1119">
                  <c:v>19.95</c:v>
                </c:pt>
                <c:pt idx="1120">
                  <c:v>31.4</c:v>
                </c:pt>
                <c:pt idx="1121">
                  <c:v>38.17</c:v>
                </c:pt>
                <c:pt idx="1122">
                  <c:v>36.86</c:v>
                </c:pt>
                <c:pt idx="1123">
                  <c:v>32.395000000000003</c:v>
                </c:pt>
                <c:pt idx="1124">
                  <c:v>42.75</c:v>
                </c:pt>
                <c:pt idx="1125">
                  <c:v>25.08</c:v>
                </c:pt>
                <c:pt idx="1126">
                  <c:v>29.9</c:v>
                </c:pt>
                <c:pt idx="1127">
                  <c:v>35.86</c:v>
                </c:pt>
                <c:pt idx="1128">
                  <c:v>32.799999999999997</c:v>
                </c:pt>
                <c:pt idx="1129">
                  <c:v>18.600000000000001</c:v>
                </c:pt>
                <c:pt idx="1130">
                  <c:v>23.87</c:v>
                </c:pt>
                <c:pt idx="1131">
                  <c:v>45.9</c:v>
                </c:pt>
                <c:pt idx="1132">
                  <c:v>40.28</c:v>
                </c:pt>
                <c:pt idx="1133">
                  <c:v>18.335000000000001</c:v>
                </c:pt>
                <c:pt idx="1134">
                  <c:v>33.82</c:v>
                </c:pt>
                <c:pt idx="1135">
                  <c:v>28.12</c:v>
                </c:pt>
                <c:pt idx="1136">
                  <c:v>25</c:v>
                </c:pt>
                <c:pt idx="1137">
                  <c:v>22.23</c:v>
                </c:pt>
                <c:pt idx="1138">
                  <c:v>30.25</c:v>
                </c:pt>
                <c:pt idx="1139">
                  <c:v>32.49</c:v>
                </c:pt>
                <c:pt idx="1140">
                  <c:v>37.07</c:v>
                </c:pt>
                <c:pt idx="1141">
                  <c:v>32.6</c:v>
                </c:pt>
                <c:pt idx="1142">
                  <c:v>24.86</c:v>
                </c:pt>
                <c:pt idx="1143">
                  <c:v>32.340000000000003</c:v>
                </c:pt>
                <c:pt idx="1144">
                  <c:v>32.299999999999997</c:v>
                </c:pt>
                <c:pt idx="1145">
                  <c:v>32.774999999999999</c:v>
                </c:pt>
                <c:pt idx="1146">
                  <c:v>32.799999999999997</c:v>
                </c:pt>
                <c:pt idx="1147">
                  <c:v>31.92</c:v>
                </c:pt>
                <c:pt idx="1148">
                  <c:v>21.5</c:v>
                </c:pt>
                <c:pt idx="1149">
                  <c:v>34.1</c:v>
                </c:pt>
                <c:pt idx="1150">
                  <c:v>30.305</c:v>
                </c:pt>
                <c:pt idx="1151">
                  <c:v>36.479999999999997</c:v>
                </c:pt>
                <c:pt idx="1152">
                  <c:v>32.56</c:v>
                </c:pt>
                <c:pt idx="1153">
                  <c:v>35.814999999999998</c:v>
                </c:pt>
                <c:pt idx="1154">
                  <c:v>27.93</c:v>
                </c:pt>
                <c:pt idx="1155">
                  <c:v>22.135000000000002</c:v>
                </c:pt>
                <c:pt idx="1156">
                  <c:v>44.88</c:v>
                </c:pt>
                <c:pt idx="1157">
                  <c:v>23.18</c:v>
                </c:pt>
                <c:pt idx="1158">
                  <c:v>30.59</c:v>
                </c:pt>
                <c:pt idx="1159">
                  <c:v>41.1</c:v>
                </c:pt>
                <c:pt idx="1160">
                  <c:v>34.58</c:v>
                </c:pt>
                <c:pt idx="1161">
                  <c:v>42.13</c:v>
                </c:pt>
                <c:pt idx="1162">
                  <c:v>38.83</c:v>
                </c:pt>
                <c:pt idx="1163">
                  <c:v>28.215</c:v>
                </c:pt>
                <c:pt idx="1164">
                  <c:v>28.31</c:v>
                </c:pt>
                <c:pt idx="1165">
                  <c:v>26.125</c:v>
                </c:pt>
                <c:pt idx="1166">
                  <c:v>40.369999999999997</c:v>
                </c:pt>
                <c:pt idx="1167">
                  <c:v>24.6</c:v>
                </c:pt>
                <c:pt idx="1168">
                  <c:v>35.200000000000003</c:v>
                </c:pt>
                <c:pt idx="1169">
                  <c:v>34.104999999999997</c:v>
                </c:pt>
                <c:pt idx="1170">
                  <c:v>27.36</c:v>
                </c:pt>
                <c:pt idx="1171">
                  <c:v>26.7</c:v>
                </c:pt>
                <c:pt idx="1172">
                  <c:v>41.91</c:v>
                </c:pt>
                <c:pt idx="1173">
                  <c:v>29.26</c:v>
                </c:pt>
                <c:pt idx="1174">
                  <c:v>32.11</c:v>
                </c:pt>
                <c:pt idx="1175">
                  <c:v>27.1</c:v>
                </c:pt>
                <c:pt idx="1176">
                  <c:v>24.13</c:v>
                </c:pt>
                <c:pt idx="1177">
                  <c:v>27.4</c:v>
                </c:pt>
                <c:pt idx="1178">
                  <c:v>34.865000000000002</c:v>
                </c:pt>
                <c:pt idx="1179">
                  <c:v>29.81</c:v>
                </c:pt>
                <c:pt idx="1180">
                  <c:v>41.325000000000003</c:v>
                </c:pt>
                <c:pt idx="1181">
                  <c:v>29.925000000000001</c:v>
                </c:pt>
                <c:pt idx="1182">
                  <c:v>30.3</c:v>
                </c:pt>
                <c:pt idx="1183">
                  <c:v>27.36</c:v>
                </c:pt>
                <c:pt idx="1184">
                  <c:v>28.49</c:v>
                </c:pt>
                <c:pt idx="1185">
                  <c:v>23.56</c:v>
                </c:pt>
                <c:pt idx="1186">
                  <c:v>35.625</c:v>
                </c:pt>
                <c:pt idx="1187">
                  <c:v>32.68</c:v>
                </c:pt>
                <c:pt idx="1188">
                  <c:v>25.27</c:v>
                </c:pt>
                <c:pt idx="1189">
                  <c:v>28</c:v>
                </c:pt>
                <c:pt idx="1190">
                  <c:v>32.774999999999999</c:v>
                </c:pt>
                <c:pt idx="1191">
                  <c:v>21.754999999999999</c:v>
                </c:pt>
                <c:pt idx="1192">
                  <c:v>32.395000000000003</c:v>
                </c:pt>
                <c:pt idx="1193">
                  <c:v>36.575000000000003</c:v>
                </c:pt>
                <c:pt idx="1194">
                  <c:v>21.754999999999999</c:v>
                </c:pt>
                <c:pt idx="1195">
                  <c:v>27.93</c:v>
                </c:pt>
                <c:pt idx="1196">
                  <c:v>30.02</c:v>
                </c:pt>
                <c:pt idx="1197">
                  <c:v>33.549999999999997</c:v>
                </c:pt>
                <c:pt idx="1198">
                  <c:v>29.355</c:v>
                </c:pt>
                <c:pt idx="1199">
                  <c:v>25.8</c:v>
                </c:pt>
                <c:pt idx="1200">
                  <c:v>24.32</c:v>
                </c:pt>
                <c:pt idx="1201">
                  <c:v>40.375</c:v>
                </c:pt>
                <c:pt idx="1202">
                  <c:v>32.11</c:v>
                </c:pt>
                <c:pt idx="1203">
                  <c:v>32.299999999999997</c:v>
                </c:pt>
                <c:pt idx="1204">
                  <c:v>27.28</c:v>
                </c:pt>
                <c:pt idx="1205">
                  <c:v>17.86</c:v>
                </c:pt>
                <c:pt idx="1206">
                  <c:v>34.799999999999997</c:v>
                </c:pt>
                <c:pt idx="1207">
                  <c:v>33.4</c:v>
                </c:pt>
                <c:pt idx="1208">
                  <c:v>25.555</c:v>
                </c:pt>
                <c:pt idx="1209">
                  <c:v>37.1</c:v>
                </c:pt>
                <c:pt idx="1210">
                  <c:v>30.875</c:v>
                </c:pt>
                <c:pt idx="1211">
                  <c:v>34.1</c:v>
                </c:pt>
                <c:pt idx="1212">
                  <c:v>21.47</c:v>
                </c:pt>
                <c:pt idx="1213">
                  <c:v>33.299999999999997</c:v>
                </c:pt>
                <c:pt idx="1214">
                  <c:v>31.254999999999999</c:v>
                </c:pt>
                <c:pt idx="1215">
                  <c:v>39.14</c:v>
                </c:pt>
                <c:pt idx="1216">
                  <c:v>25.08</c:v>
                </c:pt>
                <c:pt idx="1217">
                  <c:v>37.29</c:v>
                </c:pt>
                <c:pt idx="1218">
                  <c:v>34.6</c:v>
                </c:pt>
                <c:pt idx="1219">
                  <c:v>30.21</c:v>
                </c:pt>
                <c:pt idx="1220">
                  <c:v>21.945</c:v>
                </c:pt>
                <c:pt idx="1221">
                  <c:v>24.97</c:v>
                </c:pt>
                <c:pt idx="1222">
                  <c:v>25.3</c:v>
                </c:pt>
                <c:pt idx="1223">
                  <c:v>24.42</c:v>
                </c:pt>
                <c:pt idx="1224">
                  <c:v>23.94</c:v>
                </c:pt>
                <c:pt idx="1225">
                  <c:v>39.82</c:v>
                </c:pt>
                <c:pt idx="1226">
                  <c:v>16.815000000000001</c:v>
                </c:pt>
                <c:pt idx="1227">
                  <c:v>37.18</c:v>
                </c:pt>
                <c:pt idx="1228">
                  <c:v>34.43</c:v>
                </c:pt>
                <c:pt idx="1229">
                  <c:v>30.305</c:v>
                </c:pt>
                <c:pt idx="1230">
                  <c:v>34.484999999999999</c:v>
                </c:pt>
                <c:pt idx="1231">
                  <c:v>21.8</c:v>
                </c:pt>
                <c:pt idx="1232">
                  <c:v>24.605</c:v>
                </c:pt>
                <c:pt idx="1233">
                  <c:v>23.3</c:v>
                </c:pt>
                <c:pt idx="1234">
                  <c:v>27.83</c:v>
                </c:pt>
                <c:pt idx="1235">
                  <c:v>31.065000000000001</c:v>
                </c:pt>
                <c:pt idx="1236">
                  <c:v>21.66</c:v>
                </c:pt>
                <c:pt idx="1237">
                  <c:v>28.215</c:v>
                </c:pt>
                <c:pt idx="1238">
                  <c:v>22.704999999999998</c:v>
                </c:pt>
                <c:pt idx="1239">
                  <c:v>42.13</c:v>
                </c:pt>
                <c:pt idx="1240">
                  <c:v>41.8</c:v>
                </c:pt>
                <c:pt idx="1241">
                  <c:v>36.96</c:v>
                </c:pt>
                <c:pt idx="1242">
                  <c:v>21.28</c:v>
                </c:pt>
                <c:pt idx="1243">
                  <c:v>33.11</c:v>
                </c:pt>
                <c:pt idx="1244">
                  <c:v>33.33</c:v>
                </c:pt>
                <c:pt idx="1245">
                  <c:v>24.3</c:v>
                </c:pt>
                <c:pt idx="1246">
                  <c:v>25.7</c:v>
                </c:pt>
                <c:pt idx="1247">
                  <c:v>29.4</c:v>
                </c:pt>
                <c:pt idx="1248">
                  <c:v>39.82</c:v>
                </c:pt>
                <c:pt idx="1249">
                  <c:v>33.630000000000003</c:v>
                </c:pt>
                <c:pt idx="1250">
                  <c:v>29.83</c:v>
                </c:pt>
                <c:pt idx="1251">
                  <c:v>19.8</c:v>
                </c:pt>
                <c:pt idx="1252">
                  <c:v>27.3</c:v>
                </c:pt>
                <c:pt idx="1253">
                  <c:v>29.3</c:v>
                </c:pt>
                <c:pt idx="1254">
                  <c:v>27.72</c:v>
                </c:pt>
                <c:pt idx="1255">
                  <c:v>37.9</c:v>
                </c:pt>
                <c:pt idx="1256">
                  <c:v>36.384999999999998</c:v>
                </c:pt>
                <c:pt idx="1257">
                  <c:v>27.645</c:v>
                </c:pt>
                <c:pt idx="1258">
                  <c:v>37.715000000000003</c:v>
                </c:pt>
                <c:pt idx="1259">
                  <c:v>23.18</c:v>
                </c:pt>
                <c:pt idx="1260">
                  <c:v>20.52</c:v>
                </c:pt>
                <c:pt idx="1261">
                  <c:v>37.1</c:v>
                </c:pt>
                <c:pt idx="1262">
                  <c:v>28.05</c:v>
                </c:pt>
                <c:pt idx="1263">
                  <c:v>29.9</c:v>
                </c:pt>
                <c:pt idx="1264">
                  <c:v>33.344999999999999</c:v>
                </c:pt>
                <c:pt idx="1265">
                  <c:v>23.76</c:v>
                </c:pt>
                <c:pt idx="1266">
                  <c:v>30.5</c:v>
                </c:pt>
                <c:pt idx="1267">
                  <c:v>31.065000000000001</c:v>
                </c:pt>
                <c:pt idx="1268">
                  <c:v>33.299999999999997</c:v>
                </c:pt>
                <c:pt idx="1269">
                  <c:v>27.5</c:v>
                </c:pt>
                <c:pt idx="1270">
                  <c:v>33.914999999999999</c:v>
                </c:pt>
                <c:pt idx="1271">
                  <c:v>34.484999999999999</c:v>
                </c:pt>
                <c:pt idx="1272">
                  <c:v>25.52</c:v>
                </c:pt>
                <c:pt idx="1273">
                  <c:v>27.61</c:v>
                </c:pt>
                <c:pt idx="1274">
                  <c:v>27.06</c:v>
                </c:pt>
                <c:pt idx="1275">
                  <c:v>23.7</c:v>
                </c:pt>
                <c:pt idx="1276">
                  <c:v>30.4</c:v>
                </c:pt>
                <c:pt idx="1277">
                  <c:v>29.734999999999999</c:v>
                </c:pt>
                <c:pt idx="1278">
                  <c:v>29.925000000000001</c:v>
                </c:pt>
                <c:pt idx="1279">
                  <c:v>26.79</c:v>
                </c:pt>
                <c:pt idx="1280">
                  <c:v>33.33</c:v>
                </c:pt>
                <c:pt idx="1281">
                  <c:v>27.645</c:v>
                </c:pt>
                <c:pt idx="1282">
                  <c:v>21.66</c:v>
                </c:pt>
                <c:pt idx="1283">
                  <c:v>30.03</c:v>
                </c:pt>
                <c:pt idx="1284">
                  <c:v>36.299999999999997</c:v>
                </c:pt>
                <c:pt idx="1285">
                  <c:v>24.32</c:v>
                </c:pt>
                <c:pt idx="1286">
                  <c:v>17.29</c:v>
                </c:pt>
                <c:pt idx="1287">
                  <c:v>25.9</c:v>
                </c:pt>
                <c:pt idx="1288">
                  <c:v>39.4</c:v>
                </c:pt>
                <c:pt idx="1289">
                  <c:v>34.32</c:v>
                </c:pt>
                <c:pt idx="1290">
                  <c:v>19.95</c:v>
                </c:pt>
                <c:pt idx="1291">
                  <c:v>34.9</c:v>
                </c:pt>
                <c:pt idx="1292">
                  <c:v>23.21</c:v>
                </c:pt>
                <c:pt idx="1293">
                  <c:v>25.745000000000001</c:v>
                </c:pt>
                <c:pt idx="1294">
                  <c:v>25.175000000000001</c:v>
                </c:pt>
                <c:pt idx="1295">
                  <c:v>22</c:v>
                </c:pt>
                <c:pt idx="1296">
                  <c:v>26.125</c:v>
                </c:pt>
                <c:pt idx="1297">
                  <c:v>26.51</c:v>
                </c:pt>
                <c:pt idx="1298">
                  <c:v>27.454999999999998</c:v>
                </c:pt>
                <c:pt idx="1299">
                  <c:v>25.745000000000001</c:v>
                </c:pt>
                <c:pt idx="1300">
                  <c:v>30.36</c:v>
                </c:pt>
                <c:pt idx="1301">
                  <c:v>30.875</c:v>
                </c:pt>
                <c:pt idx="1302">
                  <c:v>20.8</c:v>
                </c:pt>
                <c:pt idx="1303">
                  <c:v>27.8</c:v>
                </c:pt>
                <c:pt idx="1304">
                  <c:v>24.605</c:v>
                </c:pt>
                <c:pt idx="1305">
                  <c:v>27.72</c:v>
                </c:pt>
                <c:pt idx="1306">
                  <c:v>21.85</c:v>
                </c:pt>
                <c:pt idx="1307">
                  <c:v>28.12</c:v>
                </c:pt>
                <c:pt idx="1308">
                  <c:v>30.2</c:v>
                </c:pt>
                <c:pt idx="1309">
                  <c:v>32.200000000000003</c:v>
                </c:pt>
                <c:pt idx="1310">
                  <c:v>26.315000000000001</c:v>
                </c:pt>
                <c:pt idx="1311">
                  <c:v>26.695</c:v>
                </c:pt>
                <c:pt idx="1312">
                  <c:v>42.9</c:v>
                </c:pt>
                <c:pt idx="1313">
                  <c:v>34.700000000000003</c:v>
                </c:pt>
                <c:pt idx="1314">
                  <c:v>23.655000000000001</c:v>
                </c:pt>
                <c:pt idx="1315">
                  <c:v>28.31</c:v>
                </c:pt>
                <c:pt idx="1316">
                  <c:v>20.6</c:v>
                </c:pt>
                <c:pt idx="1317">
                  <c:v>53.13</c:v>
                </c:pt>
                <c:pt idx="1318">
                  <c:v>39.71</c:v>
                </c:pt>
                <c:pt idx="1319">
                  <c:v>26.315000000000001</c:v>
                </c:pt>
                <c:pt idx="1320">
                  <c:v>31.065000000000001</c:v>
                </c:pt>
                <c:pt idx="1321">
                  <c:v>26.695</c:v>
                </c:pt>
                <c:pt idx="1322">
                  <c:v>38.83</c:v>
                </c:pt>
                <c:pt idx="1323">
                  <c:v>40.369999999999997</c:v>
                </c:pt>
                <c:pt idx="1324">
                  <c:v>25.934999999999999</c:v>
                </c:pt>
                <c:pt idx="1325">
                  <c:v>33.534999999999997</c:v>
                </c:pt>
                <c:pt idx="1326">
                  <c:v>32.869999999999997</c:v>
                </c:pt>
                <c:pt idx="1327">
                  <c:v>30.03</c:v>
                </c:pt>
                <c:pt idx="1328">
                  <c:v>24.225000000000001</c:v>
                </c:pt>
                <c:pt idx="1329">
                  <c:v>38.6</c:v>
                </c:pt>
                <c:pt idx="1330">
                  <c:v>25.74</c:v>
                </c:pt>
                <c:pt idx="1331">
                  <c:v>33.4</c:v>
                </c:pt>
                <c:pt idx="1332">
                  <c:v>44.7</c:v>
                </c:pt>
                <c:pt idx="1333">
                  <c:v>30.97</c:v>
                </c:pt>
                <c:pt idx="1334">
                  <c:v>31.92</c:v>
                </c:pt>
                <c:pt idx="1335">
                  <c:v>36.85</c:v>
                </c:pt>
                <c:pt idx="1336">
                  <c:v>25.8</c:v>
                </c:pt>
                <c:pt idx="1337">
                  <c:v>29.07</c:v>
                </c:pt>
              </c:numCache>
            </c:numRef>
          </c:xVal>
          <c:yVal>
            <c:numRef>
              <c:f>insurance!$S$2:$S$1339</c:f>
              <c:numCache>
                <c:formatCode>General</c:formatCode>
                <c:ptCount val="1338"/>
                <c:pt idx="0">
                  <c:v>0.19834096883362906</c:v>
                </c:pt>
              </c:numCache>
            </c:numRef>
          </c:yVal>
          <c:smooth val="0"/>
          <c:extLst>
            <c:ext xmlns:c16="http://schemas.microsoft.com/office/drawing/2014/chart" uri="{C3380CC4-5D6E-409C-BE32-E72D297353CC}">
              <c16:uniqueId val="{00000003-927F-4B54-9B8F-02265D107F1E}"/>
            </c:ext>
          </c:extLst>
        </c:ser>
        <c:dLbls>
          <c:showLegendKey val="0"/>
          <c:showVal val="0"/>
          <c:showCatName val="0"/>
          <c:showSerName val="0"/>
          <c:showPercent val="0"/>
          <c:showBubbleSize val="0"/>
        </c:dLbls>
        <c:axId val="1106780928"/>
        <c:axId val="1106781408"/>
      </c:scatterChart>
      <c:valAx>
        <c:axId val="1106780928"/>
        <c:scaling>
          <c:orientation val="minMax"/>
        </c:scaling>
        <c:delete val="0"/>
        <c:axPos val="b"/>
        <c:numFmt formatCode="General" sourceLinked="1"/>
        <c:majorTickMark val="none"/>
        <c:minorTickMark val="none"/>
        <c:tickLblPos val="high"/>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1106781408"/>
        <c:crosses val="autoZero"/>
        <c:crossBetween val="midCat"/>
      </c:valAx>
      <c:valAx>
        <c:axId val="1106781408"/>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11067809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2060"/>
    </a:solidFill>
    <a:ln w="9525" cap="flat" cmpd="sng" algn="ctr">
      <a:solidFill>
        <a:schemeClr val="tx1">
          <a:lumMod val="15000"/>
          <a:lumOff val="85000"/>
        </a:schemeClr>
      </a:solidFill>
      <a:round/>
    </a:ln>
    <a:effectLst/>
  </c:spPr>
  <c:txPr>
    <a:bodyPr/>
    <a:lstStyle/>
    <a:p>
      <a:pPr>
        <a:defRPr sz="1600">
          <a:solidFill>
            <a:schemeClr val="bg1"/>
          </a:solidFill>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insurance!$G$2:$G$1339</cx:f>
        <cx:lvl ptCount="1338" formatCode="General">
          <cx:pt idx="0">16884.923999999999</cx:pt>
          <cx:pt idx="1">1725.5523000000001</cx:pt>
          <cx:pt idx="2">4449.4620000000004</cx:pt>
          <cx:pt idx="3">21984.47061</cx:pt>
          <cx:pt idx="4">3866.8552</cx:pt>
          <cx:pt idx="5">3756.6215999999999</cx:pt>
          <cx:pt idx="6">8240.5895999999993</cx:pt>
          <cx:pt idx="7">7281.5056000000004</cx:pt>
          <cx:pt idx="8">6406.4107000000004</cx:pt>
          <cx:pt idx="9">28923.136920000001</cx:pt>
          <cx:pt idx="10">2721.3208</cx:pt>
          <cx:pt idx="11">27808.7251</cx:pt>
          <cx:pt idx="12">1826.8430000000001</cx:pt>
          <cx:pt idx="13">11090.7178</cx:pt>
          <cx:pt idx="14">39611.757700000002</cx:pt>
          <cx:pt idx="15">1837.2370000000001</cx:pt>
          <cx:pt idx="16">10797.3362</cx:pt>
          <cx:pt idx="17">2395.17155</cx:pt>
          <cx:pt idx="18">10602.385</cx:pt>
          <cx:pt idx="19">36837.466999999997</cx:pt>
          <cx:pt idx="20">13228.846949999999</cx:pt>
          <cx:pt idx="21">4149.7359999999999</cx:pt>
          <cx:pt idx="22">1137.011</cx:pt>
          <cx:pt idx="23">37701.876799999998</cx:pt>
          <cx:pt idx="24">6203.90175</cx:pt>
          <cx:pt idx="25">14001.1338</cx:pt>
          <cx:pt idx="26">14451.835150000001</cx:pt>
          <cx:pt idx="27">12268.632250000001</cx:pt>
          <cx:pt idx="28">2775.1921499999999</cx:pt>
          <cx:pt idx="29">38711</cx:pt>
          <cx:pt idx="30">35585.576000000001</cx:pt>
          <cx:pt idx="31">2198.1898500000002</cx:pt>
          <cx:pt idx="32">4687.7969999999996</cx:pt>
          <cx:pt idx="33">13770.097900000001</cx:pt>
          <cx:pt idx="34">51194.559139999998</cx:pt>
          <cx:pt idx="35">1625.4337499999999</cx:pt>
          <cx:pt idx="36">15612.19335</cx:pt>
          <cx:pt idx="37">2302.3000000000002</cx:pt>
          <cx:pt idx="38">39774.276299999998</cx:pt>
          <cx:pt idx="39">48173.360999999997</cx:pt>
          <cx:pt idx="40">3046.0619999999999</cx:pt>
          <cx:pt idx="41">4949.7587000000003</cx:pt>
          <cx:pt idx="42">6272.4772000000003</cx:pt>
          <cx:pt idx="43">6313.759</cx:pt>
          <cx:pt idx="44">6079.6715000000004</cx:pt>
          <cx:pt idx="45">20630.283510000001</cx:pt>
          <cx:pt idx="46">3393.35635</cx:pt>
          <cx:pt idx="47">3556.9223000000002</cx:pt>
          <cx:pt idx="48">12629.896699999999</cx:pt>
          <cx:pt idx="49">38709.175999999999</cx:pt>
          <cx:pt idx="50">2211.1307499999998</cx:pt>
          <cx:pt idx="51">3579.8287</cx:pt>
          <cx:pt idx="52">23568.272000000001</cx:pt>
          <cx:pt idx="53">37742.575700000001</cx:pt>
          <cx:pt idx="54">8059.6791000000003</cx:pt>
          <cx:pt idx="55">47496.494449999998</cx:pt>
          <cx:pt idx="56">13607.36875</cx:pt>
          <cx:pt idx="57">34303.167200000004</cx:pt>
          <cx:pt idx="58">23244.790199999999</cx:pt>
          <cx:pt idx="59">5989.5236500000001</cx:pt>
          <cx:pt idx="60">8606.2173999999995</cx:pt>
          <cx:pt idx="61">4504.6624000000002</cx:pt>
          <cx:pt idx="62">30166.618170000002</cx:pt>
          <cx:pt idx="63">4133.6416499999996</cx:pt>
          <cx:pt idx="64">14711.7438</cx:pt>
          <cx:pt idx="65">1743.2139999999999</cx:pt>
          <cx:pt idx="66">14235.072</cx:pt>
          <cx:pt idx="67">6389.3778499999999</cx:pt>
          <cx:pt idx="68">5920.1040999999996</cx:pt>
          <cx:pt idx="69">17663.144199999999</cx:pt>
          <cx:pt idx="70">16577.779500000001</cx:pt>
          <cx:pt idx="71">6799.4579999999996</cx:pt>
          <cx:pt idx="72">11741.726000000001</cx:pt>
          <cx:pt idx="73">11946.625899999999</cx:pt>
          <cx:pt idx="74">7726.8540000000003</cx:pt>
          <cx:pt idx="75">11356.660900000001</cx:pt>
          <cx:pt idx="76">3947.4131000000002</cx:pt>
          <cx:pt idx="77">1532.4697000000001</cx:pt>
          <cx:pt idx="78">2755.0209500000001</cx:pt>
          <cx:pt idx="79">6571.0243499999997</cx:pt>
          <cx:pt idx="80">4441.2131499999996</cx:pt>
          <cx:pt idx="81">7935.29115</cx:pt>
          <cx:pt idx="82">37165.163800000002</cx:pt>
          <cx:pt idx="83">11033.661700000001</cx:pt>
          <cx:pt idx="84">39836.519</cx:pt>
          <cx:pt idx="85">21098.554049999999</cx:pt>
          <cx:pt idx="86">43578.939400000003</cx:pt>
          <cx:pt idx="87">11073.175999999999</cx:pt>
          <cx:pt idx="88">8026.6665999999996</cx:pt>
          <cx:pt idx="89">11082.5772</cx:pt>
          <cx:pt idx="90">2026.9740999999999</cx:pt>
          <cx:pt idx="91">10942.13205</cx:pt>
          <cx:pt idx="92">30184.936699999998</cx:pt>
          <cx:pt idx="93">5729.0052999999998</cx:pt>
          <cx:pt idx="94">47291.055</cx:pt>
          <cx:pt idx="95">3766.8838000000001</cx:pt>
          <cx:pt idx="96">12105.32</cx:pt>
          <cx:pt idx="97">10226.2842</cx:pt>
          <cx:pt idx="98">22412.648499999999</cx:pt>
          <cx:pt idx="99">15820.699000000001</cx:pt>
          <cx:pt idx="100">6186.1270000000004</cx:pt>
          <cx:pt idx="101">3645.0893999999998</cx:pt>
          <cx:pt idx="102">21344.846699999998</cx:pt>
          <cx:pt idx="103">30942.191800000001</cx:pt>
          <cx:pt idx="104">5003.8530000000001</cx:pt>
          <cx:pt idx="105">17560.37975</cx:pt>
          <cx:pt idx="106">2331.5189999999998</cx:pt>
          <cx:pt idx="107">3877.3042500000001</cx:pt>
          <cx:pt idx="108">2867.1196</cx:pt>
          <cx:pt idx="109">47055.532099999997</cx:pt>
          <cx:pt idx="110">10825.253699999999</cx:pt>
          <cx:pt idx="111">11881.358</cx:pt>
          <cx:pt idx="112">4646.759</cx:pt>
          <cx:pt idx="113">2404.7338</cx:pt>
          <cx:pt idx="114">11488.31695</cx:pt>
          <cx:pt idx="115">30259.995559999999</cx:pt>
          <cx:pt idx="116">11381.3254</cx:pt>
          <cx:pt idx="117">19107.779600000002</cx:pt>
          <cx:pt idx="118">8601.3292999999994</cx:pt>
          <cx:pt idx="119">6686.4313000000002</cx:pt>
          <cx:pt idx="120">7740.3370000000004</cx:pt>
          <cx:pt idx="121">1705.6244999999999</cx:pt>
          <cx:pt idx="122">2257.47525</cx:pt>
          <cx:pt idx="123">39556.494500000001</cx:pt>
          <cx:pt idx="124">10115.00885</cx:pt>
          <cx:pt idx="125">3385.3991500000002</cx:pt>
          <cx:pt idx="126">17081.080000000002</cx:pt>
          <cx:pt idx="127">9634.5380000000005</cx:pt>
          <cx:pt idx="128">32734.186300000001</cx:pt>
          <cx:pt idx="129">6082.4049999999997</cx:pt>
          <cx:pt idx="130">12815.444949999999</cx:pt>
          <cx:pt idx="131">13616.3586</cx:pt>
          <cx:pt idx="132">11163.567999999999</cx:pt>
          <cx:pt idx="133">1632.5644500000001</cx:pt>
          <cx:pt idx="134">2457.2111500000001</cx:pt>
          <cx:pt idx="135">2155.6815000000001</cx:pt>
          <cx:pt idx="136">1261.442</cx:pt>
          <cx:pt idx="137">2045.68525</cx:pt>
          <cx:pt idx="138">27322.73386</cx:pt>
          <cx:pt idx="139">2166.732</cx:pt>
          <cx:pt idx="140">27375.904780000001</cx:pt>
          <cx:pt idx="141">3490.5491000000002</cx:pt>
          <cx:pt idx="142">18972.494999999999</cx:pt>
          <cx:pt idx="143">18157.876</cx:pt>
          <cx:pt idx="144">20745.989099999999</cx:pt>
          <cx:pt idx="145">5138.2566999999999</cx:pt>
          <cx:pt idx="146">40720.551050000002</cx:pt>
          <cx:pt idx="147">9877.6077000000005</cx:pt>
          <cx:pt idx="148">10959.6947</cx:pt>
          <cx:pt idx="149">1842.519</cx:pt>
          <cx:pt idx="150">5125.2156999999997</cx:pt>
          <cx:pt idx="151">7789.6350000000002</cx:pt>
          <cx:pt idx="152">6334.3435499999996</cx:pt>
          <cx:pt idx="153">19964.746299999999</cx:pt>
          <cx:pt idx="154">7077.1894000000002</cx:pt>
          <cx:pt idx="155">6948.7007999999996</cx:pt>
          <cx:pt idx="156">21223.675800000001</cx:pt>
          <cx:pt idx="157">15518.180249999999</cx:pt>
          <cx:pt idx="158">36950.256699999998</cx:pt>
          <cx:pt idx="159">19749.383379999999</cx:pt>
          <cx:pt idx="160">21348.705999999998</cx:pt>
          <cx:pt idx="161">36149.483500000002</cx:pt>
          <cx:pt idx="162">10450.552</cx:pt>
          <cx:pt idx="163">5152.134</cx:pt>
          <cx:pt idx="164">5028.1466</cx:pt>
          <cx:pt idx="165">10407.085849999999</cx:pt>
          <cx:pt idx="166">4830.6300000000001</cx:pt>
          <cx:pt idx="167">6128.79745</cx:pt>
          <cx:pt idx="168">2719.2797500000001</cx:pt>
          <cx:pt idx="169">4827.9049500000001</cx:pt>
          <cx:pt idx="170">13405.390299999999</cx:pt>
          <cx:pt idx="171">8116.6800000000003</cx:pt>
          <cx:pt idx="172">1694.7963999999999</cx:pt>
          <cx:pt idx="173">5246.0469999999996</cx:pt>
          <cx:pt idx="174">2855.4375500000001</cx:pt>
          <cx:pt idx="175">48824.449999999997</cx:pt>
          <cx:pt idx="176">6455.86265</cx:pt>
          <cx:pt idx="177">10436.096</cx:pt>
          <cx:pt idx="178">8823.2790000000005</cx:pt>
          <cx:pt idx="179">8538.28845</cx:pt>
          <cx:pt idx="180">11735.87905</cx:pt>
          <cx:pt idx="181">1631.8212000000001</cx:pt>
          <cx:pt idx="182">4005.4225000000001</cx:pt>
          <cx:pt idx="183">7419.4778999999999</cx:pt>
          <cx:pt idx="184">7731.4270999999999</cx:pt>
          <cx:pt idx="185">43753.337050000002</cx:pt>
          <cx:pt idx="186">3981.9767999999999</cx:pt>
          <cx:pt idx="187">5325.6509999999998</cx:pt>
          <cx:pt idx="188">6775.9610000000002</cx:pt>
          <cx:pt idx="189">4922.9159</cx:pt>
          <cx:pt idx="190">12557.605299999999</cx:pt>
          <cx:pt idx="191">4883.866</cx:pt>
          <cx:pt idx="192">2137.6536000000001</cx:pt>
          <cx:pt idx="193">12044.342000000001</cx:pt>
          <cx:pt idx="194">1137.4697000000001</cx:pt>
          <cx:pt idx="195">1639.5631000000001</cx:pt>
          <cx:pt idx="196">5649.7150000000001</cx:pt>
          <cx:pt idx="197">8516.8289999999997</cx:pt>
          <cx:pt idx="198">9644.2525000000005</cx:pt>
          <cx:pt idx="199">14901.5167</cx:pt>
          <cx:pt idx="200">2130.6759000000002</cx:pt>
          <cx:pt idx="201">8871.1517000000003</cx:pt>
          <cx:pt idx="202">13012.20865</cx:pt>
          <cx:pt idx="203">37133.898200000003</cx:pt>
          <cx:pt idx="204">7147.1049999999996</cx:pt>
          <cx:pt idx="205">4337.7352000000001</cx:pt>
          <cx:pt idx="206">11743.299000000001</cx:pt>
          <cx:pt idx="207">20984.0936</cx:pt>
          <cx:pt idx="208">13880.949000000001</cx:pt>
          <cx:pt idx="209">6610.1097</cx:pt>
          <cx:pt idx="210">1980.0699999999999</cx:pt>
          <cx:pt idx="211">8162.7162500000004</cx:pt>
          <cx:pt idx="212">3537.703</cx:pt>
          <cx:pt idx="213">5002.7826999999997</cx:pt>
          <cx:pt idx="214">8520.0259999999998</cx:pt>
          <cx:pt idx="215">7371.7719999999999</cx:pt>
          <cx:pt idx="216">10355.641</cx:pt>
          <cx:pt idx="217">2483.7359999999999</cx:pt>
          <cx:pt idx="218">3392.9767999999999</cx:pt>
          <cx:pt idx="219">25081.76784</cx:pt>
          <cx:pt idx="220">5012.4709999999995</cx:pt>
          <cx:pt idx="221">10564.8845</cx:pt>
          <cx:pt idx="222">5253.5240000000003</cx:pt>
          <cx:pt idx="223">34779.614999999998</cx:pt>
          <cx:pt idx="224">19515.5416</cx:pt>
          <cx:pt idx="225">11987.1682</cx:pt>
          <cx:pt idx="226">2689.4953999999998</cx:pt>
          <cx:pt idx="227">24227.337240000001</cx:pt>
          <cx:pt idx="228">7358.1756500000001</cx:pt>
          <cx:pt idx="229">9225.2564000000002</cx:pt>
          <cx:pt idx="230">7443.6430499999997</cx:pt>
          <cx:pt idx="231">14001.286700000001</cx:pt>
          <cx:pt idx="232">1727.7850000000001</cx:pt>
          <cx:pt idx="233">12333.828</cx:pt>
          <cx:pt idx="234">6710.1918999999998</cx:pt>
          <cx:pt idx="235">19444.265800000001</cx:pt>
          <cx:pt idx="236">1615.7666999999999</cx:pt>
          <cx:pt idx="237">4463.2051000000001</cx:pt>
          <cx:pt idx="238">17352.6803</cx:pt>
          <cx:pt idx="239">7152.6714000000002</cx:pt>
          <cx:pt idx="240">38511.628299999997</cx:pt>
          <cx:pt idx="241">5354.0746499999996</cx:pt>
          <cx:pt idx="242">35160.134570000002</cx:pt>
          <cx:pt idx="243">7196.8670000000002</cx:pt>
          <cx:pt idx="244">29523.1656</cx:pt>
          <cx:pt idx="245">24476.478510000001</cx:pt>
          <cx:pt idx="246">12648.7034</cx:pt>
          <cx:pt idx="247">1986.9333999999999</cx:pt>
          <cx:pt idx="248">1832.0940000000001</cx:pt>
          <cx:pt idx="249">4040.55825</cx:pt>
          <cx:pt idx="250">12829.455099999999</cx:pt>
          <cx:pt idx="251">47305.305</cx:pt>
          <cx:pt idx="252">44260.749900000003</cx:pt>
          <cx:pt idx="253">4260.7439999999997</cx:pt>
          <cx:pt idx="254">41097.161749999999</cx:pt>
          <cx:pt idx="255">13047.332350000001</cx:pt>
          <cx:pt idx="256">43921.183700000001</cx:pt>
          <cx:pt idx="257">5400.9804999999997</cx:pt>
          <cx:pt idx="258">11520.099850000001</cx:pt>
          <cx:pt idx="259">33750.291799999999</cx:pt>
          <cx:pt idx="260">11837.16</cx:pt>
          <cx:pt idx="261">17085.267599999999</cx:pt>
          <cx:pt idx="262">24869.836800000001</cx:pt>
          <cx:pt idx="263">36219.405449999998</cx:pt>
          <cx:pt idx="264">20462.997660000001</cx:pt>
          <cx:pt idx="265">46151.124499999998</cx:pt>
          <cx:pt idx="266">17179.522000000001</cx:pt>
          <cx:pt idx="267">14590.63205</cx:pt>
          <cx:pt idx="268">7441.0529999999999</cx:pt>
          <cx:pt idx="269">9282.4806000000008</cx:pt>
          <cx:pt idx="270">1719.4363000000001</cx:pt>
          <cx:pt idx="271">42856.838000000003</cx:pt>
          <cx:pt idx="272">7265.7025000000003</cx:pt>
          <cx:pt idx="273">9617.6624499999998</cx:pt>
          <cx:pt idx="274">2523.1695</cx:pt>
          <cx:pt idx="275">9715.8410000000003</cx:pt>
          <cx:pt idx="276">2803.69785</cx:pt>
          <cx:pt idx="277">2150.4690000000001</cx:pt>
          <cx:pt idx="278">12928.7911</cx:pt>
          <cx:pt idx="279">9855.1314000000002</cx:pt>
          <cx:pt idx="280">22331.566800000001</cx:pt>
          <cx:pt idx="281">48549.178350000002</cx:pt>
          <cx:pt idx="282">4237.12655</cx:pt>
          <cx:pt idx="283">11879.10405</cx:pt>
          <cx:pt idx="284">9625.9200000000001</cx:pt>
          <cx:pt idx="285">7742.1098000000002</cx:pt>
          <cx:pt idx="286">9432.9253000000008</cx:pt>
          <cx:pt idx="287">14256.192800000001</cx:pt>
          <cx:pt idx="288">47896.79135</cx:pt>
          <cx:pt idx="289">25992.821039999999</cx:pt>
          <cx:pt idx="290">3172.018</cx:pt>
          <cx:pt idx="291">20277.807509999999</cx:pt>
          <cx:pt idx="292">42112.2356</cx:pt>
          <cx:pt idx="293">2156.7518</cx:pt>
          <cx:pt idx="294">3906.127</cx:pt>
          <cx:pt idx="295">1704.5681</cx:pt>
          <cx:pt idx="296">16297.846</cx:pt>
          <cx:pt idx="297">21978.676899999999</cx:pt>
          <cx:pt idx="298">38746.355100000001</cx:pt>
          <cx:pt idx="299">9249.4951999999994</cx:pt>
          <cx:pt idx="300">6746.7425000000003</cx:pt>
          <cx:pt idx="301">24873.384900000001</cx:pt>
          <cx:pt idx="302">12265.5069</cx:pt>
          <cx:pt idx="303">4349.4620000000004</cx:pt>
          <cx:pt idx="304">12646.207</cx:pt>
          <cx:pt idx="305">19442.353500000001</cx:pt>
          <cx:pt idx="306">20177.671129999999</cx:pt>
          <cx:pt idx="307">4151.0286999999998</cx:pt>
          <cx:pt idx="308">11944.594349999999</cx:pt>
          <cx:pt idx="309">7749.1563999999998</cx:pt>
          <cx:pt idx="310">8444.4740000000002</cx:pt>
          <cx:pt idx="311">1737.376</cx:pt>
          <cx:pt idx="312">42124.515299999999</cx:pt>
          <cx:pt idx="313">8124.4084000000003</cx:pt>
          <cx:pt idx="314">34838.873</cx:pt>
          <cx:pt idx="315">9722.7695000000003</cx:pt>
          <cx:pt idx="316">8835.2649500000007</cx:pt>
          <cx:pt idx="317">10435.06525</cx:pt>
          <cx:pt idx="318">7421.1945500000002</cx:pt>
          <cx:pt idx="319">4667.6076499999999</cx:pt>
          <cx:pt idx="320">4894.7533000000003</cx:pt>
          <cx:pt idx="321">24671.663339999999</cx:pt>
          <cx:pt idx="322">35491.639999999999</cx:pt>
          <cx:pt idx="323">11566.30055</cx:pt>
          <cx:pt idx="324">2866.0909999999999</cx:pt>
          <cx:pt idx="325">6600.2059499999996</cx:pt>
          <cx:pt idx="326">3561.8888999999999</cx:pt>
          <cx:pt idx="327">42760.502200000003</cx:pt>
          <cx:pt idx="328">47928.029999999999</cx:pt>
          <cx:pt idx="329">9144.5650000000005</cx:pt>
          <cx:pt idx="330">48517.563150000002</cx:pt>
          <cx:pt idx="331">24393.6224</cx:pt>
          <cx:pt idx="332">13429.035400000001</cx:pt>
          <cx:pt idx="333">11658.379150000001</cx:pt>
          <cx:pt idx="334">19144.576519999999</cx:pt>
          <cx:pt idx="335">13822.803</cx:pt>
          <cx:pt idx="336">12142.578600000001</cx:pt>
          <cx:pt idx="337">13937.666499999999</cx:pt>
          <cx:pt idx="338">41919.097000000002</cx:pt>
          <cx:pt idx="339">8232.6388000000006</cx:pt>
          <cx:pt idx="340">18955.220170000001</cx:pt>
          <cx:pt idx="341">13352.0998</cx:pt>
          <cx:pt idx="342">13217.094499999999</cx:pt>
          <cx:pt idx="343">13981.850350000001</cx:pt>
          <cx:pt idx="344">10977.2063</cx:pt>
          <cx:pt idx="345">6184.2993999999999</cx:pt>
          <cx:pt idx="346">4889.9994999999999</cx:pt>
          <cx:pt idx="347">8334.4575499999992</cx:pt>
          <cx:pt idx="348">5478.0367999999999</cx:pt>
          <cx:pt idx="349">1635.7336499999999</cx:pt>
          <cx:pt idx="350">11830.6072</cx:pt>
          <cx:pt idx="351">8932.0840000000007</cx:pt>
          <cx:pt idx="352">3554.203</cx:pt>
          <cx:pt idx="353">12404.8791</cx:pt>
          <cx:pt idx="354">14133.03775</cx:pt>
          <cx:pt idx="355">24603.04837</cx:pt>
          <cx:pt idx="356">8944.1151000000009</cx:pt>
          <cx:pt idx="357">9620.3307000000004</cx:pt>
          <cx:pt idx="358">1837.2819</cx:pt>
          <cx:pt idx="359">1607.5101</cx:pt>
          <cx:pt idx="360">10043.249</cx:pt>
          <cx:pt idx="361">4751.0699999999997</cx:pt>
          <cx:pt idx="362">13844.505999999999</cx:pt>
          <cx:pt idx="363">2597.779</cx:pt>
          <cx:pt idx="364">3180.5101</cx:pt>
          <cx:pt idx="365">9778.3472000000002</cx:pt>
          <cx:pt idx="366">13430.264999999999</cx:pt>
          <cx:pt idx="367">8017.0611500000005</cx:pt>
          <cx:pt idx="368">8116.2688500000004</cx:pt>
          <cx:pt idx="369">3481.8679999999999</cx:pt>
          <cx:pt idx="370">13415.0381</cx:pt>
          <cx:pt idx="371">12029.286700000001</cx:pt>
          <cx:pt idx="372">7639.4174499999999</cx:pt>
          <cx:pt idx="373">36085.218999999997</cx:pt>
          <cx:pt idx="374">1391.5287000000001</cx:pt>
          <cx:pt idx="375">18033.9679</cx:pt>
          <cx:pt idx="376">21659.930100000001</cx:pt>
          <cx:pt idx="377">38126.246500000001</cx:pt>
          <cx:pt idx="378">16455.707849999999</cx:pt>
          <cx:pt idx="379">27000.98473</cx:pt>
          <cx:pt idx="380">15006.579449999999</cx:pt>
          <cx:pt idx="381">42303.692150000003</cx:pt>
          <cx:pt idx="382">20781.48892</cx:pt>
          <cx:pt idx="383">5846.9175999999998</cx:pt>
          <cx:pt idx="384">8302.5356499999998</cx:pt>
          <cx:pt idx="385">1261.8589999999999</cx:pt>
          <cx:pt idx="386">11856.4115</cx:pt>
          <cx:pt idx="387">30284.642940000002</cx:pt>
          <cx:pt idx="388">3176.8159000000001</cx:pt>
          <cx:pt idx="389">4618.0798999999997</cx:pt>
          <cx:pt idx="390">10736.87075</cx:pt>
          <cx:pt idx="391">2138.0707000000002</cx:pt>
          <cx:pt idx="392">8964.0605500000001</cx:pt>
          <cx:pt idx="393">9290.1394999999993</cx:pt>
          <cx:pt idx="394">9411.0049999999992</cx:pt>
          <cx:pt idx="395">7526.7064499999997</cx:pt>
          <cx:pt idx="396">8522.0030000000006</cx:pt>
          <cx:pt idx="397">16586.49771</cx:pt>
          <cx:pt idx="398">14988.432000000001</cx:pt>
          <cx:pt idx="399">1631.6683</cx:pt>
          <cx:pt idx="400">9264.7970000000005</cx:pt>
          <cx:pt idx="401">8083.9197999999997</cx:pt>
          <cx:pt idx="402">14692.66935</cx:pt>
          <cx:pt idx="403">10269.459999999999</cx:pt>
          <cx:pt idx="404">3260.1990000000001</cx:pt>
          <cx:pt idx="405">11396.9002</cx:pt>
          <cx:pt idx="406">4185.0978999999998</cx:pt>
          <cx:pt idx="407">8539.6710000000003</cx:pt>
          <cx:pt idx="408">6652.5288</cx:pt>
          <cx:pt idx="409">4074.4537</cx:pt>
          <cx:pt idx="410">1621.3402000000001</cx:pt>
          <cx:pt idx="411">19594.809649999999</cx:pt>
          <cx:pt idx="412">14455.644050000001</cx:pt>
          <cx:pt idx="413">5080.0959999999995</cx:pt>
          <cx:pt idx="414">2134.9014999999999</cx:pt>
          <cx:pt idx="415">7345.7266</cx:pt>
          <cx:pt idx="416">9140.9509999999991</cx:pt>
          <cx:pt idx="417">18608.261999999999</cx:pt>
          <cx:pt idx="418">14418.2804</cx:pt>
          <cx:pt idx="419">28950.4692</cx:pt>
          <cx:pt idx="420">46889.261200000001</cx:pt>
          <cx:pt idx="421">46599.108399999997</cx:pt>
          <cx:pt idx="422">39125.332249999999</cx:pt>
          <cx:pt idx="423">2727.3951000000002</cx:pt>
          <cx:pt idx="424">8968.3299999999999</cx:pt>
          <cx:pt idx="425">9788.8659000000007</cx:pt>
          <cx:pt idx="426">6555.07035</cx:pt>
          <cx:pt idx="427">7323.7348190000002</cx:pt>
          <cx:pt idx="428">3167.4558499999998</cx:pt>
          <cx:pt idx="429">18804.752400000001</cx:pt>
          <cx:pt idx="430">23082.955330000001</cx:pt>
          <cx:pt idx="431">4906.4096499999996</cx:pt>
          <cx:pt idx="432">5969.723</cx:pt>
          <cx:pt idx="433">12638.195</cx:pt>
          <cx:pt idx="434">4243.5900499999998</cx:pt>
          <cx:pt idx="435">13919.822899999999</cx:pt>
          <cx:pt idx="436">2254.7966999999999</cx:pt>
          <cx:pt idx="437">5926.8459999999995</cx:pt>
          <cx:pt idx="438">12592.5345</cx:pt>
          <cx:pt idx="439">2897.3235</cx:pt>
          <cx:pt idx="440">4738.2682000000004</cx:pt>
          <cx:pt idx="441">37079.372000000003</cx:pt>
          <cx:pt idx="442">1149.3959</cx:pt>
          <cx:pt idx="443">28287.897659999999</cx:pt>
          <cx:pt idx="444">26109.32905</cx:pt>
          <cx:pt idx="445">7345.0839999999998</cx:pt>
          <cx:pt idx="446">12730.999599999999</cx:pt>
          <cx:pt idx="447">11454.021500000001</cx:pt>
          <cx:pt idx="448">5910.9440000000004</cx:pt>
          <cx:pt idx="449">4762.3289999999997</cx:pt>
          <cx:pt idx="450">7512.2669999999998</cx:pt>
          <cx:pt idx="451">4032.2406999999998</cx:pt>
          <cx:pt idx="452">1969.614</cx:pt>
          <cx:pt idx="453">1769.5316499999999</cx:pt>
          <cx:pt idx="454">4686.3887000000004</cx:pt>
          <cx:pt idx="455">21797.000400000001</cx:pt>
          <cx:pt idx="456">11881.9696</cx:pt>
          <cx:pt idx="457">11840.77505</cx:pt>
          <cx:pt idx="458">10601.412</cx:pt>
          <cx:pt idx="459">7682.6700000000001</cx:pt>
          <cx:pt idx="460">10381.4787</cx:pt>
          <cx:pt idx="461">22144.031999999999</cx:pt>
          <cx:pt idx="462">15230.324049999999</cx:pt>
          <cx:pt idx="463">11165.417649999999</cx:pt>
          <cx:pt idx="464">1632.0362500000001</cx:pt>
          <cx:pt idx="465">19521.968199999999</cx:pt>
          <cx:pt idx="466">13224.692999999999</cx:pt>
          <cx:pt idx="467">12643.3778</cx:pt>
          <cx:pt idx="468">23288.928400000001</cx:pt>
          <cx:pt idx="469">2201.0971</cx:pt>
          <cx:pt idx="470">2497.0383000000002</cx:pt>
          <cx:pt idx="471">2203.4718499999999</cx:pt>
          <cx:pt idx="472">1744.4649999999999</cx:pt>
          <cx:pt idx="473">20878.78443</cx:pt>
          <cx:pt idx="474">25382.296999999999</cx:pt>
          <cx:pt idx="475">28868.6639</cx:pt>
          <cx:pt idx="476">35147.528480000001</cx:pt>
          <cx:pt idx="477">2534.3937500000002</cx:pt>
          <cx:pt idx="478">1534.3045</cx:pt>
          <cx:pt idx="479">1824.2854</cx:pt>
          <cx:pt idx="480">15555.188749999999</cx:pt>
          <cx:pt idx="481">9304.7019</cx:pt>
          <cx:pt idx="482">1622.1885</cx:pt>
          <cx:pt idx="483">9880.0679999999993</cx:pt>
          <cx:pt idx="484">9563.0290000000005</cx:pt>
          <cx:pt idx="485">4347.0233500000004</cx:pt>
          <cx:pt idx="486">12475.3513</cx:pt>
          <cx:pt idx="487">1253.9359999999999</cx:pt>
          <cx:pt idx="488">48885.135609999998</cx:pt>
          <cx:pt idx="489">10461.9794</cx:pt>
          <cx:pt idx="490">1748.7739999999999</cx:pt>
          <cx:pt idx="491">24513.091260000001</cx:pt>
          <cx:pt idx="492">2196.4731999999999</cx:pt>
          <cx:pt idx="493">12574.049000000001</cx:pt>
          <cx:pt idx="494">17942.106</cx:pt>
          <cx:pt idx="495">1967.0227</cx:pt>
          <cx:pt idx="496">4931.6469999999999</cx:pt>
          <cx:pt idx="497">8027.9679999999998</cx:pt>
          <cx:pt idx="498">8211.1002000000008</cx:pt>
          <cx:pt idx="499">13470.860000000001</cx:pt>
          <cx:pt idx="500">36197.699000000001</cx:pt>
          <cx:pt idx="501">6837.3687</cx:pt>
          <cx:pt idx="502">22218.1149</cx:pt>
          <cx:pt idx="503">32548.340499999998</cx:pt>
          <cx:pt idx="504">5974.3846999999996</cx:pt>
          <cx:pt idx="505">6796.8632500000003</cx:pt>
          <cx:pt idx="506">2643.2685000000001</cx:pt>
          <cx:pt idx="507">3077.0954999999999</cx:pt>
          <cx:pt idx="508">3044.2132999999999</cx:pt>
          <cx:pt idx="509">11455.280000000001</cx:pt>
          <cx:pt idx="510">11763.000899999999</cx:pt>
          <cx:pt idx="511">2498.4144000000001</cx:pt>
          <cx:pt idx="512">9361.3268000000007</cx:pt>
          <cx:pt idx="513">1256.299</cx:pt>
          <cx:pt idx="514">21082.16</cx:pt>
          <cx:pt idx="515">11362.754999999999</cx:pt>
          <cx:pt idx="516">27724.28875</cx:pt>
          <cx:pt idx="517">8413.4630500000003</cx:pt>
          <cx:pt idx="518">5240.7650000000003</cx:pt>
          <cx:pt idx="519">3857.7592500000001</cx:pt>
          <cx:pt idx="520">25656.575260000001</cx:pt>
          <cx:pt idx="521">3994.1777999999999</cx:pt>
          <cx:pt idx="522">9866.3048500000004</cx:pt>
          <cx:pt idx="523">5397.6166999999996</cx:pt>
          <cx:pt idx="524">38245.593269999998</cx:pt>
          <cx:pt idx="525">11482.63485</cx:pt>
          <cx:pt idx="526">24059.680189999999</cx:pt>
          <cx:pt idx="527">9861.0249999999996</cx:pt>
          <cx:pt idx="528">8342.9087500000005</cx:pt>
          <cx:pt idx="529">1708.0014000000001</cx:pt>
          <cx:pt idx="530">48675.517699999997</cx:pt>
          <cx:pt idx="531">14043.476699999999</cx:pt>
          <cx:pt idx="532">12925.886</cx:pt>
          <cx:pt idx="533">19214.705529999999</cx:pt>
          <cx:pt idx="534">13831.1152</cx:pt>
          <cx:pt idx="535">6067.1267500000004</cx:pt>
          <cx:pt idx="536">5972.3779999999997</cx:pt>
          <cx:pt idx="537">8825.0859999999993</cx:pt>
          <cx:pt idx="538">8233.0974999999999</cx:pt>
          <cx:pt idx="539">27346.04207</cx:pt>
          <cx:pt idx="540">6196.4480000000003</cx:pt>
          <cx:pt idx="541">3056.3881000000001</cx:pt>
          <cx:pt idx="542">13887.204</cx:pt>
          <cx:pt idx="543">63770.428010000003</cx:pt>
          <cx:pt idx="544">10231.499900000001</cx:pt>
          <cx:pt idx="545">23807.240600000001</cx:pt>
          <cx:pt idx="546">3268.84665</cx:pt>
          <cx:pt idx="547">11538.421</cx:pt>
          <cx:pt idx="548">3213.6220499999999</cx:pt>
          <cx:pt idx="549">45863.205000000002</cx:pt>
          <cx:pt idx="550">13390.558999999999</cx:pt>
          <cx:pt idx="551">3972.9247</cx:pt>
          <cx:pt idx="552">12957.118</cx:pt>
          <cx:pt idx="553">11187.6567</cx:pt>
          <cx:pt idx="554">17878.900679999999</cx:pt>
          <cx:pt idx="555">3847.674</cx:pt>
          <cx:pt idx="556">8334.5895999999993</cx:pt>
          <cx:pt idx="557">3935.1799000000001</cx:pt>
          <cx:pt idx="558">39983.425949999997</cx:pt>
          <cx:pt idx="559">1646.4296999999999</cx:pt>
          <cx:pt idx="560">9193.8384999999998</cx:pt>
          <cx:pt idx="561">10923.933199999999</cx:pt>
          <cx:pt idx="562">2494.0219999999999</cx:pt>
          <cx:pt idx="563">9058.7302999999993</cx:pt>
          <cx:pt idx="564">2801.2588000000001</cx:pt>
          <cx:pt idx="565">2128.4310500000001</cx:pt>
          <cx:pt idx="566">6373.55735</cx:pt>
          <cx:pt idx="567">7256.7231000000002</cx:pt>
          <cx:pt idx="568">11552.904</cx:pt>
          <cx:pt idx="569">45702.022349999999</cx:pt>
          <cx:pt idx="570">3761.2919999999999</cx:pt>
          <cx:pt idx="571">2219.4450999999999</cx:pt>
          <cx:pt idx="572">4753.6368000000002</cx:pt>
          <cx:pt idx="573">31620.001059999999</cx:pt>
          <cx:pt idx="574">13224.057049999999</cx:pt>
          <cx:pt idx="575">12222.898300000001</cx:pt>
          <cx:pt idx="576">1664.9996000000001</cx:pt>
          <cx:pt idx="577">58571.074480000003</cx:pt>
          <cx:pt idx="578">9724.5300000000007</cx:pt>
          <cx:pt idx="579">3206.4913499999998</cx:pt>
          <cx:pt idx="580">12913.992399999999</cx:pt>
          <cx:pt idx="581">1639.5631000000001</cx:pt>
          <cx:pt idx="582">6356.2707</cx:pt>
          <cx:pt idx="583">17626.239509999999</cx:pt>
          <cx:pt idx="584">1242.816</cx:pt>
          <cx:pt idx="585">4779.6022999999996</cx:pt>
          <cx:pt idx="586">3861.2096499999998</cx:pt>
          <cx:pt idx="587">43943.876100000001</cx:pt>
          <cx:pt idx="588">13635.6379</cx:pt>
          <cx:pt idx="589">5976.8311000000003</cx:pt>
          <cx:pt idx="590">11842.441999999999</cx:pt>
          <cx:pt idx="591">8428.0692999999992</cx:pt>
          <cx:pt idx="592">2566.4706999999999</cx:pt>
          <cx:pt idx="593">15359.104499999999</cx:pt>
          <cx:pt idx="594">5709.1643999999997</cx:pt>
          <cx:pt idx="595">8823.9857499999998</cx:pt>
          <cx:pt idx="596">7640.3091999999997</cx:pt>
          <cx:pt idx="597">5594.8455000000004</cx:pt>
          <cx:pt idx="598">7441.5010000000002</cx:pt>
          <cx:pt idx="599">33471.971890000001</cx:pt>
          <cx:pt idx="600">1633.0444</cx:pt>
          <cx:pt idx="601">9174.1356500000002</cx:pt>
          <cx:pt idx="602">11070.535</cx:pt>
          <cx:pt idx="603">16085.127500000001</cx:pt>
          <cx:pt idx="604">17468.983899999999</cx:pt>
          <cx:pt idx="605">9283.5619999999999</cx:pt>
          <cx:pt idx="606">3558.6202499999999</cx:pt>
          <cx:pt idx="607">25678.778450000002</cx:pt>
          <cx:pt idx="608">4435.0941999999995</cx:pt>
          <cx:pt idx="609">39241.442000000003</cx:pt>
          <cx:pt idx="610">8547.6913000000004</cx:pt>
          <cx:pt idx="611">6571.5439999999999</cx:pt>
          <cx:pt idx="612">2207.6974500000001</cx:pt>
          <cx:pt idx="613">6753.0379999999996</cx:pt>
          <cx:pt idx="614">1880.0699999999999</cx:pt>
          <cx:pt idx="615">42969.852700000003</cx:pt>
          <cx:pt idx="616">11658.11505</cx:pt>
          <cx:pt idx="617">23306.546999999999</cx:pt>
          <cx:pt idx="618">34439.855900000002</cx:pt>
          <cx:pt idx="619">10713.644</cx:pt>
          <cx:pt idx="620">3659.346</cx:pt>
          <cx:pt idx="621">40182.245999999999</cx:pt>
          <cx:pt idx="622">9182.1700000000001</cx:pt>
          <cx:pt idx="623">34617.840649999998</cx:pt>
          <cx:pt idx="624">12129.614149999999</cx:pt>
          <cx:pt idx="625">3736.4647</cx:pt>
          <cx:pt idx="626">6748.5911999999998</cx:pt>
          <cx:pt idx="627">11326.71487</cx:pt>
          <cx:pt idx="628">11365.951999999999</cx:pt>
          <cx:pt idx="629">42983.458500000001</cx:pt>
          <cx:pt idx="630">10085.846</cx:pt>
          <cx:pt idx="631">1977.8150000000001</cx:pt>
          <cx:pt idx="632">3366.6696999999999</cx:pt>
          <cx:pt idx="633">7173.35995</cx:pt>
          <cx:pt idx="634">9391.3459999999995</cx:pt>
          <cx:pt idx="635">14410.9321</cx:pt>
          <cx:pt idx="636">2709.1118999999999</cx:pt>
          <cx:pt idx="637">24915.046259999999</cx:pt>
          <cx:pt idx="638">20149.322899999999</cx:pt>
          <cx:pt idx="639">12949.1554</cx:pt>
          <cx:pt idx="640">6666.2430000000004</cx:pt>
          <cx:pt idx="641">32787.458590000002</cx:pt>
          <cx:pt idx="642">13143.86485</cx:pt>
          <cx:pt idx="643">4466.6214</cx:pt>
          <cx:pt idx="644">18806.145469999999</cx:pt>
          <cx:pt idx="645">10141.136200000001</cx:pt>
          <cx:pt idx="646">6123.5688</cx:pt>
          <cx:pt idx="647">8252.2842999999993</cx:pt>
          <cx:pt idx="648">1712.2270000000001</cx:pt>
          <cx:pt idx="649">12430.95335</cx:pt>
          <cx:pt idx="650">9800.8881999999994</cx:pt>
          <cx:pt idx="651">10579.710999999999</cx:pt>
          <cx:pt idx="652">8280.6226999999999</cx:pt>
          <cx:pt idx="653">8527.5319999999992</cx:pt>
          <cx:pt idx="654">12244.531000000001</cx:pt>
          <cx:pt idx="655">24667.419000000002</cx:pt>
          <cx:pt idx="656">3410.3240000000001</cx:pt>
          <cx:pt idx="657">4058.71245</cx:pt>
          <cx:pt idx="658">26392.260289999998</cx:pt>
          <cx:pt idx="659">14394.398150000001</cx:pt>
          <cx:pt idx="660">6435.6237000000001</cx:pt>
          <cx:pt idx="661">22192.437109999999</cx:pt>
          <cx:pt idx="662">5148.5526</cx:pt>
          <cx:pt idx="663">1136.3994</cx:pt>
          <cx:pt idx="664">27037.914100000002</cx:pt>
          <cx:pt idx="665">42560.430399999997</cx:pt>
          <cx:pt idx="666">8703.4560000000001</cx:pt>
          <cx:pt idx="667">40003.332249999999</cx:pt>
          <cx:pt idx="668">45710.207849999999</cx:pt>
          <cx:pt idx="669">6500.2358999999997</cx:pt>
          <cx:pt idx="670">4837.5823</cx:pt>
          <cx:pt idx="671">3943.5954000000002</cx:pt>
          <cx:pt idx="672">4399.7309999999998</cx:pt>
          <cx:pt idx="673">6185.3208000000004</cx:pt>
          <cx:pt idx="674">46200.985099999998</cx:pt>
          <cx:pt idx="675">7222.7862500000001</cx:pt>
          <cx:pt idx="676">12485.8009</cx:pt>
          <cx:pt idx="677">46130.5265</cx:pt>
          <cx:pt idx="678">12363.547</cx:pt>
          <cx:pt idx="679">10156.7832</cx:pt>
          <cx:pt idx="680">2585.2689999999998</cx:pt>
          <cx:pt idx="681">1242.26</cx:pt>
          <cx:pt idx="682">40103.889999999999</cx:pt>
          <cx:pt idx="683">9863.4717999999993</cx:pt>
          <cx:pt idx="684">4766.0219999999999</cx:pt>
          <cx:pt idx="685">11244.376899999999</cx:pt>
          <cx:pt idx="686">7729.6457499999997</cx:pt>
          <cx:pt idx="687">5438.7491</cx:pt>
          <cx:pt idx="688">26236.579969999999</cx:pt>
          <cx:pt idx="689">34806.467700000001</cx:pt>
          <cx:pt idx="690">2104.1134000000002</cx:pt>
          <cx:pt idx="691">8068.1850000000004</cx:pt>
          <cx:pt idx="692">2362.2290499999999</cx:pt>
          <cx:pt idx="693">2352.9684499999998</cx:pt>
          <cx:pt idx="694">3577.9989999999998</cx:pt>
          <cx:pt idx="695">3201.2451500000002</cx:pt>
          <cx:pt idx="696">29186.482360000002</cx:pt>
          <cx:pt idx="697">40273.645499999999</cx:pt>
          <cx:pt idx="698">10976.24575</cx:pt>
          <cx:pt idx="699">3500.6122999999998</cx:pt>
          <cx:pt idx="700">2020.5523000000001</cx:pt>
          <cx:pt idx="701">9541.6955500000004</cx:pt>
          <cx:pt idx="702">9504.3102999999992</cx:pt>
          <cx:pt idx="703">5385.3379000000004</cx:pt>
          <cx:pt idx="704">8930.9345499999999</cx:pt>
          <cx:pt idx="705">5375.0379999999996</cx:pt>
          <cx:pt idx="706">44400.4064</cx:pt>
          <cx:pt idx="707">10264.4421</cx:pt>
          <cx:pt idx="708">6113.2310500000003</cx:pt>
          <cx:pt idx="709">5469.0065999999997</cx:pt>
          <cx:pt idx="710">1727.54</cx:pt>
          <cx:pt idx="711">10107.220600000001</cx:pt>
          <cx:pt idx="712">8310.8391499999998</cx:pt>
          <cx:pt idx="713">1984.4532999999999</cx:pt>
          <cx:pt idx="714">2457.502</cx:pt>
          <cx:pt idx="715">12146.971</cx:pt>
          <cx:pt idx="716">9566.9909000000007</cx:pt>
          <cx:pt idx="717">13112.604799999999</cx:pt>
          <cx:pt idx="718">10848.1343</cx:pt>
          <cx:pt idx="719">12231.613600000001</cx:pt>
          <cx:pt idx="720">9875.6803999999993</cx:pt>
          <cx:pt idx="721">11264.540999999999</cx:pt>
          <cx:pt idx="722">12979.358</cx:pt>
          <cx:pt idx="723">1263.249</cx:pt>
          <cx:pt idx="724">10106.134249999999</cx:pt>
          <cx:pt idx="725">40932.429499999998</cx:pt>
          <cx:pt idx="726">6664.68595</cx:pt>
          <cx:pt idx="727">16657.71745</cx:pt>
          <cx:pt idx="728">2217.6012000000001</cx:pt>
          <cx:pt idx="729">6781.3541999999998</cx:pt>
          <cx:pt idx="730">19361.998800000001</cx:pt>
          <cx:pt idx="731">10065.413</cx:pt>
          <cx:pt idx="732">4234.9269999999997</cx:pt>
          <cx:pt idx="733">9447.2503500000003</cx:pt>
          <cx:pt idx="734">14007.222</cx:pt>
          <cx:pt idx="735">9583.8932999999997</cx:pt>
          <cx:pt idx="736">40419.019099999998</cx:pt>
          <cx:pt idx="737">3484.3310000000001</cx:pt>
          <cx:pt idx="738">36189.101699999999</cx:pt>
          <cx:pt idx="739">44585.455869999998</cx:pt>
          <cx:pt idx="740">8604.4836500000001</cx:pt>
          <cx:pt idx="741">18246.495500000001</cx:pt>
          <cx:pt idx="742">43254.417950000003</cx:pt>
          <cx:pt idx="743">3757.8447999999999</cx:pt>
          <cx:pt idx="744">8827.2098999999998</cx:pt>
          <cx:pt idx="745">9910.3598500000007</cx:pt>
          <cx:pt idx="746">11737.848840000001</cx:pt>
          <cx:pt idx="747">1627.2824499999999</cx:pt>
          <cx:pt idx="748">8556.9069999999992</cx:pt>
          <cx:pt idx="749">3062.5082499999999</cx:pt>
          <cx:pt idx="750">19539.242999999999</cx:pt>
          <cx:pt idx="751">1906.35825</cx:pt>
          <cx:pt idx="752">14210.53595</cx:pt>
          <cx:pt idx="753">11833.782300000001</cx:pt>
          <cx:pt idx="754">17128.426080000001</cx:pt>
          <cx:pt idx="755">5031.26955</cx:pt>
          <cx:pt idx="756">7985.8149999999996</cx:pt>
          <cx:pt idx="757">23065.420699999999</cx:pt>
          <cx:pt idx="758">5428.7277000000004</cx:pt>
          <cx:pt idx="759">36307.798300000002</cx:pt>
          <cx:pt idx="760">3925.7582000000002</cx:pt>
          <cx:pt idx="761">2416.9549999999999</cx:pt>
          <cx:pt idx="762">19040.876</cx:pt>
          <cx:pt idx="763">3070.8087</cx:pt>
          <cx:pt idx="764">9095.0682500000003</cx:pt>
          <cx:pt idx="765">11842.623750000001</cx:pt>
          <cx:pt idx="766">8062.7640000000001</cx:pt>
          <cx:pt idx="767">7050.6419999999998</cx:pt>
          <cx:pt idx="768">14319.031000000001</cx:pt>
          <cx:pt idx="769">6933.2422500000002</cx:pt>
          <cx:pt idx="770">27941.28758</cx:pt>
          <cx:pt idx="771">11150.780000000001</cx:pt>
          <cx:pt idx="772">12797.20962</cx:pt>
          <cx:pt idx="773">17748.5062</cx:pt>
          <cx:pt idx="774">7261.741</cx:pt>
          <cx:pt idx="775">10560.4917</cx:pt>
          <cx:pt idx="776">6986.6970000000001</cx:pt>
          <cx:pt idx="777">7448.4039499999999</cx:pt>
          <cx:pt idx="778">5934.3797999999997</cx:pt>
          <cx:pt idx="779">9869.8101999999999</cx:pt>
          <cx:pt idx="780">18259.216</cx:pt>
          <cx:pt idx="781">1146.7965999999999</cx:pt>
          <cx:pt idx="782">9386.1612999999998</cx:pt>
          <cx:pt idx="783">24520.263999999999</cx:pt>
          <cx:pt idx="784">4350.5144</cx:pt>
          <cx:pt idx="785">6414.1779999999999</cx:pt>
          <cx:pt idx="786">12741.167450000001</cx:pt>
          <cx:pt idx="787">1917.3184000000001</cx:pt>
          <cx:pt idx="788">5209.5788499999999</cx:pt>
          <cx:pt idx="789">13457.960800000001</cx:pt>
          <cx:pt idx="790">5662.2250000000004</cx:pt>
          <cx:pt idx="791">1252.4069999999999</cx:pt>
          <cx:pt idx="792">2731.9122000000002</cx:pt>
          <cx:pt idx="793">21195.817999999999</cx:pt>
          <cx:pt idx="794">7209.4917999999998</cx:pt>
          <cx:pt idx="795">18310.741999999998</cx:pt>
          <cx:pt idx="796">4266.1657999999998</cx:pt>
          <cx:pt idx="797">4719.52405</cx:pt>
          <cx:pt idx="798">11848.141</cx:pt>
          <cx:pt idx="799">17904.527050000001</cx:pt>
          <cx:pt idx="800">7046.7222000000002</cx:pt>
          <cx:pt idx="801">14313.846299999999</cx:pt>
          <cx:pt idx="802">2103.0799999999999</cx:pt>
          <cx:pt idx="803">38792.685599999997</cx:pt>
          <cx:pt idx="804">1815.8759</cx:pt>
          <cx:pt idx="805">7731.8578500000003</cx:pt>
          <cx:pt idx="806">28476.734990000001</cx:pt>
          <cx:pt idx="807">2136.8822500000001</cx:pt>
          <cx:pt idx="808">1131.5065999999999</cx:pt>
          <cx:pt idx="809">3309.7926000000002</cx:pt>
          <cx:pt idx="810">9414.9200000000001</cx:pt>
          <cx:pt idx="811">6360.9935999999998</cx:pt>
          <cx:pt idx="812">11013.7119</cx:pt>
          <cx:pt idx="813">4428.8878500000001</cx:pt>
          <cx:pt idx="814">5584.3056999999999</cx:pt>
          <cx:pt idx="815">1877.9294</cx:pt>
          <cx:pt idx="816">2842.7607499999999</cx:pt>
          <cx:pt idx="817">3597.596</cx:pt>
          <cx:pt idx="818">23401.30575</cx:pt>
          <cx:pt idx="819">55135.402090000003</cx:pt>
          <cx:pt idx="820">7445.9179999999997</cx:pt>
          <cx:pt idx="821">2680.9493000000002</cx:pt>
          <cx:pt idx="822">1621.8827000000001</cx:pt>
          <cx:pt idx="823">8219.2039000000004</cx:pt>
          <cx:pt idx="824">12523.604799999999</cx:pt>
          <cx:pt idx="825">16069.08475</cx:pt>
          <cx:pt idx="826">43813.866099999999</cx:pt>
          <cx:pt idx="827">20773.62775</cx:pt>
          <cx:pt idx="828">39597.407200000001</cx:pt>
          <cx:pt idx="829">6117.4944999999998</cx:pt>
          <cx:pt idx="830">13393.755999999999</cx:pt>
          <cx:pt idx="831">5266.3656000000001</cx:pt>
          <cx:pt idx="832">4719.7365499999996</cx:pt>
          <cx:pt idx="833">11743.9341</cx:pt>
          <cx:pt idx="834">5377.4578000000001</cx:pt>
          <cx:pt idx="835">7160.3302999999996</cx:pt>
          <cx:pt idx="836">4402.2330000000002</cx:pt>
          <cx:pt idx="837">11657.7189</cx:pt>
          <cx:pt idx="838">6402.2913500000004</cx:pt>
          <cx:pt idx="839">12622.1795</cx:pt>
          <cx:pt idx="840">1526.3119999999999</cx:pt>
          <cx:pt idx="841">12323.936</cx:pt>
          <cx:pt idx="842">36021.011200000001</cx:pt>
          <cx:pt idx="843">27533.912899999999</cx:pt>
          <cx:pt idx="844">10072.055050000001</cx:pt>
          <cx:pt idx="845">45008.955499999996</cx:pt>
          <cx:pt idx="846">9872.7009999999991</cx:pt>
          <cx:pt idx="847">2438.0551999999998</cx:pt>
          <cx:pt idx="848">2974.1260000000002</cx:pt>
          <cx:pt idx="849">10601.632250000001</cx:pt>
          <cx:pt idx="850">37270.1512</cx:pt>
          <cx:pt idx="851">14119.620000000001</cx:pt>
          <cx:pt idx="852">42111.664700000001</cx:pt>
          <cx:pt idx="853">11729.6795</cx:pt>
          <cx:pt idx="854">24106.912550000001</cx:pt>
          <cx:pt idx="855">1875.3440000000001</cx:pt>
          <cx:pt idx="856">40974.164900000003</cx:pt>
          <cx:pt idx="857">15817.985699999999</cx:pt>
          <cx:pt idx="858">18218.161390000001</cx:pt>
          <cx:pt idx="859">10965.446</cx:pt>
          <cx:pt idx="860">46113.510999999999</cx:pt>
          <cx:pt idx="861">7151.0919999999996</cx:pt>
          <cx:pt idx="862">12269.68865</cx:pt>
          <cx:pt idx="863">5458.0464499999998</cx:pt>
          <cx:pt idx="864">8782.4689999999991</cx:pt>
          <cx:pt idx="865">6600.3609999999999</cx:pt>
          <cx:pt idx="866">1141.4450999999999</cx:pt>
          <cx:pt idx="867">11576.129999999999</cx:pt>
          <cx:pt idx="868">13129.603450000001</cx:pt>
          <cx:pt idx="869">4391.652</cx:pt>
          <cx:pt idx="870">8457.8179999999993</cx:pt>
          <cx:pt idx="871">3392.3652000000002</cx:pt>
          <cx:pt idx="872">5966.8873999999996</cx:pt>
          <cx:pt idx="873">6849.0259999999998</cx:pt>
          <cx:pt idx="874">8891.1394999999993</cx:pt>
          <cx:pt idx="875">2690.1138000000001</cx:pt>
          <cx:pt idx="876">26140.3603</cx:pt>
          <cx:pt idx="877">6653.7885999999999</cx:pt>
          <cx:pt idx="878">6282.2349999999997</cx:pt>
          <cx:pt idx="879">6311.9520000000002</cx:pt>
          <cx:pt idx="880">3443.0639999999999</cx:pt>
          <cx:pt idx="881">2789.0574000000001</cx:pt>
          <cx:pt idx="882">2585.8506499999999</cx:pt>
          <cx:pt idx="883">46255.112500000003</cx:pt>
          <cx:pt idx="884">4877.9810500000003</cx:pt>
          <cx:pt idx="885">19719.6947</cx:pt>
          <cx:pt idx="886">27218.437249999999</cx:pt>
          <cx:pt idx="887">5272.1758</cx:pt>
          <cx:pt idx="888">1682.597</cx:pt>
          <cx:pt idx="889">11945.1327</cx:pt>
          <cx:pt idx="890">29330.98315</cx:pt>
          <cx:pt idx="891">7243.8136000000004</cx:pt>
          <cx:pt idx="892">10422.916649999999</cx:pt>
          <cx:pt idx="893">44202.653599999998</cx:pt>
          <cx:pt idx="894">13555.0049</cx:pt>
          <cx:pt idx="895">13063.883</cx:pt>
          <cx:pt idx="896">19798.054550000001</cx:pt>
          <cx:pt idx="897">2221.5644499999999</cx:pt>
          <cx:pt idx="898">1634.5734</cx:pt>
          <cx:pt idx="899">2117.3388500000001</cx:pt>
          <cx:pt idx="900">8688.8588500000005</cx:pt>
          <cx:pt idx="901">48673.558799999999</cx:pt>
          <cx:pt idx="902">4661.2863500000003</cx:pt>
          <cx:pt idx="903">8125.7844999999998</cx:pt>
          <cx:pt idx="904">12644.589</cx:pt>
          <cx:pt idx="905">4564.1914500000003</cx:pt>
          <cx:pt idx="906">4846.9201499999999</cx:pt>
          <cx:pt idx="907">7633.7205999999996</cx:pt>
          <cx:pt idx="908">15170.069</cx:pt>
          <cx:pt idx="909">17496.306</cx:pt>
          <cx:pt idx="910">2639.0428999999999</cx:pt>
          <cx:pt idx="911">33732.686699999998</cx:pt>
          <cx:pt idx="912">14382.709049999999</cx:pt>
          <cx:pt idx="913">7626.9930000000004</cx:pt>
          <cx:pt idx="914">5257.5079500000002</cx:pt>
          <cx:pt idx="915">2473.3341</cx:pt>
          <cx:pt idx="916">21774.32215</cx:pt>
          <cx:pt idx="917">35069.374519999998</cx:pt>
          <cx:pt idx="918">13041.921</cx:pt>
          <cx:pt idx="919">5245.2268999999997</cx:pt>
          <cx:pt idx="920">13451.121999999999</cx:pt>
          <cx:pt idx="921">13462.52</cx:pt>
          <cx:pt idx="922">5488.2619999999997</cx:pt>
          <cx:pt idx="923">4320.4108500000002</cx:pt>
          <cx:pt idx="924">6250.4350000000004</cx:pt>
          <cx:pt idx="925">25333.332839999999</cx:pt>
          <cx:pt idx="926">2913.569</cx:pt>
          <cx:pt idx="927">12032.325999999999</cx:pt>
          <cx:pt idx="928">13470.804400000001</cx:pt>
          <cx:pt idx="929">6289.7548999999999</cx:pt>
          <cx:pt idx="930">2927.0646999999999</cx:pt>
          <cx:pt idx="931">6238.2979999999998</cx:pt>
          <cx:pt idx="932">10096.969999999999</cx:pt>
          <cx:pt idx="933">7348.1419999999998</cx:pt>
          <cx:pt idx="934">4673.3922000000002</cx:pt>
          <cx:pt idx="935">12233.828</cx:pt>
          <cx:pt idx="936">32108.662820000001</cx:pt>
          <cx:pt idx="937">8965.7957499999993</cx:pt>
          <cx:pt idx="938">2304.0021999999999</cx:pt>
          <cx:pt idx="939">9487.6442000000006</cx:pt>
          <cx:pt idx="940">1121.8739</cx:pt>
          <cx:pt idx="941">9549.5650999999998</cx:pt>
          <cx:pt idx="942">2217.4691499999999</cx:pt>
          <cx:pt idx="943">1628.4709</cx:pt>
          <cx:pt idx="944">12982.8747</cx:pt>
          <cx:pt idx="945">11674.129999999999</cx:pt>
          <cx:pt idx="946">7160.0940000000001</cx:pt>
          <cx:pt idx="947">39047.285000000003</cx:pt>
          <cx:pt idx="948">6358.7764500000003</cx:pt>
          <cx:pt idx="949">19933.457999999999</cx:pt>
          <cx:pt idx="950">11534.872649999999</cx:pt>
          <cx:pt idx="951">47462.894</cx:pt>
          <cx:pt idx="952">4527.1829500000003</cx:pt>
          <cx:pt idx="953">38998.546000000002</cx:pt>
          <cx:pt idx="954">20009.63365</cx:pt>
          <cx:pt idx="955">3875.7341000000001</cx:pt>
          <cx:pt idx="956">41999.519999999997</cx:pt>
          <cx:pt idx="957">12609.88702</cx:pt>
          <cx:pt idx="958">41034.221400000002</cx:pt>
          <cx:pt idx="959">28468.919010000001</cx:pt>
          <cx:pt idx="960">2730.1078499999999</cx:pt>
          <cx:pt idx="961">3353.2840000000001</cx:pt>
          <cx:pt idx="962">14474.674999999999</cx:pt>
          <cx:pt idx="963">9500.5730500000009</cx:pt>
          <cx:pt idx="964">26467.09737</cx:pt>
          <cx:pt idx="965">4746.3440000000001</cx:pt>
          <cx:pt idx="966">23967.38305</cx:pt>
          <cx:pt idx="967">7518.0253499999999</cx:pt>
          <cx:pt idx="968">3279.8685500000001</cx:pt>
          <cx:pt idx="969">8596.8277999999991</cx:pt>
          <cx:pt idx="970">10702.642400000001</cx:pt>
          <cx:pt idx="971">4992.3764000000001</cx:pt>
          <cx:pt idx="972">2527.8186500000002</cx:pt>
          <cx:pt idx="973">1759.338</cx:pt>
          <cx:pt idx="974">2322.6217999999999</cx:pt>
          <cx:pt idx="975">16138.762049999999</cx:pt>
          <cx:pt idx="976">7804.1605</cx:pt>
          <cx:pt idx="977">2902.9065000000001</cx:pt>
          <cx:pt idx="978">9704.6680500000002</cx:pt>
          <cx:pt idx="979">4889.0367999999999</cx:pt>
          <cx:pt idx="980">25517.11363</cx:pt>
          <cx:pt idx="981">4500.33925</cx:pt>
          <cx:pt idx="982">19199.944</cx:pt>
          <cx:pt idx="983">16796.411940000002</cx:pt>
          <cx:pt idx="984">4915.0598499999996</cx:pt>
          <cx:pt idx="985">7624.6300000000001</cx:pt>
          <cx:pt idx="986">8410.0468500000006</cx:pt>
          <cx:pt idx="987">28340.188849999999</cx:pt>
          <cx:pt idx="988">4518.8262500000001</cx:pt>
          <cx:pt idx="989">14571.890799999999</cx:pt>
          <cx:pt idx="990">3378.9099999999999</cx:pt>
          <cx:pt idx="991">7144.86265</cx:pt>
          <cx:pt idx="992">10118.424000000001</cx:pt>
          <cx:pt idx="993">5484.4673000000003</cx:pt>
          <cx:pt idx="994">16420.494549999999</cx:pt>
          <cx:pt idx="995">7986.4752500000004</cx:pt>
          <cx:pt idx="996">7418.5219999999999</cx:pt>
          <cx:pt idx="997">13887.968500000001</cx:pt>
          <cx:pt idx="998">6551.7501000000002</cx:pt>
          <cx:pt idx="999">5267.8181500000001</cx:pt>
          <cx:pt idx="1000">17361.766100000001</cx:pt>
          <cx:pt idx="1001">34472.841</cx:pt>
          <cx:pt idx="1002">1972.95</cx:pt>
          <cx:pt idx="1003">21232.182260000001</cx:pt>
          <cx:pt idx="1004">8627.5411000000004</cx:pt>
          <cx:pt idx="1005">4433.3877000000002</cx:pt>
          <cx:pt idx="1006">4438.2633999999998</cx:pt>
          <cx:pt idx="1007">24915.220850000002</cx:pt>
          <cx:pt idx="1008">23241.47453</cx:pt>
          <cx:pt idx="1009">9957.7216000000008</cx:pt>
          <cx:pt idx="1010">8269.0439999999999</cx:pt>
          <cx:pt idx="1011">18767.737700000001</cx:pt>
          <cx:pt idx="1012">36580.282160000002</cx:pt>
          <cx:pt idx="1013">8765.2489999999998</cx:pt>
          <cx:pt idx="1014">5383.5360000000001</cx:pt>
          <cx:pt idx="1015">12124.992399999999</cx:pt>
          <cx:pt idx="1016">2709.24395</cx:pt>
          <cx:pt idx="1017">3987.9259999999999</cx:pt>
          <cx:pt idx="1018">12495.290849999999</cx:pt>
          <cx:pt idx="1019">26018.950519999999</cx:pt>
          <cx:pt idx="1020">8798.5930000000008</cx:pt>
          <cx:pt idx="1021">35595.589800000002</cx:pt>
          <cx:pt idx="1022">42211.138200000001</cx:pt>
          <cx:pt idx="1023">1711.0268000000001</cx:pt>
          <cx:pt idx="1024">8569.8618000000006</cx:pt>
          <cx:pt idx="1025">2020.1769999999999</cx:pt>
          <cx:pt idx="1026">16450.894700000001</cx:pt>
          <cx:pt idx="1027">21595.382290000001</cx:pt>
          <cx:pt idx="1028">9850.4320000000007</cx:pt>
          <cx:pt idx="1029">6877.9800999999998</cx:pt>
          <cx:pt idx="1030">21677.283449999999</cx:pt>
          <cx:pt idx="1031">44423.803</cx:pt>
          <cx:pt idx="1032">4137.5227000000004</cx:pt>
          <cx:pt idx="1033">13747.87235</cx:pt>
          <cx:pt idx="1034">12950.0712</cx:pt>
          <cx:pt idx="1035">12094.477999999999</cx:pt>
          <cx:pt idx="1036">37484.4493</cx:pt>
          <cx:pt idx="1037">39725.518049999999</cx:pt>
          <cx:pt idx="1038">2250.8352</cx:pt>
          <cx:pt idx="1039">22493.659640000002</cx:pt>
          <cx:pt idx="1040">20234.854749999999</cx:pt>
          <cx:pt idx="1041">1704.7001499999999</cx:pt>
          <cx:pt idx="1042">33475.817150000003</cx:pt>
          <cx:pt idx="1043">3161.4540000000002</cx:pt>
          <cx:pt idx="1044">11394.065549999999</cx:pt>
          <cx:pt idx="1045">21880.82</cx:pt>
          <cx:pt idx="1046">7325.0482000000002</cx:pt>
          <cx:pt idx="1047">44501.398200000003</cx:pt>
          <cx:pt idx="1048">3594.17085</cx:pt>
          <cx:pt idx="1049">39727.614000000001</cx:pt>
          <cx:pt idx="1050">8023.1354499999998</cx:pt>
          <cx:pt idx="1051">14394.5579</cx:pt>
          <cx:pt idx="1052">9288.0267000000003</cx:pt>
          <cx:pt idx="1053">25309.489000000001</cx:pt>
          <cx:pt idx="1054">3353.4703</cx:pt>
          <cx:pt idx="1055">10594.501550000001</cx:pt>
          <cx:pt idx="1056">8277.5229999999992</cx:pt>
          <cx:pt idx="1057">17929.303370000001</cx:pt>
          <cx:pt idx="1058">2480.9791</cx:pt>
          <cx:pt idx="1059">4462.7218000000003</cx:pt>
          <cx:pt idx="1060">1981.5818999999999</cx:pt>
          <cx:pt idx="1061">11554.223599999999</cx:pt>
          <cx:pt idx="1062">48970.247600000002</cx:pt>
          <cx:pt idx="1063">6548.1950500000003</cx:pt>
          <cx:pt idx="1064">5708.8670000000002</cx:pt>
          <cx:pt idx="1065">7045.4989999999998</cx:pt>
          <cx:pt idx="1066">8978.1851000000006</cx:pt>
          <cx:pt idx="1067">5757.41345</cx:pt>
          <cx:pt idx="1068">14349.8544</cx:pt>
          <cx:pt idx="1069">10928.849</cx:pt>
          <cx:pt idx="1070">39871.704299999998</cx:pt>
          <cx:pt idx="1071">13974.455550000001</cx:pt>
          <cx:pt idx="1072">1909.52745</cx:pt>
          <cx:pt idx="1073">12096.6512</cx:pt>
          <cx:pt idx="1074">13204.28565</cx:pt>
          <cx:pt idx="1075">4562.8420999999998</cx:pt>
          <cx:pt idx="1076">8551.3469999999998</cx:pt>
          <cx:pt idx="1077">2102.2647000000002</cx:pt>
          <cx:pt idx="1078">34672.147199999999</cx:pt>
          <cx:pt idx="1079">15161.5344</cx:pt>
          <cx:pt idx="1080">11884.048580000001</cx:pt>
          <cx:pt idx="1081">4454.40265</cx:pt>
          <cx:pt idx="1082">5855.9025000000001</cx:pt>
          <cx:pt idx="1083">4076.4969999999998</cx:pt>
          <cx:pt idx="1084">15019.760050000001</cx:pt>
          <cx:pt idx="1085">19023.259999999998</cx:pt>
          <cx:pt idx="1086">10796.35025</cx:pt>
          <cx:pt idx="1087">11353.2276</cx:pt>
          <cx:pt idx="1088">9748.9105999999992</cx:pt>
          <cx:pt idx="1089">10577.087</cx:pt>
          <cx:pt idx="1090">41676.081100000003</cx:pt>
          <cx:pt idx="1091">11286.538699999999</cx:pt>
          <cx:pt idx="1092">3591.48</cx:pt>
          <cx:pt idx="1093">33907.548000000003</cx:pt>
          <cx:pt idx="1094">11299.343000000001</cx:pt>
          <cx:pt idx="1095">4561.1885000000002</cx:pt>
          <cx:pt idx="1096">44641.197399999997</cx:pt>
          <cx:pt idx="1097">1674.6323</cx:pt>
          <cx:pt idx="1098">23045.566159999998</cx:pt>
          <cx:pt idx="1099">3227.1210999999998</cx:pt>
          <cx:pt idx="1100">16776.304049999999</cx:pt>
          <cx:pt idx="1101">11253.421</cx:pt>
          <cx:pt idx="1102">3471.4096</cx:pt>
          <cx:pt idx="1103">11363.2832</cx:pt>
          <cx:pt idx="1104">20420.604650000001</cx:pt>
          <cx:pt idx="1105">10338.9316</cx:pt>
          <cx:pt idx="1106">8988.1587500000005</cx:pt>
          <cx:pt idx="1107">10493.9458</cx:pt>
          <cx:pt idx="1108">2904.0880000000002</cx:pt>
          <cx:pt idx="1109">8605.3615000000009</cx:pt>
          <cx:pt idx="1110">11512.405000000001</cx:pt>
          <cx:pt idx="1111">41949.244100000004</cx:pt>
          <cx:pt idx="1112">24180.933499999999</cx:pt>
          <cx:pt idx="1113">5312.1698500000002</cx:pt>
          <cx:pt idx="1114">2396.0958999999998</cx:pt>
          <cx:pt idx="1115">10807.4863</cx:pt>
          <cx:pt idx="1116">9222.4025999999994</cx:pt>
          <cx:pt idx="1117">36124.573700000001</cx:pt>
          <cx:pt idx="1118">38282.749499999998</cx:pt>
          <cx:pt idx="1119">5693.4305000000004</cx:pt>
          <cx:pt idx="1120">34166.273000000001</cx:pt>
          <cx:pt idx="1121">8347.1643000000004</cx:pt>
          <cx:pt idx="1122">46661.4424</cx:pt>
          <cx:pt idx="1123">18903.491409999999</cx:pt>
          <cx:pt idx="1124">40904.199500000002</cx:pt>
          <cx:pt idx="1125">14254.608200000001</cx:pt>
          <cx:pt idx="1126">10214.636</cx:pt>
          <cx:pt idx="1127">5836.5204000000003</cx:pt>
          <cx:pt idx="1128">14358.364369999999</cx:pt>
          <cx:pt idx="1129">1728.8969999999999</cx:pt>
          <cx:pt idx="1130">8582.3022999999994</cx:pt>
          <cx:pt idx="1131">3693.4279999999999</cx:pt>
          <cx:pt idx="1132">20709.020339999999</cx:pt>
          <cx:pt idx="1133">9991.0376500000002</cx:pt>
          <cx:pt idx="1134">19673.335729999999</cx:pt>
          <cx:pt idx="1135">11085.586799999999</cx:pt>
          <cx:pt idx="1136">7623.518</cx:pt>
          <cx:pt idx="1137">3176.2876999999999</cx:pt>
          <cx:pt idx="1138">3704.3544999999999</cx:pt>
          <cx:pt idx="1139">36898.733079999998</cx:pt>
          <cx:pt idx="1140">9048.0272999999997</cx:pt>
          <cx:pt idx="1141">7954.5169999999998</cx:pt>
          <cx:pt idx="1142">27117.993780000001</cx:pt>
          <cx:pt idx="1143">6338.0756000000001</cx:pt>
          <cx:pt idx="1144">9630.3970000000008</cx:pt>
          <cx:pt idx="1145">11289.10925</cx:pt>
          <cx:pt idx="1146">52590.829389999999</cx:pt>
          <cx:pt idx="1147">2261.5688</cx:pt>
          <cx:pt idx="1148">10791.959999999999</cx:pt>
          <cx:pt idx="1149">5979.7309999999998</cx:pt>
          <cx:pt idx="1150">2203.7359499999998</cx:pt>
          <cx:pt idx="1151">12235.8392</cx:pt>
          <cx:pt idx="1152">40941.285400000001</cx:pt>
          <cx:pt idx="1153">5630.4578499999998</cx:pt>
          <cx:pt idx="1154">11015.1747</cx:pt>
          <cx:pt idx="1155">7228.2156500000001</cx:pt>
          <cx:pt idx="1156">39722.746200000001</cx:pt>
          <cx:pt idx="1157">14426.073850000001</cx:pt>
          <cx:pt idx="1158">2459.7201</cx:pt>
          <cx:pt idx="1159">3989.8409999999999</cx:pt>
          <cx:pt idx="1160">7727.2532000000001</cx:pt>
          <cx:pt idx="1161">5124.1886999999997</cx:pt>
          <cx:pt idx="1162">18963.171920000001</cx:pt>
          <cx:pt idx="1163">2200.8308499999998</cx:pt>
          <cx:pt idx="1164">7153.5538999999999</cx:pt>
          <cx:pt idx="1165">5227.9887500000004</cx:pt>
          <cx:pt idx="1166">10982.5013</cx:pt>
          <cx:pt idx="1167">4529.4769999999999</cx:pt>
          <cx:pt idx="1168">4670.6400000000003</cx:pt>
          <cx:pt idx="1169">6112.3529500000004</cx:pt>
          <cx:pt idx="1170">17178.682400000002</cx:pt>
          <cx:pt idx="1171">22478.599999999999</cx:pt>
          <cx:pt idx="1172">11093.6229</cx:pt>
          <cx:pt idx="1173">6457.8433999999997</cx:pt>
          <cx:pt idx="1174">4433.9159</cx:pt>
          <cx:pt idx="1175">2154.3609999999999</cx:pt>
          <cx:pt idx="1176">23887.662700000001</cx:pt>
          <cx:pt idx="1177">6496.8860000000004</cx:pt>
          <cx:pt idx="1178">2899.4893499999998</cx:pt>
          <cx:pt idx="1179">19350.368900000001</cx:pt>
          <cx:pt idx="1180">7650.7737500000003</cx:pt>
          <cx:pt idx="1181">2850.6837500000001</cx:pt>
          <cx:pt idx="1182">2632.9920000000002</cx:pt>
          <cx:pt idx="1183">9447.3824000000004</cx:pt>
          <cx:pt idx="1184">18328.238099999999</cx:pt>
          <cx:pt idx="1185">8603.8233999999993</cx:pt>
          <cx:pt idx="1186">37465.34375</cx:pt>
          <cx:pt idx="1187">13844.797200000001</cx:pt>
          <cx:pt idx="1188">21771.3423</cx:pt>
          <cx:pt idx="1189">13126.677449999999</cx:pt>
          <cx:pt idx="1190">5327.4002499999997</cx:pt>
          <cx:pt idx="1191">13725.47184</cx:pt>
          <cx:pt idx="1192">13019.161050000001</cx:pt>
          <cx:pt idx="1193">8671.1912499999999</cx:pt>
          <cx:pt idx="1194">4134.0824499999999</cx:pt>
          <cx:pt idx="1195">18838.703659999999</cx:pt>
          <cx:pt idx="1196">33307.550799999997</cx:pt>
          <cx:pt idx="1197">5699.8374999999996</cx:pt>
          <cx:pt idx="1198">6393.6034499999996</cx:pt>
          <cx:pt idx="1199">4934.7049999999999</cx:pt>
          <cx:pt idx="1200">6198.7518</cx:pt>
          <cx:pt idx="1201">8733.2292500000003</cx:pt>
          <cx:pt idx="1202">2055.3249000000001</cx:pt>
          <cx:pt idx="1203">9964.0599999999995</cx:pt>
          <cx:pt idx="1204">18223.4512</cx:pt>
          <cx:pt idx="1205">5116.5003999999999</cx:pt>
          <cx:pt idx="1206">36910.608030000003</cx:pt>
          <cx:pt idx="1207">38415.474000000002</cx:pt>
          <cx:pt idx="1208">20296.863450000001</cx:pt>
          <cx:pt idx="1209">12347.172</cx:pt>
          <cx:pt idx="1210">5373.3642499999996</cx:pt>
          <cx:pt idx="1211">23563.016179999999</cx:pt>
          <cx:pt idx="1212">1702.4553000000001</cx:pt>
          <cx:pt idx="1213">10806.839</cx:pt>
          <cx:pt idx="1214">3956.0714499999999</cx:pt>
          <cx:pt idx="1215">12890.057650000001</cx:pt>
          <cx:pt idx="1216">5415.6611999999996</cx:pt>
          <cx:pt idx="1217">4058.1161000000002</cx:pt>
          <cx:pt idx="1218">41661.601999999999</cx:pt>
          <cx:pt idx="1219">7537.1638999999996</cx:pt>
          <cx:pt idx="1220">4718.2035500000002</cx:pt>
          <cx:pt idx="1221">6593.5083000000004</cx:pt>
          <cx:pt idx="1222">8442.6669999999995</cx:pt>
          <cx:pt idx="1223">26125.674770000001</cx:pt>
          <cx:pt idx="1224">6858.4795999999997</cx:pt>
          <cx:pt idx="1225">4795.6567999999997</cx:pt>
          <cx:pt idx="1226">6640.5448500000002</cx:pt>
          <cx:pt idx="1227">7162.0122000000001</cx:pt>
          <cx:pt idx="1228">10594.225700000001</cx:pt>
          <cx:pt idx="1229">11938.255950000001</cx:pt>
          <cx:pt idx="1230">60021.398970000002</cx:pt>
          <cx:pt idx="1231">20167.336029999999</cx:pt>
          <cx:pt idx="1232">12479.70895</cx:pt>
          <cx:pt idx="1233">11345.519</cx:pt>
          <cx:pt idx="1234">8515.7587000000003</cx:pt>
          <cx:pt idx="1235">2699.56835</cx:pt>
          <cx:pt idx="1236">14449.8544</cx:pt>
          <cx:pt idx="1237">12224.350850000001</cx:pt>
          <cx:pt idx="1238">6985.50695</cx:pt>
          <cx:pt idx="1239">3238.4357</cx:pt>
          <cx:pt idx="1240">47269.853999999999</cx:pt>
          <cx:pt idx="1241">49577.662400000001</cx:pt>
          <cx:pt idx="1242">4296.2712000000001</cx:pt>
          <cx:pt idx="1243">3171.6149</cx:pt>
          <cx:pt idx="1244">1135.9407000000001</cx:pt>
          <cx:pt idx="1245">5615.3689999999997</cx:pt>
          <cx:pt idx="1246">9101.7980000000007</cx:pt>
          <cx:pt idx="1247">6059.1729999999998</cx:pt>
          <cx:pt idx="1248">1633.9618</cx:pt>
          <cx:pt idx="1249">37607.527699999999</cx:pt>
          <cx:pt idx="1250">18648.421699999999</cx:pt>
          <cx:pt idx="1251">1241.5650000000001</cx:pt>
          <cx:pt idx="1252">16232.847</cx:pt>
          <cx:pt idx="1253">15828.82173</cx:pt>
          <cx:pt idx="1254">4415.1588000000002</cx:pt>
          <cx:pt idx="1255">6474.0129999999999</cx:pt>
          <cx:pt idx="1256">11436.738149999999</cx:pt>
          <cx:pt idx="1257">11305.93455</cx:pt>
          <cx:pt idx="1258">30063.580549999999</cx:pt>
          <cx:pt idx="1259">10197.772199999999</cx:pt>
          <cx:pt idx="1260">4544.2348000000002</cx:pt>
          <cx:pt idx="1261">3277.1610000000001</cx:pt>
          <cx:pt idx="1262">6770.1925000000001</cx:pt>
          <cx:pt idx="1263">7337.7479999999996</cx:pt>
          <cx:pt idx="1264">10370.912549999999</cx:pt>
          <cx:pt idx="1265">26926.5144</cx:pt>
          <cx:pt idx="1266">10704.469999999999</cx:pt>
          <cx:pt idx="1267">34254.053350000002</cx:pt>
          <cx:pt idx="1268">1880.4870000000001</cx:pt>
          <cx:pt idx="1269">8615.2999999999993</cx:pt>
          <cx:pt idx="1270">3292.5298499999999</cx:pt>
          <cx:pt idx="1271">3021.80915</cx:pt>
          <cx:pt idx="1272">14478.33015</cx:pt>
          <cx:pt idx="1273">4747.0528999999997</cx:pt>
          <cx:pt idx="1274">17043.341400000001</cx:pt>
          <cx:pt idx="1275">10959.33</cx:pt>
          <cx:pt idx="1276">2741.9479999999999</cx:pt>
          <cx:pt idx="1277">4357.0436499999996</cx:pt>
          <cx:pt idx="1278">22462.043750000001</cx:pt>
          <cx:pt idx="1279">4189.1130999999996</cx:pt>
          <cx:pt idx="1280">8283.6807000000008</cx:pt>
          <cx:pt idx="1281">24535.698550000001</cx:pt>
          <cx:pt idx="1282">14283.4594</cx:pt>
          <cx:pt idx="1283">1720.3536999999999</cx:pt>
          <cx:pt idx="1284">47403.879999999997</cx:pt>
          <cx:pt idx="1285">8534.6718000000001</cx:pt>
          <cx:pt idx="1286">3732.6251000000002</cx:pt>
          <cx:pt idx="1287">5472.4489999999996</cx:pt>
          <cx:pt idx="1288">38344.565999999999</cx:pt>
          <cx:pt idx="1289">7147.4727999999996</cx:pt>
          <cx:pt idx="1290">7133.9025000000001</cx:pt>
          <cx:pt idx="1291">34828.654000000002</cx:pt>
          <cx:pt idx="1292">1515.3449000000001</cx:pt>
          <cx:pt idx="1293">9301.8935500000007</cx:pt>
          <cx:pt idx="1294">11931.125249999999</cx:pt>
          <cx:pt idx="1295">1964.78</cx:pt>
          <cx:pt idx="1296">1708.9257500000001</cx:pt>
          <cx:pt idx="1297">4340.4408999999996</cx:pt>
          <cx:pt idx="1298">5261.4694499999996</cx:pt>
          <cx:pt idx="1299">2710.8285500000002</cx:pt>
          <cx:pt idx="1300">62592.873090000001</cx:pt>
          <cx:pt idx="1301">46718.163249999998</cx:pt>
          <cx:pt idx="1302">3208.7869999999998</cx:pt>
          <cx:pt idx="1303">37829.724199999997</cx:pt>
          <cx:pt idx="1304">21259.377949999998</cx:pt>
          <cx:pt idx="1305">2464.6188000000002</cx:pt>
          <cx:pt idx="1306">16115.3045</cx:pt>
          <cx:pt idx="1307">21472.478800000001</cx:pt>
          <cx:pt idx="1308">33900.652999999998</cx:pt>
          <cx:pt idx="1309">6875.9610000000002</cx:pt>
          <cx:pt idx="1310">6940.90985</cx:pt>
          <cx:pt idx="1311">4571.4130500000001</cx:pt>
          <cx:pt idx="1312">4536.259</cx:pt>
          <cx:pt idx="1313">36397.576000000001</cx:pt>
          <cx:pt idx="1314">18765.87545</cx:pt>
          <cx:pt idx="1315">11272.331389999999</cx:pt>
          <cx:pt idx="1316">1731.6769999999999</cx:pt>
          <cx:pt idx="1317">1163.4627</cx:pt>
          <cx:pt idx="1318">19496.71917</cx:pt>
          <cx:pt idx="1319">7201.7008500000002</cx:pt>
          <cx:pt idx="1320">5425.0233500000004</cx:pt>
          <cx:pt idx="1321">28101.333050000001</cx:pt>
          <cx:pt idx="1322">12981.3457</cx:pt>
          <cx:pt idx="1323">43896.376300000004</cx:pt>
          <cx:pt idx="1324">4239.8926499999998</cx:pt>
          <cx:pt idx="1325">13143.336649999999</cx:pt>
          <cx:pt idx="1326">7050.0213000000003</cx:pt>
          <cx:pt idx="1327">9377.9046999999991</cx:pt>
          <cx:pt idx="1328">22395.74424</cx:pt>
          <cx:pt idx="1329">10325.206</cx:pt>
          <cx:pt idx="1330">12629.1656</cx:pt>
          <cx:pt idx="1331">10795.937330000001</cx:pt>
          <cx:pt idx="1332">11411.684999999999</cx:pt>
          <cx:pt idx="1333">10600.5483</cx:pt>
          <cx:pt idx="1334">2205.9807999999998</cx:pt>
          <cx:pt idx="1335">1629.8335</cx:pt>
          <cx:pt idx="1336">2007.9449999999999</cx:pt>
          <cx:pt idx="1337">29141.3603</cx:pt>
        </cx:lvl>
      </cx:numDim>
    </cx:data>
  </cx:chartData>
  <cx:chart>
    <cx:title pos="t" align="ctr" overlay="0">
      <cx:tx>
        <cx:rich>
          <a:bodyPr spcFirstLastPara="1" vertOverflow="ellipsis" horzOverflow="overflow" wrap="square" lIns="0" tIns="0" rIns="0" bIns="0" anchor="ctr" anchorCtr="1"/>
          <a:lstStyle/>
          <a:p>
            <a:pPr algn="ctr" rtl="0">
              <a:defRPr>
                <a:solidFill>
                  <a:schemeClr val="bg1"/>
                </a:solidFill>
              </a:defRPr>
            </a:pPr>
            <a:r>
              <a:rPr lang="en-IN" sz="1800">
                <a:solidFill>
                  <a:schemeClr val="bg1"/>
                </a:solidFill>
              </a:rPr>
              <a:t>Cost Distribution Analysis</a:t>
            </a:r>
            <a:endParaRPr lang="en-US" sz="1800" b="0" i="0" u="none" strike="noStrike" baseline="0">
              <a:solidFill>
                <a:schemeClr val="bg1"/>
              </a:solidFill>
              <a:latin typeface="Calibri" panose="020F0502020204030204"/>
            </a:endParaRPr>
          </a:p>
        </cx:rich>
      </cx:tx>
    </cx:title>
    <cx:plotArea>
      <cx:plotAreaRegion>
        <cx:series layoutId="clusteredColumn" uniqueId="{C3E5E6F9-6E5B-4F3A-B33F-8D54A18464C8}" formatIdx="0">
          <cx:tx>
            <cx:txData>
              <cx:f>insurance!$G$1</cx:f>
              <cx:v>charges</cx:v>
            </cx:txData>
          </cx:tx>
          <cx:dataLabels>
            <cx:txPr>
              <a:bodyPr vertOverflow="overflow" horzOverflow="overflow" wrap="square" lIns="0" tIns="0" rIns="0" bIns="0"/>
              <a:lstStyle/>
              <a:p>
                <a:pPr algn="ctr" rtl="0">
                  <a:defRPr sz="1800" b="0" i="0">
                    <a:solidFill>
                      <a:schemeClr val="bg1"/>
                    </a:solidFill>
                    <a:latin typeface="Calibri" panose="020F0502020204030204" pitchFamily="34" charset="0"/>
                    <a:ea typeface="Calibri" panose="020F0502020204030204" pitchFamily="34" charset="0"/>
                    <a:cs typeface="Calibri" panose="020F0502020204030204" pitchFamily="34" charset="0"/>
                  </a:defRPr>
                </a:pPr>
                <a:endParaRPr lang="en-IN" sz="1800">
                  <a:solidFill>
                    <a:schemeClr val="bg1"/>
                  </a:solidFill>
                </a:endParaRPr>
              </a:p>
            </cx:txPr>
          </cx:dataLabels>
          <cx:dataId val="0"/>
          <cx:layoutPr>
            <cx:binning intervalClosed="r">
              <cx:binSize val="10000"/>
            </cx:binning>
          </cx:layoutPr>
        </cx:series>
      </cx:plotAreaRegion>
      <cx:axis id="0">
        <cx:catScaling gapWidth="0"/>
        <cx:tickLabels/>
        <cx:numFmt formatCode="#,##0.00" sourceLinked="0"/>
        <cx:txPr>
          <a:bodyPr vertOverflow="overflow" horzOverflow="overflow" wrap="square" lIns="0" tIns="0" rIns="0" bIns="0"/>
          <a:lstStyle/>
          <a:p>
            <a:pPr algn="ctr" rtl="0">
              <a:defRPr sz="900" b="0" i="0">
                <a:solidFill>
                  <a:schemeClr val="bg1"/>
                </a:solidFill>
                <a:latin typeface="Calibri" panose="020F0502020204030204" pitchFamily="34" charset="0"/>
                <a:ea typeface="Calibri" panose="020F0502020204030204" pitchFamily="34" charset="0"/>
                <a:cs typeface="Calibri" panose="020F0502020204030204" pitchFamily="34" charset="0"/>
              </a:defRPr>
            </a:pPr>
            <a:endParaRPr lang="en-IN">
              <a:solidFill>
                <a:schemeClr val="bg1"/>
              </a:solidFill>
            </a:endParaRPr>
          </a:p>
        </cx:txPr>
      </cx:axis>
      <cx:axis id="1">
        <cx:valScaling/>
        <cx:tickLabels/>
        <cx:txPr>
          <a:bodyPr vertOverflow="overflow" horzOverflow="overflow" wrap="square" lIns="0" tIns="0" rIns="0" bIns="0"/>
          <a:lstStyle/>
          <a:p>
            <a:pPr algn="ctr" rtl="0">
              <a:defRPr sz="900" b="0" i="0">
                <a:solidFill>
                  <a:schemeClr val="bg1"/>
                </a:solidFill>
                <a:latin typeface="Calibri" panose="020F0502020204030204" pitchFamily="34" charset="0"/>
                <a:ea typeface="Calibri" panose="020F0502020204030204" pitchFamily="34" charset="0"/>
                <a:cs typeface="Calibri" panose="020F0502020204030204" pitchFamily="34" charset="0"/>
              </a:defRPr>
            </a:pPr>
            <a:endParaRPr lang="en-IN">
              <a:solidFill>
                <a:schemeClr val="bg1"/>
              </a:solidFill>
            </a:endParaRPr>
          </a:p>
        </cx:txPr>
      </cx:axis>
    </cx:plotArea>
  </cx:chart>
  <cx:spPr>
    <a:solidFill>
      <a:srgbClr val="002060"/>
    </a:solidFill>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youtu.be/CxtTxp03k5w"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8" Type="http://schemas.openxmlformats.org/officeDocument/2006/relationships/hyperlink" Target="https://s4be.cochrane.org/blog/2015/07/24/nominal-ordinal-numerical-variables/" TargetMode="External"/><Relationship Id="rId3" Type="http://schemas.openxmlformats.org/officeDocument/2006/relationships/image" Target="../media/image4.png"/><Relationship Id="rId7" Type="http://schemas.openxmlformats.org/officeDocument/2006/relationships/image" Target="../media/image15.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5.sv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sv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5.sv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1.xm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14/relationships/chartEx" Target="../charts/chartEx1.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4.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0D1FF">
                    <a:alpha val="82000"/>
                  </a:srgbClr>
                </a:gs>
                <a:gs pos="50000">
                  <a:srgbClr val="001496">
                    <a:alpha val="82000"/>
                  </a:srgbClr>
                </a:gs>
                <a:gs pos="100000">
                  <a:srgbClr val="000F70">
                    <a:alpha val="82000"/>
                  </a:srgbClr>
                </a:gs>
              </a:gsLst>
              <a:path path="circle">
                <a:fillToRect l="50000" t="50000" r="50000" b="50000"/>
              </a:path>
            </a:gradFill>
          </p:spPr>
          <p:txBody>
            <a:bodyPr/>
            <a:lstStyle/>
            <a:p>
              <a:endParaRPr lang="en-IN" dirty="0"/>
            </a:p>
          </p:txBody>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5594739" y="1594239"/>
            <a:ext cx="7098522" cy="7098522"/>
          </a:xfrm>
          <a:custGeom>
            <a:avLst/>
            <a:gdLst/>
            <a:ahLst/>
            <a:cxnLst/>
            <a:rect l="l" t="t" r="r" b="b"/>
            <a:pathLst>
              <a:path w="7098522" h="7098522">
                <a:moveTo>
                  <a:pt x="0" y="0"/>
                </a:moveTo>
                <a:lnTo>
                  <a:pt x="7098522" y="0"/>
                </a:lnTo>
                <a:lnTo>
                  <a:pt x="7098522" y="7098522"/>
                </a:lnTo>
                <a:lnTo>
                  <a:pt x="0" y="7098522"/>
                </a:lnTo>
                <a:lnTo>
                  <a:pt x="0" y="0"/>
                </a:lnTo>
                <a:close/>
              </a:path>
            </a:pathLst>
          </a:custGeom>
          <a:blipFill>
            <a:blip r:embed="rId3">
              <a:alphaModFix amt="34000"/>
              <a:extLst>
                <a:ext uri="{96DAC541-7B7A-43D3-8B79-37D633B846F1}">
                  <asvg:svgBlip xmlns:asvg="http://schemas.microsoft.com/office/drawing/2016/SVG/main" r:embed="rId4"/>
                </a:ext>
              </a:extLst>
            </a:blip>
            <a:stretch>
              <a:fillRect/>
            </a:stretch>
          </a:blipFill>
        </p:spPr>
      </p:sp>
      <p:sp>
        <p:nvSpPr>
          <p:cNvPr id="7" name="Freeform 7"/>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526026" y="3024150"/>
            <a:ext cx="17457174" cy="1922065"/>
          </a:xfrm>
          <a:prstGeom prst="rect">
            <a:avLst/>
          </a:prstGeom>
        </p:spPr>
        <p:txBody>
          <a:bodyPr wrap="square" lIns="0" tIns="0" rIns="0" bIns="0" rtlCol="0" anchor="t">
            <a:spAutoFit/>
          </a:bodyPr>
          <a:lstStyle/>
          <a:p>
            <a:pPr algn="ctr">
              <a:lnSpc>
                <a:spcPts val="16368"/>
              </a:lnSpc>
            </a:pPr>
            <a:r>
              <a:rPr lang="en-IN" sz="9600" dirty="0">
                <a:solidFill>
                  <a:schemeClr val="bg1"/>
                </a:solidFill>
                <a:latin typeface="Poppins Bold" panose="00000800000000000000" charset="0"/>
                <a:cs typeface="Poppins Bold" panose="00000800000000000000" charset="0"/>
              </a:rPr>
              <a:t>Medical Cost Analysis</a:t>
            </a:r>
            <a:endParaRPr lang="en-US" sz="9600" b="1" dirty="0">
              <a:solidFill>
                <a:schemeClr val="bg1"/>
              </a:solidFill>
              <a:latin typeface="Poppins Bold" panose="00000800000000000000" charset="0"/>
              <a:ea typeface="Poppins Bold"/>
              <a:cs typeface="Poppins Bold" panose="00000800000000000000" charset="0"/>
              <a:sym typeface="Poppins Bold"/>
            </a:endParaRPr>
          </a:p>
        </p:txBody>
      </p:sp>
      <p:sp>
        <p:nvSpPr>
          <p:cNvPr id="9" name="TextBox 9"/>
          <p:cNvSpPr txBox="1"/>
          <p:nvPr/>
        </p:nvSpPr>
        <p:spPr>
          <a:xfrm>
            <a:off x="2278626" y="4797095"/>
            <a:ext cx="13730749" cy="2122854"/>
          </a:xfrm>
          <a:prstGeom prst="rect">
            <a:avLst/>
          </a:prstGeom>
        </p:spPr>
        <p:txBody>
          <a:bodyPr lIns="0" tIns="0" rIns="0" bIns="0" rtlCol="0" anchor="t">
            <a:spAutoFit/>
          </a:bodyPr>
          <a:lstStyle/>
          <a:p>
            <a:pPr algn="ctr">
              <a:lnSpc>
                <a:spcPts val="16368"/>
              </a:lnSpc>
            </a:pPr>
            <a:r>
              <a:rPr lang="en-US" sz="11691" dirty="0">
                <a:solidFill>
                  <a:srgbClr val="FFFFFF"/>
                </a:solidFill>
                <a:latin typeface="Poppins"/>
                <a:ea typeface="Poppins"/>
                <a:cs typeface="Poppins"/>
                <a:sym typeface="Poppins"/>
              </a:rPr>
              <a:t>Presentation</a:t>
            </a:r>
          </a:p>
        </p:txBody>
      </p:sp>
      <p:sp>
        <p:nvSpPr>
          <p:cNvPr id="12" name="TextBox 11">
            <a:extLst>
              <a:ext uri="{FF2B5EF4-FFF2-40B4-BE49-F238E27FC236}">
                <a16:creationId xmlns:a16="http://schemas.microsoft.com/office/drawing/2014/main" id="{53E6CE49-B2CA-54CE-07BD-8BEC8E80A8E6}"/>
              </a:ext>
            </a:extLst>
          </p:cNvPr>
          <p:cNvSpPr txBox="1"/>
          <p:nvPr/>
        </p:nvSpPr>
        <p:spPr>
          <a:xfrm>
            <a:off x="3520696" y="114300"/>
            <a:ext cx="11414504" cy="599588"/>
          </a:xfrm>
          <a:prstGeom prst="rect">
            <a:avLst/>
          </a:prstGeom>
          <a:noFill/>
        </p:spPr>
        <p:txBody>
          <a:bodyPr wrap="square">
            <a:spAutoFit/>
          </a:bodyPr>
          <a:lstStyle/>
          <a:p>
            <a:pPr algn="l">
              <a:lnSpc>
                <a:spcPts val="3779"/>
              </a:lnSpc>
            </a:pPr>
            <a:r>
              <a:rPr lang="en-US" sz="4000" dirty="0">
                <a:solidFill>
                  <a:schemeClr val="bg1"/>
                </a:solidFill>
              </a:rPr>
              <a:t>A Comprehensive Data Analysis on Medical Expenses</a:t>
            </a:r>
            <a:endParaRPr lang="en-US" sz="4000" b="1" dirty="0">
              <a:solidFill>
                <a:schemeClr val="bg1"/>
              </a:solidFill>
              <a:latin typeface="Poppins Ultra-Bold"/>
              <a:ea typeface="Poppins Ultra-Bold"/>
              <a:cs typeface="Poppins Ultra-Bold"/>
              <a:sym typeface="Poppins Ultra-Bold"/>
            </a:endParaRPr>
          </a:p>
        </p:txBody>
      </p:sp>
      <p:sp>
        <p:nvSpPr>
          <p:cNvPr id="14" name="TextBox 13">
            <a:extLst>
              <a:ext uri="{FF2B5EF4-FFF2-40B4-BE49-F238E27FC236}">
                <a16:creationId xmlns:a16="http://schemas.microsoft.com/office/drawing/2014/main" id="{9F5DB119-48B2-78B7-CFC8-AB82AFC0F9C1}"/>
              </a:ext>
            </a:extLst>
          </p:cNvPr>
          <p:cNvSpPr txBox="1"/>
          <p:nvPr/>
        </p:nvSpPr>
        <p:spPr>
          <a:xfrm>
            <a:off x="4429836" y="8790505"/>
            <a:ext cx="9362364" cy="543995"/>
          </a:xfrm>
          <a:prstGeom prst="rect">
            <a:avLst/>
          </a:prstGeom>
          <a:noFill/>
        </p:spPr>
        <p:txBody>
          <a:bodyPr wrap="square">
            <a:spAutoFit/>
          </a:bodyPr>
          <a:lstStyle/>
          <a:p>
            <a:pPr algn="ctr">
              <a:lnSpc>
                <a:spcPts val="3779"/>
              </a:lnSpc>
            </a:pPr>
            <a:r>
              <a:rPr lang="en-US" sz="2400" b="1" dirty="0">
                <a:solidFill>
                  <a:srgbClr val="FFFFFF"/>
                </a:solidFill>
                <a:latin typeface="Poppins Ultra-Bold"/>
                <a:ea typeface="Poppins Ultra-Bold"/>
                <a:cs typeface="Poppins Ultra-Bold"/>
                <a:sym typeface="Poppins Ultra-Bold"/>
              </a:rPr>
              <a:t>Vinit Solanki</a:t>
            </a:r>
          </a:p>
        </p:txBody>
      </p:sp>
      <p:sp>
        <p:nvSpPr>
          <p:cNvPr id="10" name="TextBox 9">
            <a:extLst>
              <a:ext uri="{FF2B5EF4-FFF2-40B4-BE49-F238E27FC236}">
                <a16:creationId xmlns:a16="http://schemas.microsoft.com/office/drawing/2014/main" id="{31F72B74-8C43-755D-6813-051C4965CDE1}"/>
              </a:ext>
            </a:extLst>
          </p:cNvPr>
          <p:cNvSpPr txBox="1"/>
          <p:nvPr/>
        </p:nvSpPr>
        <p:spPr>
          <a:xfrm>
            <a:off x="3352800" y="7124700"/>
            <a:ext cx="11811000" cy="369332"/>
          </a:xfrm>
          <a:prstGeom prst="rect">
            <a:avLst/>
          </a:prstGeom>
          <a:noFill/>
        </p:spPr>
        <p:txBody>
          <a:bodyPr wrap="square" rtlCol="0">
            <a:spAutoFit/>
          </a:bodyPr>
          <a:lstStyle/>
          <a:p>
            <a:endParaRPr lang="en-IN" dirty="0"/>
          </a:p>
        </p:txBody>
      </p:sp>
      <p:sp>
        <p:nvSpPr>
          <p:cNvPr id="11" name="TextBox 10">
            <a:hlinkClick r:id="rId7"/>
            <a:extLst>
              <a:ext uri="{FF2B5EF4-FFF2-40B4-BE49-F238E27FC236}">
                <a16:creationId xmlns:a16="http://schemas.microsoft.com/office/drawing/2014/main" id="{17C926EB-981E-980D-16E3-C93C6B612396}"/>
              </a:ext>
            </a:extLst>
          </p:cNvPr>
          <p:cNvSpPr txBox="1"/>
          <p:nvPr/>
        </p:nvSpPr>
        <p:spPr>
          <a:xfrm>
            <a:off x="4838698" y="9719913"/>
            <a:ext cx="8610600" cy="369332"/>
          </a:xfrm>
          <a:prstGeom prst="rect">
            <a:avLst/>
          </a:prstGeom>
          <a:noFill/>
        </p:spPr>
        <p:txBody>
          <a:bodyPr wrap="square" rtlCol="0">
            <a:spAutoFit/>
          </a:bodyPr>
          <a:lstStyle/>
          <a:p>
            <a:pPr algn="ctr"/>
            <a:r>
              <a:rPr lang="en-IN" dirty="0">
                <a:solidFill>
                  <a:schemeClr val="bg1"/>
                </a:solidFill>
              </a:rPr>
              <a:t>Click here to watch video</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FC70D-E00B-D1F1-1F97-C9C50C52AA1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2C87871-F26B-77FE-AA85-418299841020}"/>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a:extLst>
              <a:ext uri="{FF2B5EF4-FFF2-40B4-BE49-F238E27FC236}">
                <a16:creationId xmlns:a16="http://schemas.microsoft.com/office/drawing/2014/main" id="{B55EE859-378C-8FDA-8BAD-C41B6E0C20F3}"/>
              </a:ext>
            </a:extLst>
          </p:cNvPr>
          <p:cNvGrpSpPr/>
          <p:nvPr/>
        </p:nvGrpSpPr>
        <p:grpSpPr>
          <a:xfrm>
            <a:off x="0" y="0"/>
            <a:ext cx="18288000" cy="10287000"/>
            <a:chOff x="0" y="0"/>
            <a:chExt cx="4816593" cy="2709333"/>
          </a:xfrm>
        </p:grpSpPr>
        <p:sp>
          <p:nvSpPr>
            <p:cNvPr id="4" name="Freeform 4">
              <a:extLst>
                <a:ext uri="{FF2B5EF4-FFF2-40B4-BE49-F238E27FC236}">
                  <a16:creationId xmlns:a16="http://schemas.microsoft.com/office/drawing/2014/main" id="{0605C9E3-5566-BC8D-12DF-090450350AB1}"/>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txBody>
            <a:bodyPr/>
            <a:lstStyle/>
            <a:p>
              <a:endParaRPr lang="en-IN" dirty="0"/>
            </a:p>
          </p:txBody>
        </p:sp>
        <p:sp>
          <p:nvSpPr>
            <p:cNvPr id="5" name="TextBox 5">
              <a:extLst>
                <a:ext uri="{FF2B5EF4-FFF2-40B4-BE49-F238E27FC236}">
                  <a16:creationId xmlns:a16="http://schemas.microsoft.com/office/drawing/2014/main" id="{C1A457C7-4D4B-42A7-6BC4-6617FBD937C0}"/>
                </a:ext>
              </a:extLst>
            </p:cNvPr>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a:extLst>
              <a:ext uri="{FF2B5EF4-FFF2-40B4-BE49-F238E27FC236}">
                <a16:creationId xmlns:a16="http://schemas.microsoft.com/office/drawing/2014/main" id="{F605D928-9A97-71C9-9464-BADB6851E99C}"/>
              </a:ext>
            </a:extLst>
          </p:cNvPr>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a:extLst>
              <a:ext uri="{FF2B5EF4-FFF2-40B4-BE49-F238E27FC236}">
                <a16:creationId xmlns:a16="http://schemas.microsoft.com/office/drawing/2014/main" id="{761F440F-CC2B-F010-8FFE-BD229B6455EE}"/>
              </a:ext>
            </a:extLst>
          </p:cNvPr>
          <p:cNvSpPr txBox="1"/>
          <p:nvPr/>
        </p:nvSpPr>
        <p:spPr>
          <a:xfrm>
            <a:off x="8153400" y="1840413"/>
            <a:ext cx="9764825" cy="6278642"/>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Key Findings:</a:t>
            </a:r>
          </a:p>
          <a:p>
            <a:pPr marL="342900" indent="-342900">
              <a:buFont typeface="Wingdings" panose="05000000000000000000" pitchFamily="2" charset="2"/>
              <a:buChar char="Ø"/>
            </a:pPr>
            <a:r>
              <a:rPr lang="en-US" sz="2400" dirty="0">
                <a:solidFill>
                  <a:schemeClr val="bg1"/>
                </a:solidFill>
              </a:rPr>
              <a:t> </a:t>
            </a:r>
            <a:r>
              <a:rPr lang="en-US" sz="2400" b="1" dirty="0">
                <a:solidFill>
                  <a:schemeClr val="bg1"/>
                </a:solidFill>
              </a:rPr>
              <a:t>Smokers</a:t>
            </a:r>
            <a:r>
              <a:rPr lang="en-US" sz="2400" dirty="0">
                <a:solidFill>
                  <a:schemeClr val="bg1"/>
                </a:solidFill>
              </a:rPr>
              <a:t> incur significantly higher medical expenses across all regions, with an overall </a:t>
            </a:r>
            <a:r>
              <a:rPr lang="en-US" sz="2400" b="1" dirty="0">
                <a:solidFill>
                  <a:schemeClr val="bg1"/>
                </a:solidFill>
              </a:rPr>
              <a:t>average cost of $32,105.78</a:t>
            </a:r>
            <a:r>
              <a:rPr lang="en-US" sz="2400" dirty="0">
                <a:solidFill>
                  <a:schemeClr val="bg1"/>
                </a:solidFill>
              </a:rPr>
              <a:t>.</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Southeast</a:t>
            </a:r>
            <a:r>
              <a:rPr lang="en-US" sz="2400" dirty="0">
                <a:solidFill>
                  <a:schemeClr val="bg1"/>
                </a:solidFill>
              </a:rPr>
              <a:t> region has the highest average medical cost for smokers at </a:t>
            </a:r>
            <a:r>
              <a:rPr lang="en-US" sz="2400" b="1" dirty="0">
                <a:solidFill>
                  <a:schemeClr val="bg1"/>
                </a:solidFill>
              </a:rPr>
              <a:t>$34,844.99</a:t>
            </a:r>
            <a:r>
              <a:rPr lang="en-US" sz="2400" dirty="0">
                <a:solidFill>
                  <a:schemeClr val="bg1"/>
                </a:solidFill>
              </a:rPr>
              <a:t>.</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Northeast</a:t>
            </a:r>
            <a:r>
              <a:rPr lang="en-US" sz="2400" dirty="0">
                <a:solidFill>
                  <a:schemeClr val="bg1"/>
                </a:solidFill>
              </a:rPr>
              <a:t> has the lowest average for smokers at </a:t>
            </a:r>
            <a:r>
              <a:rPr lang="en-US" sz="2400" b="1" dirty="0">
                <a:solidFill>
                  <a:schemeClr val="bg1"/>
                </a:solidFill>
              </a:rPr>
              <a:t>$29,673.54</a:t>
            </a:r>
            <a:r>
              <a:rPr lang="en-US" sz="2400" dirty="0">
                <a:solidFill>
                  <a:schemeClr val="bg1"/>
                </a:solidFill>
              </a:rPr>
              <a:t>.</a:t>
            </a:r>
          </a:p>
          <a:p>
            <a:pPr marL="342900" indent="-342900">
              <a:buFont typeface="Wingdings" panose="05000000000000000000" pitchFamily="2" charset="2"/>
              <a:buChar char="Ø"/>
            </a:pPr>
            <a:r>
              <a:rPr lang="en-US" sz="2400" dirty="0">
                <a:solidFill>
                  <a:schemeClr val="bg1"/>
                </a:solidFill>
              </a:rPr>
              <a:t> </a:t>
            </a:r>
            <a:r>
              <a:rPr lang="en-US" sz="2400" b="1" dirty="0">
                <a:solidFill>
                  <a:schemeClr val="bg1"/>
                </a:solidFill>
              </a:rPr>
              <a:t>Non-Smokers</a:t>
            </a:r>
            <a:r>
              <a:rPr lang="en-US" sz="2400" dirty="0">
                <a:solidFill>
                  <a:schemeClr val="bg1"/>
                </a:solidFill>
              </a:rPr>
              <a:t> have considerably lower medical costs, averaging </a:t>
            </a:r>
            <a:r>
              <a:rPr lang="en-US" sz="2400" b="1" dirty="0">
                <a:solidFill>
                  <a:schemeClr val="bg1"/>
                </a:solidFill>
              </a:rPr>
              <a:t>$8,435.88</a:t>
            </a:r>
            <a:r>
              <a:rPr lang="en-US" sz="2400" dirty="0">
                <a:solidFill>
                  <a:schemeClr val="bg1"/>
                </a:solidFill>
              </a:rPr>
              <a:t> across all regions.</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Northeast</a:t>
            </a:r>
            <a:r>
              <a:rPr lang="en-US" sz="2400" dirty="0">
                <a:solidFill>
                  <a:schemeClr val="bg1"/>
                </a:solidFill>
              </a:rPr>
              <a:t> has the highest cost among non-smokers at </a:t>
            </a:r>
            <a:r>
              <a:rPr lang="en-US" sz="2400" b="1" dirty="0">
                <a:solidFill>
                  <a:schemeClr val="bg1"/>
                </a:solidFill>
              </a:rPr>
              <a:t>$9,165.53</a:t>
            </a:r>
            <a:r>
              <a:rPr lang="en-US" sz="2400" dirty="0">
                <a:solidFill>
                  <a:schemeClr val="bg1"/>
                </a:solidFill>
              </a:rPr>
              <a:t>, while the </a:t>
            </a:r>
            <a:r>
              <a:rPr lang="en-US" sz="2400" b="1" dirty="0">
                <a:solidFill>
                  <a:schemeClr val="bg1"/>
                </a:solidFill>
              </a:rPr>
              <a:t>Southwest</a:t>
            </a:r>
            <a:r>
              <a:rPr lang="en-US" sz="2400" dirty="0">
                <a:solidFill>
                  <a:schemeClr val="bg1"/>
                </a:solidFill>
              </a:rPr>
              <a:t> has the lowest at </a:t>
            </a:r>
            <a:r>
              <a:rPr lang="en-US" sz="2400" b="1" dirty="0">
                <a:solidFill>
                  <a:schemeClr val="bg1"/>
                </a:solidFill>
              </a:rPr>
              <a:t>$8,019.28</a:t>
            </a:r>
            <a:r>
              <a:rPr lang="en-US" sz="2400" dirty="0">
                <a:solidFill>
                  <a:schemeClr val="bg1"/>
                </a:solidFill>
              </a:rPr>
              <a:t>.</a:t>
            </a:r>
          </a:p>
          <a:p>
            <a:pPr marL="342900" indent="-342900">
              <a:buFont typeface="Wingdings" panose="05000000000000000000" pitchFamily="2" charset="2"/>
              <a:buChar char="Ø"/>
            </a:pPr>
            <a:r>
              <a:rPr lang="en-US" sz="2400" b="1" dirty="0">
                <a:solidFill>
                  <a:schemeClr val="bg1"/>
                </a:solidFill>
              </a:rPr>
              <a:t>Insights:</a:t>
            </a:r>
          </a:p>
          <a:p>
            <a:pPr marL="342900" indent="-342900">
              <a:buFont typeface="Wingdings" panose="05000000000000000000" pitchFamily="2" charset="2"/>
              <a:buChar char="Ø"/>
            </a:pPr>
            <a:r>
              <a:rPr lang="en-US" sz="2400" dirty="0">
                <a:solidFill>
                  <a:schemeClr val="bg1"/>
                </a:solidFill>
              </a:rPr>
              <a:t>The drastic cost difference between smokers and non-smokers underscores the impact of smoking on healthcare expenses.</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Southeast</a:t>
            </a:r>
            <a:r>
              <a:rPr lang="en-US" sz="2400" dirty="0">
                <a:solidFill>
                  <a:schemeClr val="bg1"/>
                </a:solidFill>
              </a:rPr>
              <a:t> region consistently reports the highest costs, possibly indicating higher medical service rates or increased risk factors.</a:t>
            </a:r>
          </a:p>
          <a:p>
            <a:pPr marL="342900" indent="-342900">
              <a:buFont typeface="Wingdings" panose="05000000000000000000" pitchFamily="2" charset="2"/>
              <a:buChar char="Ø"/>
            </a:pPr>
            <a:r>
              <a:rPr lang="en-US" sz="2400" dirty="0">
                <a:solidFill>
                  <a:schemeClr val="bg1"/>
                </a:solidFill>
              </a:rPr>
              <a:t>Pivot Tables and Slicers were used to filter results dynamically by </a:t>
            </a:r>
            <a:r>
              <a:rPr lang="en-US" sz="2400" b="1" dirty="0">
                <a:solidFill>
                  <a:schemeClr val="bg1"/>
                </a:solidFill>
              </a:rPr>
              <a:t>smoking status</a:t>
            </a:r>
            <a:r>
              <a:rPr lang="en-US" sz="2400" dirty="0">
                <a:solidFill>
                  <a:schemeClr val="bg1"/>
                </a:solidFill>
              </a:rPr>
              <a:t> and </a:t>
            </a:r>
            <a:r>
              <a:rPr lang="en-US" sz="2400" b="1" dirty="0">
                <a:solidFill>
                  <a:schemeClr val="bg1"/>
                </a:solidFill>
              </a:rPr>
              <a:t>region</a:t>
            </a:r>
            <a:r>
              <a:rPr lang="en-US" sz="2400" dirty="0">
                <a:solidFill>
                  <a:schemeClr val="bg1"/>
                </a:solidFill>
              </a:rPr>
              <a:t>, making it easier to analyze cost variations.</a:t>
            </a:r>
          </a:p>
        </p:txBody>
      </p:sp>
      <p:sp>
        <p:nvSpPr>
          <p:cNvPr id="10" name="TextBox 10">
            <a:extLst>
              <a:ext uri="{FF2B5EF4-FFF2-40B4-BE49-F238E27FC236}">
                <a16:creationId xmlns:a16="http://schemas.microsoft.com/office/drawing/2014/main" id="{69CAAB75-8AB6-9591-31E8-603CBE83764A}"/>
              </a:ext>
            </a:extLst>
          </p:cNvPr>
          <p:cNvSpPr txBox="1"/>
          <p:nvPr/>
        </p:nvSpPr>
        <p:spPr>
          <a:xfrm>
            <a:off x="7143508" y="738509"/>
            <a:ext cx="12687538" cy="1846659"/>
          </a:xfrm>
          <a:prstGeom prst="rect">
            <a:avLst/>
          </a:prstGeom>
        </p:spPr>
        <p:txBody>
          <a:bodyPr wrap="square" lIns="0" tIns="0" rIns="0" bIns="0" rtlCol="0" anchor="t">
            <a:spAutoFit/>
          </a:bodyPr>
          <a:lstStyle/>
          <a:p>
            <a:pPr rtl="0">
              <a:buNone/>
            </a:pPr>
            <a:r>
              <a:rPr lang="en-IN" sz="6000" b="0" i="0" u="none" strike="noStrike" dirty="0">
                <a:solidFill>
                  <a:schemeClr val="bg1"/>
                </a:solidFill>
                <a:effectLst/>
                <a:latin typeface="Arial" panose="020B0604020202020204" pitchFamily="34" charset="0"/>
              </a:rPr>
              <a:t>Smoking and Region Interaction</a:t>
            </a:r>
            <a:br>
              <a:rPr lang="en-IN" sz="6000" dirty="0">
                <a:solidFill>
                  <a:schemeClr val="bg1"/>
                </a:solidFill>
              </a:rPr>
            </a:br>
            <a:endParaRPr lang="en-US" sz="6000" b="1" dirty="0">
              <a:solidFill>
                <a:schemeClr val="bg1"/>
              </a:solidFill>
              <a:latin typeface="Poppins Bold"/>
              <a:ea typeface="Poppins Bold"/>
              <a:cs typeface="Poppins Bold"/>
              <a:sym typeface="Poppins Bold"/>
            </a:endParaRPr>
          </a:p>
        </p:txBody>
      </p:sp>
      <p:sp>
        <p:nvSpPr>
          <p:cNvPr id="11" name="AutoShape 11">
            <a:extLst>
              <a:ext uri="{FF2B5EF4-FFF2-40B4-BE49-F238E27FC236}">
                <a16:creationId xmlns:a16="http://schemas.microsoft.com/office/drawing/2014/main" id="{2FE844B7-978C-6159-C2D6-FFFE6A6D8A40}"/>
              </a:ext>
            </a:extLst>
          </p:cNvPr>
          <p:cNvSpPr/>
          <p:nvPr/>
        </p:nvSpPr>
        <p:spPr>
          <a:xfrm>
            <a:off x="-5590449" y="9258300"/>
            <a:ext cx="15717833" cy="19050"/>
          </a:xfrm>
          <a:prstGeom prst="line">
            <a:avLst/>
          </a:prstGeom>
          <a:ln w="28575" cap="flat">
            <a:solidFill>
              <a:srgbClr val="64DBFF"/>
            </a:solidFill>
            <a:prstDash val="solid"/>
            <a:headEnd type="none" w="sm" len="sm"/>
            <a:tailEnd type="none" w="sm" len="sm"/>
          </a:ln>
        </p:spPr>
      </p:sp>
      <p:grpSp>
        <p:nvGrpSpPr>
          <p:cNvPr id="12" name="Group 12">
            <a:extLst>
              <a:ext uri="{FF2B5EF4-FFF2-40B4-BE49-F238E27FC236}">
                <a16:creationId xmlns:a16="http://schemas.microsoft.com/office/drawing/2014/main" id="{5F4C48EE-818B-D5C2-78FA-5B01E42346B2}"/>
              </a:ext>
            </a:extLst>
          </p:cNvPr>
          <p:cNvGrpSpPr/>
          <p:nvPr/>
        </p:nvGrpSpPr>
        <p:grpSpPr>
          <a:xfrm>
            <a:off x="9984383" y="9115299"/>
            <a:ext cx="286001" cy="286001"/>
            <a:chOff x="0" y="0"/>
            <a:chExt cx="812800" cy="812800"/>
          </a:xfrm>
        </p:grpSpPr>
        <p:sp>
          <p:nvSpPr>
            <p:cNvPr id="13" name="Freeform 13">
              <a:extLst>
                <a:ext uri="{FF2B5EF4-FFF2-40B4-BE49-F238E27FC236}">
                  <a16:creationId xmlns:a16="http://schemas.microsoft.com/office/drawing/2014/main" id="{8B14C067-06C7-8AB1-809C-EDDD90E201F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4DBFF"/>
            </a:solidFill>
          </p:spPr>
        </p:sp>
        <p:sp>
          <p:nvSpPr>
            <p:cNvPr id="14" name="TextBox 14">
              <a:extLst>
                <a:ext uri="{FF2B5EF4-FFF2-40B4-BE49-F238E27FC236}">
                  <a16:creationId xmlns:a16="http://schemas.microsoft.com/office/drawing/2014/main" id="{D0F39986-3BAB-2514-7E78-F95095DEB94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Freeform 15">
            <a:extLst>
              <a:ext uri="{FF2B5EF4-FFF2-40B4-BE49-F238E27FC236}">
                <a16:creationId xmlns:a16="http://schemas.microsoft.com/office/drawing/2014/main" id="{5662CDC8-3D74-2F09-75D9-FA20AF6C9CDC}"/>
              </a:ext>
            </a:extLst>
          </p:cNvPr>
          <p:cNvSpPr/>
          <p:nvPr/>
        </p:nvSpPr>
        <p:spPr>
          <a:xfrm>
            <a:off x="15201900" y="-2854591"/>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5">
              <a:alphaModFix amt="58000"/>
              <a:extLst>
                <a:ext uri="{96DAC541-7B7A-43D3-8B79-37D633B846F1}">
                  <asvg:svgBlip xmlns:asvg="http://schemas.microsoft.com/office/drawing/2016/SVG/main" r:embed="rId6"/>
                </a:ext>
              </a:extLst>
            </a:blip>
            <a:stretch>
              <a:fillRect/>
            </a:stretch>
          </a:blipFill>
        </p:spPr>
      </p:sp>
      <p:graphicFrame>
        <p:nvGraphicFramePr>
          <p:cNvPr id="7" name="Table 6">
            <a:extLst>
              <a:ext uri="{FF2B5EF4-FFF2-40B4-BE49-F238E27FC236}">
                <a16:creationId xmlns:a16="http://schemas.microsoft.com/office/drawing/2014/main" id="{4A004573-1EBB-A8B6-5896-83CC998B3706}"/>
              </a:ext>
            </a:extLst>
          </p:cNvPr>
          <p:cNvGraphicFramePr>
            <a:graphicFrameLocks noGrp="1"/>
          </p:cNvGraphicFramePr>
          <p:nvPr>
            <p:extLst>
              <p:ext uri="{D42A27DB-BD31-4B8C-83A1-F6EECF244321}">
                <p14:modId xmlns:p14="http://schemas.microsoft.com/office/powerpoint/2010/main" val="3406292202"/>
              </p:ext>
            </p:extLst>
          </p:nvPr>
        </p:nvGraphicFramePr>
        <p:xfrm>
          <a:off x="1676400" y="1562100"/>
          <a:ext cx="4500700" cy="3284040"/>
        </p:xfrm>
        <a:graphic>
          <a:graphicData uri="http://schemas.openxmlformats.org/drawingml/2006/table">
            <a:tbl>
              <a:tblPr/>
              <a:tblGrid>
                <a:gridCol w="1900917">
                  <a:extLst>
                    <a:ext uri="{9D8B030D-6E8A-4147-A177-3AD203B41FA5}">
                      <a16:colId xmlns:a16="http://schemas.microsoft.com/office/drawing/2014/main" val="2904050911"/>
                    </a:ext>
                  </a:extLst>
                </a:gridCol>
                <a:gridCol w="2599783">
                  <a:extLst>
                    <a:ext uri="{9D8B030D-6E8A-4147-A177-3AD203B41FA5}">
                      <a16:colId xmlns:a16="http://schemas.microsoft.com/office/drawing/2014/main" val="4015597288"/>
                    </a:ext>
                  </a:extLst>
                </a:gridCol>
              </a:tblGrid>
              <a:tr h="547340">
                <a:tc>
                  <a:txBody>
                    <a:bodyPr/>
                    <a:lstStyle/>
                    <a:p>
                      <a:pPr algn="l" fontAlgn="b"/>
                      <a:r>
                        <a:rPr lang="en-IN" sz="2400" b="1" i="0" u="none" strike="noStrike">
                          <a:solidFill>
                            <a:srgbClr val="FFFFFF"/>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tc>
                  <a:txBody>
                    <a:bodyPr/>
                    <a:lstStyle/>
                    <a:p>
                      <a:pPr algn="l" fontAlgn="b"/>
                      <a:r>
                        <a:rPr lang="en-IN" sz="2400" b="1" i="0" u="none" strike="noStrike" dirty="0">
                          <a:solidFill>
                            <a:srgbClr val="FFFFFF"/>
                          </a:solidFill>
                          <a:effectLst/>
                          <a:latin typeface="Calibri" panose="020F0502020204030204" pitchFamily="34" charset="0"/>
                        </a:rPr>
                        <a:t>Average of charges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extLst>
                  <a:ext uri="{0D108BD9-81ED-4DB2-BD59-A6C34878D82A}">
                    <a16:rowId xmlns:a16="http://schemas.microsoft.com/office/drawing/2014/main" val="3933887543"/>
                  </a:ext>
                </a:extLst>
              </a:tr>
              <a:tr h="547340">
                <a:tc>
                  <a:txBody>
                    <a:bodyPr/>
                    <a:lstStyle/>
                    <a:p>
                      <a:pPr algn="l" fontAlgn="b"/>
                      <a:r>
                        <a:rPr lang="en-IN" sz="2400" b="0" i="0" u="none" strike="noStrike">
                          <a:solidFill>
                            <a:srgbClr val="FFFFFF"/>
                          </a:solidFill>
                          <a:effectLst/>
                          <a:latin typeface="Calibri" panose="020F0502020204030204" pitchFamily="34" charset="0"/>
                        </a:rPr>
                        <a:t>northeast</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tc>
                  <a:txBody>
                    <a:bodyPr/>
                    <a:lstStyle/>
                    <a:p>
                      <a:pPr algn="r" fontAlgn="b"/>
                      <a:r>
                        <a:rPr lang="en-IN" sz="2400" b="0" i="0" u="none" strike="noStrike">
                          <a:solidFill>
                            <a:srgbClr val="FFFFFF"/>
                          </a:solidFill>
                          <a:effectLst/>
                          <a:latin typeface="Calibri" panose="020F0502020204030204" pitchFamily="34" charset="0"/>
                        </a:rPr>
                        <a:t>9165.531672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extLst>
                  <a:ext uri="{0D108BD9-81ED-4DB2-BD59-A6C34878D82A}">
                    <a16:rowId xmlns:a16="http://schemas.microsoft.com/office/drawing/2014/main" val="4034986557"/>
                  </a:ext>
                </a:extLst>
              </a:tr>
              <a:tr h="547340">
                <a:tc>
                  <a:txBody>
                    <a:bodyPr/>
                    <a:lstStyle/>
                    <a:p>
                      <a:pPr algn="l" fontAlgn="b"/>
                      <a:r>
                        <a:rPr lang="en-IN" sz="2400" b="0" i="0" u="none" strike="noStrike">
                          <a:solidFill>
                            <a:srgbClr val="FFFFFF"/>
                          </a:solidFill>
                          <a:effectLst/>
                          <a:latin typeface="Calibri" panose="020F0502020204030204" pitchFamily="34" charset="0"/>
                        </a:rPr>
                        <a:t>northwest</a:t>
                      </a:r>
                    </a:p>
                  </a:txBody>
                  <a:tcPr marL="7620" marR="7620" marT="7620" marB="0" anchor="b">
                    <a:lnL>
                      <a:noFill/>
                    </a:lnL>
                    <a:lnR>
                      <a:noFill/>
                    </a:lnR>
                    <a:lnT>
                      <a:noFill/>
                    </a:lnT>
                    <a:lnB>
                      <a:noFill/>
                    </a:lnB>
                    <a:solidFill>
                      <a:srgbClr val="002060"/>
                    </a:solidFill>
                  </a:tcPr>
                </a:tc>
                <a:tc>
                  <a:txBody>
                    <a:bodyPr/>
                    <a:lstStyle/>
                    <a:p>
                      <a:pPr algn="r" fontAlgn="b"/>
                      <a:r>
                        <a:rPr lang="en-IN" sz="2400" b="0" i="0" u="none" strike="noStrike">
                          <a:solidFill>
                            <a:srgbClr val="FFFFFF"/>
                          </a:solidFill>
                          <a:effectLst/>
                          <a:latin typeface="Calibri" panose="020F0502020204030204" pitchFamily="34" charset="0"/>
                        </a:rPr>
                        <a:t>8523.488627</a:t>
                      </a:r>
                    </a:p>
                  </a:txBody>
                  <a:tcPr marL="7620" marR="7620" marT="7620" marB="0" anchor="b">
                    <a:lnL>
                      <a:noFill/>
                    </a:lnL>
                    <a:lnR>
                      <a:noFill/>
                    </a:lnR>
                    <a:lnT>
                      <a:noFill/>
                    </a:lnT>
                    <a:lnB>
                      <a:noFill/>
                    </a:lnB>
                    <a:solidFill>
                      <a:srgbClr val="002060"/>
                    </a:solidFill>
                  </a:tcPr>
                </a:tc>
                <a:extLst>
                  <a:ext uri="{0D108BD9-81ED-4DB2-BD59-A6C34878D82A}">
                    <a16:rowId xmlns:a16="http://schemas.microsoft.com/office/drawing/2014/main" val="1933306077"/>
                  </a:ext>
                </a:extLst>
              </a:tr>
              <a:tr h="547340">
                <a:tc>
                  <a:txBody>
                    <a:bodyPr/>
                    <a:lstStyle/>
                    <a:p>
                      <a:pPr algn="l" fontAlgn="b"/>
                      <a:r>
                        <a:rPr lang="en-IN" sz="2400" b="0" i="0" u="none" strike="noStrike" dirty="0">
                          <a:solidFill>
                            <a:srgbClr val="FFFFFF"/>
                          </a:solidFill>
                          <a:effectLst/>
                          <a:latin typeface="Calibri" panose="020F0502020204030204" pitchFamily="34" charset="0"/>
                        </a:rPr>
                        <a:t>southeast</a:t>
                      </a:r>
                    </a:p>
                  </a:txBody>
                  <a:tcPr marL="7620" marR="7620" marT="7620" marB="0" anchor="b">
                    <a:lnL>
                      <a:noFill/>
                    </a:lnL>
                    <a:lnR>
                      <a:noFill/>
                    </a:lnR>
                    <a:lnT>
                      <a:noFill/>
                    </a:lnT>
                    <a:lnB>
                      <a:noFill/>
                    </a:lnB>
                    <a:solidFill>
                      <a:srgbClr val="002060"/>
                    </a:solidFill>
                  </a:tcPr>
                </a:tc>
                <a:tc>
                  <a:txBody>
                    <a:bodyPr/>
                    <a:lstStyle/>
                    <a:p>
                      <a:pPr algn="r" fontAlgn="b"/>
                      <a:r>
                        <a:rPr lang="en-IN" sz="2400" b="0" i="0" u="none" strike="noStrike" dirty="0">
                          <a:solidFill>
                            <a:srgbClr val="FFFFFF"/>
                          </a:solidFill>
                          <a:effectLst/>
                          <a:latin typeface="Calibri" panose="020F0502020204030204" pitchFamily="34" charset="0"/>
                        </a:rPr>
                        <a:t>8068.708627</a:t>
                      </a:r>
                    </a:p>
                  </a:txBody>
                  <a:tcPr marL="7620" marR="7620" marT="7620" marB="0" anchor="b">
                    <a:lnL>
                      <a:noFill/>
                    </a:lnL>
                    <a:lnR>
                      <a:noFill/>
                    </a:lnR>
                    <a:lnT>
                      <a:noFill/>
                    </a:lnT>
                    <a:lnB>
                      <a:noFill/>
                    </a:lnB>
                    <a:solidFill>
                      <a:srgbClr val="002060"/>
                    </a:solidFill>
                  </a:tcPr>
                </a:tc>
                <a:extLst>
                  <a:ext uri="{0D108BD9-81ED-4DB2-BD59-A6C34878D82A}">
                    <a16:rowId xmlns:a16="http://schemas.microsoft.com/office/drawing/2014/main" val="2244138928"/>
                  </a:ext>
                </a:extLst>
              </a:tr>
              <a:tr h="547340">
                <a:tc>
                  <a:txBody>
                    <a:bodyPr/>
                    <a:lstStyle/>
                    <a:p>
                      <a:pPr algn="l" fontAlgn="b"/>
                      <a:r>
                        <a:rPr lang="en-IN" sz="2400" b="0" i="0" u="none" strike="noStrike">
                          <a:solidFill>
                            <a:srgbClr val="FFFFFF"/>
                          </a:solidFill>
                          <a:effectLst/>
                          <a:latin typeface="Calibri" panose="020F0502020204030204" pitchFamily="34" charset="0"/>
                        </a:rPr>
                        <a:t>southwest</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tc>
                  <a:txBody>
                    <a:bodyPr/>
                    <a:lstStyle/>
                    <a:p>
                      <a:pPr algn="r" fontAlgn="b"/>
                      <a:r>
                        <a:rPr lang="en-IN" sz="2400" b="0" i="0" u="none" strike="noStrike" dirty="0">
                          <a:solidFill>
                            <a:srgbClr val="FFFFFF"/>
                          </a:solidFill>
                          <a:effectLst/>
                          <a:latin typeface="Calibri" panose="020F0502020204030204" pitchFamily="34" charset="0"/>
                        </a:rPr>
                        <a:t>8019.284513</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extLst>
                  <a:ext uri="{0D108BD9-81ED-4DB2-BD59-A6C34878D82A}">
                    <a16:rowId xmlns:a16="http://schemas.microsoft.com/office/drawing/2014/main" val="2503793195"/>
                  </a:ext>
                </a:extLst>
              </a:tr>
              <a:tr h="547340">
                <a:tc>
                  <a:txBody>
                    <a:bodyPr/>
                    <a:lstStyle/>
                    <a:p>
                      <a:pPr algn="l" fontAlgn="b"/>
                      <a:r>
                        <a:rPr lang="en-IN" sz="2400" b="1" i="0" u="none" strike="noStrike">
                          <a:solidFill>
                            <a:srgbClr val="FFFFFF"/>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tc>
                  <a:txBody>
                    <a:bodyPr/>
                    <a:lstStyle/>
                    <a:p>
                      <a:pPr algn="r" fontAlgn="b"/>
                      <a:r>
                        <a:rPr lang="en-IN" sz="2400" b="1" i="0" u="none" strike="noStrike" dirty="0">
                          <a:solidFill>
                            <a:srgbClr val="FFFFFF"/>
                          </a:solidFill>
                          <a:effectLst/>
                          <a:latin typeface="Calibri" panose="020F0502020204030204" pitchFamily="34" charset="0"/>
                        </a:rPr>
                        <a:t>8435.882197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extLst>
                  <a:ext uri="{0D108BD9-81ED-4DB2-BD59-A6C34878D82A}">
                    <a16:rowId xmlns:a16="http://schemas.microsoft.com/office/drawing/2014/main" val="2238903829"/>
                  </a:ext>
                </a:extLst>
              </a:tr>
            </a:tbl>
          </a:graphicData>
        </a:graphic>
      </p:graphicFrame>
      <p:graphicFrame>
        <p:nvGraphicFramePr>
          <p:cNvPr id="19" name="Table 18">
            <a:extLst>
              <a:ext uri="{FF2B5EF4-FFF2-40B4-BE49-F238E27FC236}">
                <a16:creationId xmlns:a16="http://schemas.microsoft.com/office/drawing/2014/main" id="{2DAF0D9F-5A4B-EA7A-06DF-AB77EF556782}"/>
              </a:ext>
            </a:extLst>
          </p:cNvPr>
          <p:cNvGraphicFramePr>
            <a:graphicFrameLocks noGrp="1"/>
          </p:cNvGraphicFramePr>
          <p:nvPr>
            <p:extLst>
              <p:ext uri="{D42A27DB-BD31-4B8C-83A1-F6EECF244321}">
                <p14:modId xmlns:p14="http://schemas.microsoft.com/office/powerpoint/2010/main" val="2176314764"/>
              </p:ext>
            </p:extLst>
          </p:nvPr>
        </p:nvGraphicFramePr>
        <p:xfrm>
          <a:off x="1671500" y="5592582"/>
          <a:ext cx="4500700" cy="3589518"/>
        </p:xfrm>
        <a:graphic>
          <a:graphicData uri="http://schemas.openxmlformats.org/drawingml/2006/table">
            <a:tbl>
              <a:tblPr/>
              <a:tblGrid>
                <a:gridCol w="1900917">
                  <a:extLst>
                    <a:ext uri="{9D8B030D-6E8A-4147-A177-3AD203B41FA5}">
                      <a16:colId xmlns:a16="http://schemas.microsoft.com/office/drawing/2014/main" val="355003478"/>
                    </a:ext>
                  </a:extLst>
                </a:gridCol>
                <a:gridCol w="2599783">
                  <a:extLst>
                    <a:ext uri="{9D8B030D-6E8A-4147-A177-3AD203B41FA5}">
                      <a16:colId xmlns:a16="http://schemas.microsoft.com/office/drawing/2014/main" val="388488018"/>
                    </a:ext>
                  </a:extLst>
                </a:gridCol>
              </a:tblGrid>
              <a:tr h="598253">
                <a:tc>
                  <a:txBody>
                    <a:bodyPr/>
                    <a:lstStyle/>
                    <a:p>
                      <a:pPr algn="l" fontAlgn="b"/>
                      <a:r>
                        <a:rPr lang="en-IN" sz="2400" b="1" i="0" u="none" strike="noStrike" dirty="0">
                          <a:solidFill>
                            <a:srgbClr val="FFFFFF"/>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tc>
                  <a:txBody>
                    <a:bodyPr/>
                    <a:lstStyle/>
                    <a:p>
                      <a:pPr algn="l" fontAlgn="b"/>
                      <a:r>
                        <a:rPr lang="en-IN" sz="2400" b="1" i="0" u="none" strike="noStrike" dirty="0">
                          <a:solidFill>
                            <a:srgbClr val="FFFFFF"/>
                          </a:solidFill>
                          <a:effectLst/>
                          <a:latin typeface="Calibri" panose="020F0502020204030204" pitchFamily="34" charset="0"/>
                        </a:rPr>
                        <a:t>Average of charges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extLst>
                  <a:ext uri="{0D108BD9-81ED-4DB2-BD59-A6C34878D82A}">
                    <a16:rowId xmlns:a16="http://schemas.microsoft.com/office/drawing/2014/main" val="4018137331"/>
                  </a:ext>
                </a:extLst>
              </a:tr>
              <a:tr h="598253">
                <a:tc>
                  <a:txBody>
                    <a:bodyPr/>
                    <a:lstStyle/>
                    <a:p>
                      <a:pPr algn="l" fontAlgn="b"/>
                      <a:r>
                        <a:rPr lang="en-IN" sz="2400" b="0" i="0" u="none" strike="noStrike">
                          <a:solidFill>
                            <a:srgbClr val="FFFFFF"/>
                          </a:solidFill>
                          <a:effectLst/>
                          <a:latin typeface="Calibri" panose="020F0502020204030204" pitchFamily="34" charset="0"/>
                        </a:rPr>
                        <a:t>northeast</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tc>
                  <a:txBody>
                    <a:bodyPr/>
                    <a:lstStyle/>
                    <a:p>
                      <a:pPr algn="r" fontAlgn="b"/>
                      <a:r>
                        <a:rPr lang="en-IN" sz="2400" b="0" i="0" u="none" strike="noStrike" dirty="0">
                          <a:solidFill>
                            <a:srgbClr val="FFFFFF"/>
                          </a:solidFill>
                          <a:effectLst/>
                          <a:latin typeface="Calibri" panose="020F0502020204030204" pitchFamily="34" charset="0"/>
                        </a:rPr>
                        <a:t>29673.53647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extLst>
                  <a:ext uri="{0D108BD9-81ED-4DB2-BD59-A6C34878D82A}">
                    <a16:rowId xmlns:a16="http://schemas.microsoft.com/office/drawing/2014/main" val="3553195229"/>
                  </a:ext>
                </a:extLst>
              </a:tr>
              <a:tr h="598253">
                <a:tc>
                  <a:txBody>
                    <a:bodyPr/>
                    <a:lstStyle/>
                    <a:p>
                      <a:pPr algn="l" fontAlgn="b"/>
                      <a:r>
                        <a:rPr lang="en-IN" sz="2400" b="0" i="0" u="none" strike="noStrike">
                          <a:solidFill>
                            <a:srgbClr val="FFFFFF"/>
                          </a:solidFill>
                          <a:effectLst/>
                          <a:latin typeface="Calibri" panose="020F0502020204030204" pitchFamily="34" charset="0"/>
                        </a:rPr>
                        <a:t>northwest</a:t>
                      </a:r>
                    </a:p>
                  </a:txBody>
                  <a:tcPr marL="7620" marR="7620" marT="7620" marB="0" anchor="b">
                    <a:lnL>
                      <a:noFill/>
                    </a:lnL>
                    <a:lnR>
                      <a:noFill/>
                    </a:lnR>
                    <a:lnT>
                      <a:noFill/>
                    </a:lnT>
                    <a:lnB>
                      <a:noFill/>
                    </a:lnB>
                    <a:solidFill>
                      <a:srgbClr val="002060"/>
                    </a:solidFill>
                  </a:tcPr>
                </a:tc>
                <a:tc>
                  <a:txBody>
                    <a:bodyPr/>
                    <a:lstStyle/>
                    <a:p>
                      <a:pPr algn="r" fontAlgn="b"/>
                      <a:r>
                        <a:rPr lang="en-IN" sz="2400" b="0" i="0" u="none" strike="noStrike" dirty="0">
                          <a:solidFill>
                            <a:srgbClr val="FFFFFF"/>
                          </a:solidFill>
                          <a:effectLst/>
                          <a:latin typeface="Calibri" panose="020F0502020204030204" pitchFamily="34" charset="0"/>
                        </a:rPr>
                        <a:t>30192.00318</a:t>
                      </a:r>
                    </a:p>
                  </a:txBody>
                  <a:tcPr marL="7620" marR="7620" marT="7620" marB="0" anchor="b">
                    <a:lnL>
                      <a:noFill/>
                    </a:lnL>
                    <a:lnR>
                      <a:noFill/>
                    </a:lnR>
                    <a:lnT>
                      <a:noFill/>
                    </a:lnT>
                    <a:lnB>
                      <a:noFill/>
                    </a:lnB>
                    <a:solidFill>
                      <a:srgbClr val="002060"/>
                    </a:solidFill>
                  </a:tcPr>
                </a:tc>
                <a:extLst>
                  <a:ext uri="{0D108BD9-81ED-4DB2-BD59-A6C34878D82A}">
                    <a16:rowId xmlns:a16="http://schemas.microsoft.com/office/drawing/2014/main" val="2545671405"/>
                  </a:ext>
                </a:extLst>
              </a:tr>
              <a:tr h="598253">
                <a:tc>
                  <a:txBody>
                    <a:bodyPr/>
                    <a:lstStyle/>
                    <a:p>
                      <a:pPr algn="l" fontAlgn="b"/>
                      <a:r>
                        <a:rPr lang="en-IN" sz="2400" b="0" i="0" u="none" strike="noStrike">
                          <a:solidFill>
                            <a:srgbClr val="FFFFFF"/>
                          </a:solidFill>
                          <a:effectLst/>
                          <a:latin typeface="Calibri" panose="020F0502020204030204" pitchFamily="34" charset="0"/>
                        </a:rPr>
                        <a:t>southeast</a:t>
                      </a:r>
                    </a:p>
                  </a:txBody>
                  <a:tcPr marL="7620" marR="7620" marT="7620" marB="0" anchor="b">
                    <a:lnL>
                      <a:noFill/>
                    </a:lnL>
                    <a:lnR>
                      <a:noFill/>
                    </a:lnR>
                    <a:lnT>
                      <a:noFill/>
                    </a:lnT>
                    <a:lnB>
                      <a:noFill/>
                    </a:lnB>
                    <a:solidFill>
                      <a:srgbClr val="002060"/>
                    </a:solidFill>
                  </a:tcPr>
                </a:tc>
                <a:tc>
                  <a:txBody>
                    <a:bodyPr/>
                    <a:lstStyle/>
                    <a:p>
                      <a:pPr algn="r" fontAlgn="b"/>
                      <a:r>
                        <a:rPr lang="en-IN" sz="2400" b="0" i="0" u="none" strike="noStrike">
                          <a:solidFill>
                            <a:srgbClr val="FFFFFF"/>
                          </a:solidFill>
                          <a:effectLst/>
                          <a:latin typeface="Calibri" panose="020F0502020204030204" pitchFamily="34" charset="0"/>
                        </a:rPr>
                        <a:t>34844.99682</a:t>
                      </a:r>
                    </a:p>
                  </a:txBody>
                  <a:tcPr marL="7620" marR="7620" marT="7620" marB="0" anchor="b">
                    <a:lnL>
                      <a:noFill/>
                    </a:lnL>
                    <a:lnR>
                      <a:noFill/>
                    </a:lnR>
                    <a:lnT>
                      <a:noFill/>
                    </a:lnT>
                    <a:lnB>
                      <a:noFill/>
                    </a:lnB>
                    <a:solidFill>
                      <a:srgbClr val="002060"/>
                    </a:solidFill>
                  </a:tcPr>
                </a:tc>
                <a:extLst>
                  <a:ext uri="{0D108BD9-81ED-4DB2-BD59-A6C34878D82A}">
                    <a16:rowId xmlns:a16="http://schemas.microsoft.com/office/drawing/2014/main" val="1256003125"/>
                  </a:ext>
                </a:extLst>
              </a:tr>
              <a:tr h="598253">
                <a:tc>
                  <a:txBody>
                    <a:bodyPr/>
                    <a:lstStyle/>
                    <a:p>
                      <a:pPr algn="l" fontAlgn="b"/>
                      <a:r>
                        <a:rPr lang="en-IN" sz="2400" b="0" i="0" u="none" strike="noStrike">
                          <a:solidFill>
                            <a:srgbClr val="FFFFFF"/>
                          </a:solidFill>
                          <a:effectLst/>
                          <a:latin typeface="Calibri" panose="020F0502020204030204" pitchFamily="34" charset="0"/>
                        </a:rPr>
                        <a:t>southwest</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tc>
                  <a:txBody>
                    <a:bodyPr/>
                    <a:lstStyle/>
                    <a:p>
                      <a:pPr algn="r" fontAlgn="b"/>
                      <a:r>
                        <a:rPr lang="en-IN" sz="2400" b="0" i="0" u="none" strike="noStrike">
                          <a:solidFill>
                            <a:srgbClr val="FFFFFF"/>
                          </a:solidFill>
                          <a:effectLst/>
                          <a:latin typeface="Calibri" panose="020F0502020204030204" pitchFamily="34" charset="0"/>
                        </a:rPr>
                        <a:t>32538.96068</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extLst>
                  <a:ext uri="{0D108BD9-81ED-4DB2-BD59-A6C34878D82A}">
                    <a16:rowId xmlns:a16="http://schemas.microsoft.com/office/drawing/2014/main" val="2693856751"/>
                  </a:ext>
                </a:extLst>
              </a:tr>
              <a:tr h="598253">
                <a:tc>
                  <a:txBody>
                    <a:bodyPr/>
                    <a:lstStyle/>
                    <a:p>
                      <a:pPr algn="l" fontAlgn="b"/>
                      <a:r>
                        <a:rPr lang="en-IN" sz="2400" b="1" i="0" u="none" strike="noStrike" dirty="0">
                          <a:solidFill>
                            <a:srgbClr val="FFFFFF"/>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tc>
                  <a:txBody>
                    <a:bodyPr/>
                    <a:lstStyle/>
                    <a:p>
                      <a:pPr algn="r" fontAlgn="b"/>
                      <a:r>
                        <a:rPr lang="en-IN" sz="2400" b="1" i="0" u="none" strike="noStrike" dirty="0">
                          <a:solidFill>
                            <a:srgbClr val="FFFFFF"/>
                          </a:solidFill>
                          <a:effectLst/>
                          <a:latin typeface="Calibri" panose="020F0502020204030204" pitchFamily="34" charset="0"/>
                        </a:rPr>
                        <a:t>32105.78241</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extLst>
                  <a:ext uri="{0D108BD9-81ED-4DB2-BD59-A6C34878D82A}">
                    <a16:rowId xmlns:a16="http://schemas.microsoft.com/office/drawing/2014/main" val="1290262701"/>
                  </a:ext>
                </a:extLst>
              </a:tr>
            </a:tbl>
          </a:graphicData>
        </a:graphic>
      </p:graphicFrame>
      <p:sp>
        <p:nvSpPr>
          <p:cNvPr id="21" name="TextBox 20">
            <a:extLst>
              <a:ext uri="{FF2B5EF4-FFF2-40B4-BE49-F238E27FC236}">
                <a16:creationId xmlns:a16="http://schemas.microsoft.com/office/drawing/2014/main" id="{B643E335-90E3-5239-8879-E07752DAC8B7}"/>
              </a:ext>
            </a:extLst>
          </p:cNvPr>
          <p:cNvSpPr txBox="1"/>
          <p:nvPr/>
        </p:nvSpPr>
        <p:spPr>
          <a:xfrm rot="16200000">
            <a:off x="215912" y="2641589"/>
            <a:ext cx="1767028" cy="522451"/>
          </a:xfrm>
          <a:prstGeom prst="rect">
            <a:avLst/>
          </a:prstGeom>
          <a:noFill/>
        </p:spPr>
        <p:txBody>
          <a:bodyPr wrap="square">
            <a:spAutoFit/>
          </a:bodyPr>
          <a:lstStyle/>
          <a:p>
            <a:pPr algn="l">
              <a:lnSpc>
                <a:spcPts val="3779"/>
              </a:lnSpc>
            </a:pPr>
            <a:r>
              <a:rPr lang="en-US" sz="1800" b="1" dirty="0">
                <a:solidFill>
                  <a:srgbClr val="FFFFFF"/>
                </a:solidFill>
                <a:latin typeface="Poppins Ultra-Bold"/>
                <a:ea typeface="Poppins Ultra-Bold"/>
                <a:cs typeface="Poppins Ultra-Bold"/>
                <a:sym typeface="Poppins Ultra-Bold"/>
              </a:rPr>
              <a:t>Smokers</a:t>
            </a:r>
          </a:p>
        </p:txBody>
      </p:sp>
      <p:sp>
        <p:nvSpPr>
          <p:cNvPr id="22" name="TextBox 21">
            <a:extLst>
              <a:ext uri="{FF2B5EF4-FFF2-40B4-BE49-F238E27FC236}">
                <a16:creationId xmlns:a16="http://schemas.microsoft.com/office/drawing/2014/main" id="{73611B6A-5F15-CBDE-AEDB-CA2E6B746EA6}"/>
              </a:ext>
            </a:extLst>
          </p:cNvPr>
          <p:cNvSpPr txBox="1"/>
          <p:nvPr/>
        </p:nvSpPr>
        <p:spPr>
          <a:xfrm rot="16200000">
            <a:off x="4083" y="6902966"/>
            <a:ext cx="2212583" cy="522451"/>
          </a:xfrm>
          <a:prstGeom prst="rect">
            <a:avLst/>
          </a:prstGeom>
          <a:noFill/>
        </p:spPr>
        <p:txBody>
          <a:bodyPr wrap="square">
            <a:spAutoFit/>
          </a:bodyPr>
          <a:lstStyle/>
          <a:p>
            <a:pPr algn="l">
              <a:lnSpc>
                <a:spcPts val="3779"/>
              </a:lnSpc>
            </a:pPr>
            <a:r>
              <a:rPr lang="en-US" sz="1800" b="1" dirty="0">
                <a:solidFill>
                  <a:srgbClr val="FFFFFF"/>
                </a:solidFill>
                <a:latin typeface="Poppins Ultra-Bold"/>
                <a:ea typeface="Poppins Ultra-Bold"/>
                <a:cs typeface="Poppins Ultra-Bold"/>
                <a:sym typeface="Poppins Ultra-Bold"/>
              </a:rPr>
              <a:t>Non- Smokers</a:t>
            </a:r>
          </a:p>
        </p:txBody>
      </p:sp>
    </p:spTree>
    <p:extLst>
      <p:ext uri="{BB962C8B-B14F-4D97-AF65-F5344CB8AC3E}">
        <p14:creationId xmlns:p14="http://schemas.microsoft.com/office/powerpoint/2010/main" val="2508320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0D1FF">
                    <a:alpha val="86000"/>
                  </a:srgbClr>
                </a:gs>
                <a:gs pos="50000">
                  <a:srgbClr val="001496">
                    <a:alpha val="86000"/>
                  </a:srgbClr>
                </a:gs>
                <a:gs pos="100000">
                  <a:srgbClr val="000F70">
                    <a:alpha val="86000"/>
                  </a:srgbClr>
                </a:gs>
              </a:gsLst>
              <a:path path="circle">
                <a:fillToRect l="50000" t="50000" r="50000" b="50000"/>
              </a:path>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pPr>
              <a:endParaRPr/>
            </a:p>
            <a:p>
              <a:pPr algn="ctr">
                <a:lnSpc>
                  <a:spcPts val="2659"/>
                </a:lnSpc>
              </a:pPr>
              <a:endParaRPr/>
            </a:p>
            <a:p>
              <a:pPr algn="ctr">
                <a:lnSpc>
                  <a:spcPts val="2659"/>
                </a:lnSpc>
              </a:pPr>
              <a:endParaRPr/>
            </a:p>
            <a:p>
              <a:pPr algn="ctr">
                <a:lnSpc>
                  <a:spcPts val="2659"/>
                </a:lnSpc>
              </a:pPr>
              <a:endParaRPr/>
            </a:p>
            <a:p>
              <a:pPr algn="ctr">
                <a:lnSpc>
                  <a:spcPts val="2659"/>
                </a:lnSpc>
                <a:spcBef>
                  <a:spcPct val="0"/>
                </a:spcBef>
              </a:pPr>
              <a:endParaRPr/>
            </a:p>
          </p:txBody>
        </p:sp>
      </p:grpSp>
      <p:sp>
        <p:nvSpPr>
          <p:cNvPr id="6" name="Freeform 6"/>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5839908" y="2165933"/>
            <a:ext cx="6608184" cy="6602071"/>
          </a:xfrm>
          <a:custGeom>
            <a:avLst/>
            <a:gdLst/>
            <a:ahLst/>
            <a:cxnLst/>
            <a:rect l="l" t="t" r="r" b="b"/>
            <a:pathLst>
              <a:path w="6608184" h="6602071">
                <a:moveTo>
                  <a:pt x="0" y="0"/>
                </a:moveTo>
                <a:lnTo>
                  <a:pt x="6608184" y="0"/>
                </a:lnTo>
                <a:lnTo>
                  <a:pt x="6608184" y="6602071"/>
                </a:lnTo>
                <a:lnTo>
                  <a:pt x="0" y="6602071"/>
                </a:lnTo>
                <a:lnTo>
                  <a:pt x="0" y="0"/>
                </a:lnTo>
                <a:close/>
              </a:path>
            </a:pathLst>
          </a:custGeom>
          <a:blipFill>
            <a:blip r:embed="rId5">
              <a:alphaModFix amt="31000"/>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2412211" y="515107"/>
            <a:ext cx="14653742" cy="1244251"/>
          </a:xfrm>
          <a:prstGeom prst="rect">
            <a:avLst/>
          </a:prstGeom>
        </p:spPr>
        <p:txBody>
          <a:bodyPr wrap="square" lIns="0" tIns="0" rIns="0" bIns="0" rtlCol="0" anchor="t">
            <a:spAutoFit/>
          </a:bodyPr>
          <a:lstStyle/>
          <a:p>
            <a:pPr algn="ctr">
              <a:lnSpc>
                <a:spcPts val="9414"/>
              </a:lnSpc>
            </a:pPr>
            <a:r>
              <a:rPr lang="en-IN" sz="9600" dirty="0">
                <a:solidFill>
                  <a:schemeClr val="bg1"/>
                </a:solidFill>
              </a:rPr>
              <a:t>Dashboard for Stakeholders</a:t>
            </a:r>
            <a:endParaRPr lang="en-US" sz="9052" b="1" dirty="0">
              <a:solidFill>
                <a:schemeClr val="bg1"/>
              </a:solidFill>
              <a:latin typeface="Poppins Bold"/>
              <a:ea typeface="Poppins Bold"/>
              <a:cs typeface="Poppins Bold"/>
              <a:sym typeface="Poppins Bold"/>
            </a:endParaRPr>
          </a:p>
        </p:txBody>
      </p:sp>
      <p:sp>
        <p:nvSpPr>
          <p:cNvPr id="14" name="TextBox 14"/>
          <p:cNvSpPr txBox="1"/>
          <p:nvPr/>
        </p:nvSpPr>
        <p:spPr>
          <a:xfrm>
            <a:off x="8496029" y="8806749"/>
            <a:ext cx="1274721" cy="451551"/>
          </a:xfrm>
          <a:prstGeom prst="rect">
            <a:avLst/>
          </a:prstGeom>
        </p:spPr>
        <p:txBody>
          <a:bodyPr lIns="0" tIns="0" rIns="0" bIns="0" rtlCol="0" anchor="t">
            <a:spAutoFit/>
          </a:bodyPr>
          <a:lstStyle/>
          <a:p>
            <a:pPr algn="ctr">
              <a:lnSpc>
                <a:spcPts val="3461"/>
              </a:lnSpc>
            </a:pPr>
            <a:r>
              <a:rPr lang="en-US" sz="2472" b="1">
                <a:solidFill>
                  <a:srgbClr val="FFFFFF"/>
                </a:solidFill>
                <a:latin typeface="Poppins Bold"/>
                <a:ea typeface="Poppins Bold"/>
                <a:cs typeface="Poppins Bold"/>
                <a:sym typeface="Poppins Bold"/>
              </a:rPr>
              <a:t>-</a:t>
            </a:r>
          </a:p>
        </p:txBody>
      </p:sp>
      <p:pic>
        <p:nvPicPr>
          <p:cNvPr id="16" name="Picture 15">
            <a:extLst>
              <a:ext uri="{FF2B5EF4-FFF2-40B4-BE49-F238E27FC236}">
                <a16:creationId xmlns:a16="http://schemas.microsoft.com/office/drawing/2014/main" id="{D8F957B4-8E16-4548-F3EE-8F49D5A61412}"/>
              </a:ext>
            </a:extLst>
          </p:cNvPr>
          <p:cNvPicPr>
            <a:picLocks noChangeAspect="1"/>
          </p:cNvPicPr>
          <p:nvPr/>
        </p:nvPicPr>
        <p:blipFill>
          <a:blip r:embed="rId7">
            <a:alphaModFix amt="20000"/>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005763" y="13079"/>
            <a:ext cx="20278303" cy="12244272"/>
          </a:xfrm>
          <a:prstGeom prst="rect">
            <a:avLst/>
          </a:prstGeom>
        </p:spPr>
      </p:pic>
      <p:pic>
        <p:nvPicPr>
          <p:cNvPr id="10" name="Picture 9">
            <a:extLst>
              <a:ext uri="{FF2B5EF4-FFF2-40B4-BE49-F238E27FC236}">
                <a16:creationId xmlns:a16="http://schemas.microsoft.com/office/drawing/2014/main" id="{3BA2FEA1-BF3B-C7B6-47EF-2509892B0E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5501" y="1759358"/>
            <a:ext cx="13735776" cy="8125743"/>
          </a:xfrm>
          <a:prstGeom prst="rect">
            <a:avLst/>
          </a:prstGeom>
        </p:spPr>
      </p:pic>
      <p:sp>
        <p:nvSpPr>
          <p:cNvPr id="17" name="TextBox 16">
            <a:extLst>
              <a:ext uri="{FF2B5EF4-FFF2-40B4-BE49-F238E27FC236}">
                <a16:creationId xmlns:a16="http://schemas.microsoft.com/office/drawing/2014/main" id="{5809B431-8365-BEAE-1327-3971ED92A660}"/>
              </a:ext>
            </a:extLst>
          </p:cNvPr>
          <p:cNvSpPr txBox="1"/>
          <p:nvPr/>
        </p:nvSpPr>
        <p:spPr>
          <a:xfrm flipH="1" flipV="1">
            <a:off x="3886200" y="8410778"/>
            <a:ext cx="509587" cy="45719"/>
          </a:xfrm>
          <a:prstGeom prst="rect">
            <a:avLst/>
          </a:prstGeom>
          <a:noFill/>
        </p:spPr>
        <p:txBody>
          <a:bodyPr wrap="square" rtlCol="0">
            <a:spAutoFit/>
          </a:bodyPr>
          <a:lstStyle/>
          <a:p>
            <a:endParaRPr lang="en-IN" sz="9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030D6-72E5-4219-89CC-E8432E52402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980FC3A-AA67-F974-7A64-68EB34EF7A20}"/>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Freeform 4">
            <a:extLst>
              <a:ext uri="{FF2B5EF4-FFF2-40B4-BE49-F238E27FC236}">
                <a16:creationId xmlns:a16="http://schemas.microsoft.com/office/drawing/2014/main" id="{75DAB8C7-3763-7349-6779-E650957E4E47}"/>
              </a:ext>
            </a:extLst>
          </p:cNvPr>
          <p:cNvSpPr/>
          <p:nvPr/>
        </p:nvSpPr>
        <p:spPr>
          <a:xfrm>
            <a:off x="0" y="0"/>
            <a:ext cx="18287996" cy="10287000"/>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0D1FF">
                  <a:alpha val="86000"/>
                </a:srgbClr>
              </a:gs>
              <a:gs pos="50000">
                <a:srgbClr val="001496">
                  <a:alpha val="86000"/>
                </a:srgbClr>
              </a:gs>
              <a:gs pos="100000">
                <a:srgbClr val="000F70">
                  <a:alpha val="86000"/>
                </a:srgbClr>
              </a:gs>
            </a:gsLst>
            <a:path path="circle">
              <a:fillToRect l="50000" t="50000" r="50000" b="50000"/>
            </a:path>
          </a:gradFill>
        </p:spPr>
        <p:txBody>
          <a:bodyPr/>
          <a:lstStyle/>
          <a:p>
            <a:endParaRPr lang="en-IN" dirty="0"/>
          </a:p>
        </p:txBody>
      </p:sp>
      <p:sp>
        <p:nvSpPr>
          <p:cNvPr id="5" name="TextBox 5">
            <a:extLst>
              <a:ext uri="{FF2B5EF4-FFF2-40B4-BE49-F238E27FC236}">
                <a16:creationId xmlns:a16="http://schemas.microsoft.com/office/drawing/2014/main" id="{EE3758AC-DEB5-BF6B-3B2D-0AA8EE698789}"/>
              </a:ext>
            </a:extLst>
          </p:cNvPr>
          <p:cNvSpPr txBox="1"/>
          <p:nvPr/>
        </p:nvSpPr>
        <p:spPr>
          <a:xfrm>
            <a:off x="0" y="-144661"/>
            <a:ext cx="18288000" cy="10431661"/>
          </a:xfrm>
          <a:prstGeom prst="rect">
            <a:avLst/>
          </a:prstGeom>
        </p:spPr>
        <p:txBody>
          <a:bodyPr lIns="50800" tIns="50800" rIns="50800" bIns="50800" rtlCol="0" anchor="ctr"/>
          <a:lstStyle/>
          <a:p>
            <a:pPr algn="ctr">
              <a:lnSpc>
                <a:spcPts val="2659"/>
              </a:lnSpc>
            </a:pPr>
            <a:endParaRPr/>
          </a:p>
          <a:p>
            <a:pPr algn="ctr">
              <a:lnSpc>
                <a:spcPts val="2659"/>
              </a:lnSpc>
            </a:pPr>
            <a:endParaRPr/>
          </a:p>
          <a:p>
            <a:pPr algn="ctr">
              <a:lnSpc>
                <a:spcPts val="2659"/>
              </a:lnSpc>
            </a:pPr>
            <a:endParaRPr/>
          </a:p>
          <a:p>
            <a:pPr algn="ctr">
              <a:lnSpc>
                <a:spcPts val="2659"/>
              </a:lnSpc>
            </a:pPr>
            <a:endParaRPr/>
          </a:p>
          <a:p>
            <a:pPr algn="ctr">
              <a:lnSpc>
                <a:spcPts val="2659"/>
              </a:lnSpc>
              <a:spcBef>
                <a:spcPct val="0"/>
              </a:spcBef>
            </a:pPr>
            <a:endParaRPr/>
          </a:p>
        </p:txBody>
      </p:sp>
      <p:sp>
        <p:nvSpPr>
          <p:cNvPr id="6" name="Freeform 6">
            <a:extLst>
              <a:ext uri="{FF2B5EF4-FFF2-40B4-BE49-F238E27FC236}">
                <a16:creationId xmlns:a16="http://schemas.microsoft.com/office/drawing/2014/main" id="{D1AADEFD-1C5D-38D6-FC76-A3F82A4BAD09}"/>
              </a:ext>
            </a:extLst>
          </p:cNvPr>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a:extLst>
              <a:ext uri="{FF2B5EF4-FFF2-40B4-BE49-F238E27FC236}">
                <a16:creationId xmlns:a16="http://schemas.microsoft.com/office/drawing/2014/main" id="{CE631A27-6D9B-3D0E-984C-9D27367AA367}"/>
              </a:ext>
            </a:extLst>
          </p:cNvPr>
          <p:cNvSpPr/>
          <p:nvPr/>
        </p:nvSpPr>
        <p:spPr>
          <a:xfrm>
            <a:off x="5839908" y="2165933"/>
            <a:ext cx="6608184" cy="6602071"/>
          </a:xfrm>
          <a:custGeom>
            <a:avLst/>
            <a:gdLst/>
            <a:ahLst/>
            <a:cxnLst/>
            <a:rect l="l" t="t" r="r" b="b"/>
            <a:pathLst>
              <a:path w="6608184" h="6602071">
                <a:moveTo>
                  <a:pt x="0" y="0"/>
                </a:moveTo>
                <a:lnTo>
                  <a:pt x="6608184" y="0"/>
                </a:lnTo>
                <a:lnTo>
                  <a:pt x="6608184" y="6602071"/>
                </a:lnTo>
                <a:lnTo>
                  <a:pt x="0" y="6602071"/>
                </a:lnTo>
                <a:lnTo>
                  <a:pt x="0" y="0"/>
                </a:lnTo>
                <a:close/>
              </a:path>
            </a:pathLst>
          </a:custGeom>
          <a:blipFill>
            <a:blip r:embed="rId5">
              <a:alphaModFix amt="31000"/>
              <a:extLst>
                <a:ext uri="{96DAC541-7B7A-43D3-8B79-37D633B846F1}">
                  <asvg:svgBlip xmlns:asvg="http://schemas.microsoft.com/office/drawing/2016/SVG/main" r:embed="rId6"/>
                </a:ext>
              </a:extLst>
            </a:blip>
            <a:stretch>
              <a:fillRect/>
            </a:stretch>
          </a:blipFill>
        </p:spPr>
      </p:sp>
      <p:sp>
        <p:nvSpPr>
          <p:cNvPr id="9" name="TextBox 9">
            <a:extLst>
              <a:ext uri="{FF2B5EF4-FFF2-40B4-BE49-F238E27FC236}">
                <a16:creationId xmlns:a16="http://schemas.microsoft.com/office/drawing/2014/main" id="{9FAD22D7-CD2F-FB54-85FD-8276D374F05A}"/>
              </a:ext>
            </a:extLst>
          </p:cNvPr>
          <p:cNvSpPr txBox="1"/>
          <p:nvPr/>
        </p:nvSpPr>
        <p:spPr>
          <a:xfrm>
            <a:off x="1961751" y="4399062"/>
            <a:ext cx="14706084" cy="1478610"/>
          </a:xfrm>
          <a:prstGeom prst="rect">
            <a:avLst/>
          </a:prstGeom>
        </p:spPr>
        <p:txBody>
          <a:bodyPr wrap="square" lIns="0" tIns="0" rIns="0" bIns="0" rtlCol="0" anchor="t">
            <a:spAutoFit/>
          </a:bodyPr>
          <a:lstStyle/>
          <a:p>
            <a:pPr algn="ctr">
              <a:lnSpc>
                <a:spcPts val="9414"/>
              </a:lnSpc>
            </a:pPr>
            <a:r>
              <a:rPr lang="en-US" sz="16000" b="1" dirty="0">
                <a:solidFill>
                  <a:schemeClr val="bg1"/>
                </a:solidFill>
                <a:latin typeface="Poppins" panose="00000500000000000000" pitchFamily="2" charset="0"/>
                <a:cs typeface="Poppins" panose="00000500000000000000" pitchFamily="2" charset="0"/>
              </a:rPr>
              <a:t>Thank you </a:t>
            </a:r>
            <a:endParaRPr lang="en-US" sz="16000" b="1" dirty="0">
              <a:solidFill>
                <a:schemeClr val="bg1"/>
              </a:solidFill>
              <a:latin typeface="Poppins" panose="00000500000000000000" pitchFamily="2" charset="0"/>
              <a:ea typeface="Poppins Bold"/>
              <a:cs typeface="Poppins" panose="00000500000000000000" pitchFamily="2" charset="0"/>
              <a:sym typeface="Poppins Bold"/>
            </a:endParaRPr>
          </a:p>
        </p:txBody>
      </p:sp>
      <p:sp>
        <p:nvSpPr>
          <p:cNvPr id="11" name="Freeform 11">
            <a:extLst>
              <a:ext uri="{FF2B5EF4-FFF2-40B4-BE49-F238E27FC236}">
                <a16:creationId xmlns:a16="http://schemas.microsoft.com/office/drawing/2014/main" id="{B8E2D1BD-54DB-920B-BB3F-9083CDB2E911}"/>
              </a:ext>
            </a:extLst>
          </p:cNvPr>
          <p:cNvSpPr/>
          <p:nvPr/>
        </p:nvSpPr>
        <p:spPr>
          <a:xfrm>
            <a:off x="8029515" y="-1031595"/>
            <a:ext cx="12370599" cy="1799360"/>
          </a:xfrm>
          <a:custGeom>
            <a:avLst/>
            <a:gdLst/>
            <a:ahLst/>
            <a:cxnLst/>
            <a:rect l="l" t="t" r="r" b="b"/>
            <a:pathLst>
              <a:path w="12370599" h="1799360">
                <a:moveTo>
                  <a:pt x="0" y="0"/>
                </a:moveTo>
                <a:lnTo>
                  <a:pt x="12370599" y="0"/>
                </a:lnTo>
                <a:lnTo>
                  <a:pt x="12370599" y="1799360"/>
                </a:lnTo>
                <a:lnTo>
                  <a:pt x="0" y="17993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TextBox 14">
            <a:extLst>
              <a:ext uri="{FF2B5EF4-FFF2-40B4-BE49-F238E27FC236}">
                <a16:creationId xmlns:a16="http://schemas.microsoft.com/office/drawing/2014/main" id="{9927CAE9-2F24-4C1F-4707-C7BA801BE4D5}"/>
              </a:ext>
            </a:extLst>
          </p:cNvPr>
          <p:cNvSpPr txBox="1"/>
          <p:nvPr/>
        </p:nvSpPr>
        <p:spPr>
          <a:xfrm>
            <a:off x="8496029" y="8806749"/>
            <a:ext cx="1274721" cy="451551"/>
          </a:xfrm>
          <a:prstGeom prst="rect">
            <a:avLst/>
          </a:prstGeom>
        </p:spPr>
        <p:txBody>
          <a:bodyPr lIns="0" tIns="0" rIns="0" bIns="0" rtlCol="0" anchor="t">
            <a:spAutoFit/>
          </a:bodyPr>
          <a:lstStyle/>
          <a:p>
            <a:pPr algn="ctr">
              <a:lnSpc>
                <a:spcPts val="3461"/>
              </a:lnSpc>
            </a:pPr>
            <a:r>
              <a:rPr lang="en-US" sz="2472" b="1">
                <a:solidFill>
                  <a:srgbClr val="FFFFFF"/>
                </a:solidFill>
                <a:latin typeface="Poppins Bold"/>
                <a:ea typeface="Poppins Bold"/>
                <a:cs typeface="Poppins Bold"/>
                <a:sym typeface="Poppins Bold"/>
              </a:rPr>
              <a:t>-</a:t>
            </a:r>
          </a:p>
        </p:txBody>
      </p:sp>
      <p:sp>
        <p:nvSpPr>
          <p:cNvPr id="16" name="TextBox 15">
            <a:extLst>
              <a:ext uri="{FF2B5EF4-FFF2-40B4-BE49-F238E27FC236}">
                <a16:creationId xmlns:a16="http://schemas.microsoft.com/office/drawing/2014/main" id="{C5686873-8054-7739-0F89-5824A13DE978}"/>
              </a:ext>
            </a:extLst>
          </p:cNvPr>
          <p:cNvSpPr txBox="1"/>
          <p:nvPr/>
        </p:nvSpPr>
        <p:spPr>
          <a:xfrm>
            <a:off x="4151587" y="6407046"/>
            <a:ext cx="10326412" cy="461665"/>
          </a:xfrm>
          <a:prstGeom prst="rect">
            <a:avLst/>
          </a:prstGeom>
          <a:noFill/>
        </p:spPr>
        <p:txBody>
          <a:bodyPr wrap="square">
            <a:spAutoFit/>
          </a:bodyPr>
          <a:lstStyle/>
          <a:p>
            <a:pPr algn="ctr"/>
            <a:r>
              <a:rPr lang="en-US" sz="2400" dirty="0">
                <a:solidFill>
                  <a:schemeClr val="bg1"/>
                </a:solidFill>
              </a:rPr>
              <a:t> </a:t>
            </a:r>
            <a:r>
              <a:rPr lang="en-US" sz="2400" b="1" dirty="0">
                <a:solidFill>
                  <a:schemeClr val="bg1"/>
                </a:solidFill>
              </a:rPr>
              <a:t>Data Speaks. Insights Lead.</a:t>
            </a:r>
            <a:r>
              <a:rPr lang="en-US" sz="2400" dirty="0">
                <a:solidFill>
                  <a:schemeClr val="bg1"/>
                </a:solidFill>
              </a:rPr>
              <a:t> </a:t>
            </a:r>
            <a:endParaRPr lang="en-IN" sz="2400" dirty="0">
              <a:solidFill>
                <a:schemeClr val="bg1"/>
              </a:solidFill>
            </a:endParaRPr>
          </a:p>
        </p:txBody>
      </p:sp>
    </p:spTree>
    <p:extLst>
      <p:ext uri="{BB962C8B-B14F-4D97-AF65-F5344CB8AC3E}">
        <p14:creationId xmlns:p14="http://schemas.microsoft.com/office/powerpoint/2010/main" val="33530586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144661"/>
            <a:ext cx="18288000" cy="10431661"/>
            <a:chOff x="0" y="-38100"/>
            <a:chExt cx="4816593" cy="2747433"/>
          </a:xfrm>
        </p:grpSpPr>
        <p:sp>
          <p:nvSpPr>
            <p:cNvPr id="4" name="Freeform 4"/>
            <p:cNvSpPr/>
            <p:nvPr/>
          </p:nvSpPr>
          <p:spPr>
            <a:xfrm>
              <a:off x="0" y="-10035"/>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381000" y="2313625"/>
            <a:ext cx="5961378" cy="6318882"/>
            <a:chOff x="0" y="0"/>
            <a:chExt cx="923573" cy="978960"/>
          </a:xfrm>
        </p:grpSpPr>
        <p:sp>
          <p:nvSpPr>
            <p:cNvPr id="8" name="Freeform 8"/>
            <p:cNvSpPr/>
            <p:nvPr/>
          </p:nvSpPr>
          <p:spPr>
            <a:xfrm>
              <a:off x="0" y="0"/>
              <a:ext cx="923573" cy="978960"/>
            </a:xfrm>
            <a:custGeom>
              <a:avLst/>
              <a:gdLst/>
              <a:ahLst/>
              <a:cxnLst/>
              <a:rect l="l" t="t" r="r" b="b"/>
              <a:pathLst>
                <a:path w="923573" h="978960">
                  <a:moveTo>
                    <a:pt x="103894" y="0"/>
                  </a:moveTo>
                  <a:lnTo>
                    <a:pt x="819679" y="0"/>
                  </a:lnTo>
                  <a:cubicBezTo>
                    <a:pt x="847233" y="0"/>
                    <a:pt x="873659" y="10946"/>
                    <a:pt x="893143" y="30430"/>
                  </a:cubicBezTo>
                  <a:cubicBezTo>
                    <a:pt x="912627" y="49914"/>
                    <a:pt x="923573" y="76340"/>
                    <a:pt x="923573" y="103894"/>
                  </a:cubicBezTo>
                  <a:lnTo>
                    <a:pt x="923573" y="875066"/>
                  </a:lnTo>
                  <a:cubicBezTo>
                    <a:pt x="923573" y="902620"/>
                    <a:pt x="912627" y="929046"/>
                    <a:pt x="893143" y="948530"/>
                  </a:cubicBezTo>
                  <a:cubicBezTo>
                    <a:pt x="873659" y="968014"/>
                    <a:pt x="847233" y="978960"/>
                    <a:pt x="819679" y="978960"/>
                  </a:cubicBezTo>
                  <a:lnTo>
                    <a:pt x="103894" y="978960"/>
                  </a:lnTo>
                  <a:cubicBezTo>
                    <a:pt x="76340" y="978960"/>
                    <a:pt x="49914" y="968014"/>
                    <a:pt x="30430" y="948530"/>
                  </a:cubicBezTo>
                  <a:cubicBezTo>
                    <a:pt x="10946" y="929046"/>
                    <a:pt x="0" y="902620"/>
                    <a:pt x="0" y="875066"/>
                  </a:cubicBezTo>
                  <a:lnTo>
                    <a:pt x="0" y="103894"/>
                  </a:lnTo>
                  <a:cubicBezTo>
                    <a:pt x="0" y="76340"/>
                    <a:pt x="10946" y="49914"/>
                    <a:pt x="30430" y="30430"/>
                  </a:cubicBezTo>
                  <a:cubicBezTo>
                    <a:pt x="49914" y="10946"/>
                    <a:pt x="76340" y="0"/>
                    <a:pt x="103894" y="0"/>
                  </a:cubicBezTo>
                  <a:close/>
                </a:path>
              </a:pathLst>
            </a:custGeom>
            <a:blipFill>
              <a:blip r:embed="rId5"/>
              <a:stretch>
                <a:fillRect l="-29547" r="-29547"/>
              </a:stretch>
            </a:blipFill>
            <a:ln w="323850" cap="rnd">
              <a:gradFill>
                <a:gsLst>
                  <a:gs pos="0">
                    <a:srgbClr val="00D1FF">
                      <a:alpha val="100000"/>
                    </a:srgbClr>
                  </a:gs>
                  <a:gs pos="100000">
                    <a:srgbClr val="001496">
                      <a:alpha val="100000"/>
                    </a:srgbClr>
                  </a:gs>
                </a:gsLst>
                <a:path path="circle">
                  <a:fillToRect r="100000" b="100000"/>
                </a:path>
                <a:tileRect l="-100000" t="-100000"/>
              </a:gradFill>
              <a:prstDash val="solid"/>
              <a:round/>
            </a:ln>
          </p:spPr>
        </p:sp>
      </p:grpSp>
      <p:sp>
        <p:nvSpPr>
          <p:cNvPr id="9" name="Freeform 9"/>
          <p:cNvSpPr/>
          <p:nvPr/>
        </p:nvSpPr>
        <p:spPr>
          <a:xfrm>
            <a:off x="8029515" y="-1031595"/>
            <a:ext cx="12370599" cy="1799360"/>
          </a:xfrm>
          <a:custGeom>
            <a:avLst/>
            <a:gdLst/>
            <a:ahLst/>
            <a:cxnLst/>
            <a:rect l="l" t="t" r="r" b="b"/>
            <a:pathLst>
              <a:path w="12370599" h="1799360">
                <a:moveTo>
                  <a:pt x="0" y="0"/>
                </a:moveTo>
                <a:lnTo>
                  <a:pt x="12370599" y="0"/>
                </a:lnTo>
                <a:lnTo>
                  <a:pt x="12370599" y="1799360"/>
                </a:lnTo>
                <a:lnTo>
                  <a:pt x="0" y="17993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0" name="Freeform 10"/>
          <p:cNvSpPr/>
          <p:nvPr/>
        </p:nvSpPr>
        <p:spPr>
          <a:xfrm>
            <a:off x="14465286" y="720090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8">
              <a:alphaModFix amt="58000"/>
              <a:extLst>
                <a:ext uri="{96DAC541-7B7A-43D3-8B79-37D633B846F1}">
                  <asvg:svgBlip xmlns:asvg="http://schemas.microsoft.com/office/drawing/2016/SVG/main" r:embed="rId9"/>
                </a:ext>
              </a:extLst>
            </a:blip>
            <a:stretch>
              <a:fillRect/>
            </a:stretch>
          </a:blipFill>
        </p:spPr>
      </p:sp>
      <p:sp>
        <p:nvSpPr>
          <p:cNvPr id="11" name="TextBox 11"/>
          <p:cNvSpPr txBox="1"/>
          <p:nvPr/>
        </p:nvSpPr>
        <p:spPr>
          <a:xfrm>
            <a:off x="7207940" y="429844"/>
            <a:ext cx="8680884" cy="2449710"/>
          </a:xfrm>
          <a:prstGeom prst="rect">
            <a:avLst/>
          </a:prstGeom>
        </p:spPr>
        <p:txBody>
          <a:bodyPr wrap="square" lIns="0" tIns="0" rIns="0" bIns="0" rtlCol="0" anchor="t">
            <a:spAutoFit/>
          </a:bodyPr>
          <a:lstStyle/>
          <a:p>
            <a:pPr algn="just">
              <a:lnSpc>
                <a:spcPts val="9414"/>
              </a:lnSpc>
            </a:pPr>
            <a:r>
              <a:rPr lang="en-US" sz="8000" dirty="0">
                <a:solidFill>
                  <a:schemeClr val="bg1"/>
                </a:solidFill>
              </a:rPr>
              <a:t>Basic Statistics And Data Understanding</a:t>
            </a:r>
            <a:endParaRPr lang="en-US" sz="8000" b="1" dirty="0">
              <a:solidFill>
                <a:schemeClr val="bg1"/>
              </a:solidFill>
              <a:latin typeface="Poppins Bold"/>
              <a:ea typeface="Poppins Bold"/>
              <a:cs typeface="Poppins Bold"/>
              <a:sym typeface="Poppins Bold"/>
            </a:endParaRPr>
          </a:p>
        </p:txBody>
      </p:sp>
      <p:sp>
        <p:nvSpPr>
          <p:cNvPr id="13" name="TextBox 13"/>
          <p:cNvSpPr txBox="1"/>
          <p:nvPr/>
        </p:nvSpPr>
        <p:spPr>
          <a:xfrm>
            <a:off x="7207944" y="2830174"/>
            <a:ext cx="10685201" cy="7386638"/>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Overview of Key Metrics</a:t>
            </a:r>
            <a:br>
              <a:rPr lang="en-US" sz="2400" dirty="0">
                <a:solidFill>
                  <a:schemeClr val="bg1"/>
                </a:solidFill>
              </a:rPr>
            </a:br>
            <a:r>
              <a:rPr lang="en-US" sz="2400" dirty="0">
                <a:solidFill>
                  <a:schemeClr val="bg1"/>
                </a:solidFill>
              </a:rPr>
              <a:t>To gain an initial understanding of the dataset, we analyzed key statistical measures for BMI, Age, and Medical Charges. These metrics provide insights into the distribution and variability of health-related factors across individuals.</a:t>
            </a:r>
          </a:p>
          <a:p>
            <a:pPr marL="342900" indent="-342900">
              <a:buFont typeface="Wingdings" panose="05000000000000000000" pitchFamily="2" charset="2"/>
              <a:buChar char="Ø"/>
            </a:pPr>
            <a:r>
              <a:rPr lang="en-US" sz="2400" b="1" dirty="0">
                <a:solidFill>
                  <a:schemeClr val="bg1"/>
                </a:solidFill>
              </a:rPr>
              <a:t>Average Values and Trends</a:t>
            </a:r>
            <a:br>
              <a:rPr lang="en-US" sz="2400" dirty="0">
                <a:solidFill>
                  <a:schemeClr val="bg1"/>
                </a:solidFill>
              </a:rPr>
            </a:br>
            <a:r>
              <a:rPr lang="en-US" sz="2400" dirty="0">
                <a:solidFill>
                  <a:schemeClr val="bg1"/>
                </a:solidFill>
              </a:rPr>
              <a:t>The average BMI is </a:t>
            </a:r>
            <a:r>
              <a:rPr lang="en-US" sz="2400" b="1" dirty="0">
                <a:solidFill>
                  <a:schemeClr val="bg1"/>
                </a:solidFill>
              </a:rPr>
              <a:t>30.663</a:t>
            </a:r>
            <a:r>
              <a:rPr lang="en-US" sz="2400" dirty="0">
                <a:solidFill>
                  <a:schemeClr val="bg1"/>
                </a:solidFill>
              </a:rPr>
              <a:t>, indicating a trend towards overweight or obesity among individuals in the dataset. The average age is </a:t>
            </a:r>
            <a:r>
              <a:rPr lang="en-US" sz="2400" b="1" dirty="0">
                <a:solidFill>
                  <a:schemeClr val="bg1"/>
                </a:solidFill>
              </a:rPr>
              <a:t>39.207</a:t>
            </a:r>
            <a:r>
              <a:rPr lang="en-US" sz="2400" dirty="0">
                <a:solidFill>
                  <a:schemeClr val="bg1"/>
                </a:solidFill>
              </a:rPr>
              <a:t>, suggesting that the dataset includes a mix of younger and older beneficiaries. Additionally, the average medical charges amount to </a:t>
            </a:r>
            <a:r>
              <a:rPr lang="en-US" sz="2400" b="1" dirty="0">
                <a:solidFill>
                  <a:schemeClr val="bg1"/>
                </a:solidFill>
              </a:rPr>
              <a:t>13,270.422</a:t>
            </a:r>
            <a:r>
              <a:rPr lang="en-US" sz="2400" dirty="0">
                <a:solidFill>
                  <a:schemeClr val="bg1"/>
                </a:solidFill>
              </a:rPr>
              <a:t>, highlighting significant healthcare expenses.</a:t>
            </a:r>
          </a:p>
          <a:p>
            <a:pPr marL="342900" indent="-342900">
              <a:buFont typeface="Wingdings" panose="05000000000000000000" pitchFamily="2" charset="2"/>
              <a:buChar char="Ø"/>
            </a:pPr>
            <a:r>
              <a:rPr lang="en-US" sz="2400" b="1" dirty="0">
                <a:solidFill>
                  <a:schemeClr val="bg1"/>
                </a:solidFill>
              </a:rPr>
              <a:t>Central Tendency and Dispersion</a:t>
            </a:r>
            <a:br>
              <a:rPr lang="en-US" sz="2400" dirty="0">
                <a:solidFill>
                  <a:schemeClr val="bg1"/>
                </a:solidFill>
              </a:rPr>
            </a:br>
            <a:r>
              <a:rPr lang="en-US" sz="2400" dirty="0">
                <a:solidFill>
                  <a:schemeClr val="bg1"/>
                </a:solidFill>
              </a:rPr>
              <a:t>The median values for BMI (</a:t>
            </a:r>
            <a:r>
              <a:rPr lang="en-US" sz="2400" b="1" dirty="0">
                <a:solidFill>
                  <a:schemeClr val="bg1"/>
                </a:solidFill>
              </a:rPr>
              <a:t>30.4</a:t>
            </a:r>
            <a:r>
              <a:rPr lang="en-US" sz="2400" dirty="0">
                <a:solidFill>
                  <a:schemeClr val="bg1"/>
                </a:solidFill>
              </a:rPr>
              <a:t>), age (</a:t>
            </a:r>
            <a:r>
              <a:rPr lang="en-US" sz="2400" b="1" dirty="0">
                <a:solidFill>
                  <a:schemeClr val="bg1"/>
                </a:solidFill>
              </a:rPr>
              <a:t>39</a:t>
            </a:r>
            <a:r>
              <a:rPr lang="en-US" sz="2400" dirty="0">
                <a:solidFill>
                  <a:schemeClr val="bg1"/>
                </a:solidFill>
              </a:rPr>
              <a:t>), and charges (</a:t>
            </a:r>
            <a:r>
              <a:rPr lang="en-US" sz="2400" b="1" dirty="0">
                <a:solidFill>
                  <a:schemeClr val="bg1"/>
                </a:solidFill>
              </a:rPr>
              <a:t>9,382.033</a:t>
            </a:r>
            <a:r>
              <a:rPr lang="en-US" sz="2400" dirty="0">
                <a:solidFill>
                  <a:schemeClr val="bg1"/>
                </a:solidFill>
              </a:rPr>
              <a:t>) provide insights into the middle of the data distribution. The standard deviation for BMI (</a:t>
            </a:r>
            <a:r>
              <a:rPr lang="en-US" sz="2400" b="1" dirty="0">
                <a:solidFill>
                  <a:schemeClr val="bg1"/>
                </a:solidFill>
              </a:rPr>
              <a:t>6.098</a:t>
            </a:r>
            <a:r>
              <a:rPr lang="en-US" sz="2400" dirty="0">
                <a:solidFill>
                  <a:schemeClr val="bg1"/>
                </a:solidFill>
              </a:rPr>
              <a:t>), age (</a:t>
            </a:r>
            <a:r>
              <a:rPr lang="en-US" sz="2400" b="1" dirty="0">
                <a:solidFill>
                  <a:schemeClr val="bg1"/>
                </a:solidFill>
              </a:rPr>
              <a:t>14.050</a:t>
            </a:r>
            <a:r>
              <a:rPr lang="en-US" sz="2400" dirty="0">
                <a:solidFill>
                  <a:schemeClr val="bg1"/>
                </a:solidFill>
              </a:rPr>
              <a:t>), and medical charges (</a:t>
            </a:r>
            <a:r>
              <a:rPr lang="en-US" sz="2400" b="1" dirty="0">
                <a:solidFill>
                  <a:schemeClr val="bg1"/>
                </a:solidFill>
              </a:rPr>
              <a:t>12,110.011</a:t>
            </a:r>
            <a:r>
              <a:rPr lang="en-US" sz="2400" dirty="0">
                <a:solidFill>
                  <a:schemeClr val="bg1"/>
                </a:solidFill>
              </a:rPr>
              <a:t>) indicate considerable variation, particularly in medical costs, where some individuals have significantly higher expenses.</a:t>
            </a:r>
          </a:p>
          <a:p>
            <a:pPr marL="342900" indent="-342900">
              <a:buFont typeface="Wingdings" panose="05000000000000000000" pitchFamily="2" charset="2"/>
              <a:buChar char="Ø"/>
            </a:pPr>
            <a:r>
              <a:rPr lang="en-US" sz="2400" b="1" dirty="0">
                <a:solidFill>
                  <a:schemeClr val="bg1"/>
                </a:solidFill>
              </a:rPr>
              <a:t>Key Observations</a:t>
            </a:r>
            <a:br>
              <a:rPr lang="en-US" sz="2400" dirty="0">
                <a:solidFill>
                  <a:schemeClr val="bg1"/>
                </a:solidFill>
              </a:rPr>
            </a:br>
            <a:r>
              <a:rPr lang="en-US" sz="2400" dirty="0">
                <a:solidFill>
                  <a:schemeClr val="bg1"/>
                </a:solidFill>
              </a:rPr>
              <a:t>The high standard deviation in medical charges suggests substantial disparities in healthcare costs, likely influenced by factors such as chronic conditions, insurance status, or hospitalization needs. The relatively consistent median and average age values indicate a balanced representation across different age groups.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5201900" y="-2854591"/>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5">
              <a:alphaModFix amt="58000"/>
              <a:extLst>
                <a:ext uri="{96DAC541-7B7A-43D3-8B79-37D633B846F1}">
                  <asvg:svgBlip xmlns:asvg="http://schemas.microsoft.com/office/drawing/2016/SVG/main" r:embed="rId6"/>
                </a:ext>
              </a:extLst>
            </a:blip>
            <a:stretch>
              <a:fillRect/>
            </a:stretch>
          </a:blipFill>
        </p:spPr>
      </p:sp>
      <p:sp>
        <p:nvSpPr>
          <p:cNvPr id="10" name="AutoShape 10"/>
          <p:cNvSpPr/>
          <p:nvPr/>
        </p:nvSpPr>
        <p:spPr>
          <a:xfrm>
            <a:off x="-1323699" y="9239250"/>
            <a:ext cx="15717833" cy="19050"/>
          </a:xfrm>
          <a:prstGeom prst="line">
            <a:avLst/>
          </a:prstGeom>
          <a:ln w="28575" cap="flat">
            <a:solidFill>
              <a:srgbClr val="64DBFF"/>
            </a:solidFill>
            <a:prstDash val="solid"/>
            <a:headEnd type="none" w="sm" len="sm"/>
            <a:tailEnd type="none" w="sm" len="sm"/>
          </a:ln>
        </p:spPr>
      </p:sp>
      <p:grpSp>
        <p:nvGrpSpPr>
          <p:cNvPr id="11" name="Group 11"/>
          <p:cNvGrpSpPr/>
          <p:nvPr/>
        </p:nvGrpSpPr>
        <p:grpSpPr>
          <a:xfrm>
            <a:off x="14251134" y="9096249"/>
            <a:ext cx="286001" cy="28600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4DBFF"/>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550644" y="184179"/>
            <a:ext cx="14527556" cy="1477328"/>
          </a:xfrm>
          <a:prstGeom prst="rect">
            <a:avLst/>
          </a:prstGeom>
        </p:spPr>
        <p:txBody>
          <a:bodyPr wrap="square" lIns="0" tIns="0" rIns="0" bIns="0" rtlCol="0" anchor="t">
            <a:spAutoFit/>
          </a:bodyPr>
          <a:lstStyle/>
          <a:p>
            <a:r>
              <a:rPr lang="en-IN" sz="9600" b="1" dirty="0">
                <a:solidFill>
                  <a:schemeClr val="bg1"/>
                </a:solidFill>
              </a:rPr>
              <a:t>Gender-Based Analysis</a:t>
            </a:r>
          </a:p>
        </p:txBody>
      </p:sp>
      <p:sp>
        <p:nvSpPr>
          <p:cNvPr id="16" name="TextBox 16"/>
          <p:cNvSpPr txBox="1"/>
          <p:nvPr/>
        </p:nvSpPr>
        <p:spPr>
          <a:xfrm>
            <a:off x="1269156" y="1791102"/>
            <a:ext cx="9444687" cy="6647974"/>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Comparison of Medical Charges and BMI by Gender</a:t>
            </a:r>
            <a:br>
              <a:rPr lang="en-US" sz="2400" dirty="0">
                <a:solidFill>
                  <a:schemeClr val="bg1"/>
                </a:solidFill>
              </a:rPr>
            </a:br>
            <a:r>
              <a:rPr lang="en-US" sz="2400" dirty="0">
                <a:solidFill>
                  <a:schemeClr val="bg1"/>
                </a:solidFill>
              </a:rPr>
              <a:t>This section analyzes the differences in average medical charges and BMI between male and female beneficiaries. The goal is to determine which gender incurs higher healthcare costs and whether BMI varies significantly across genders.</a:t>
            </a:r>
          </a:p>
          <a:p>
            <a:pPr marL="342900" indent="-342900">
              <a:buFont typeface="Wingdings" panose="05000000000000000000" pitchFamily="2" charset="2"/>
              <a:buChar char="Ø"/>
            </a:pPr>
            <a:r>
              <a:rPr lang="en-US" sz="2400" b="1" dirty="0">
                <a:solidFill>
                  <a:schemeClr val="bg1"/>
                </a:solidFill>
              </a:rPr>
              <a:t>Key Findings</a:t>
            </a:r>
            <a:endParaRPr lang="en-US" sz="2400" dirty="0">
              <a:solidFill>
                <a:schemeClr val="bg1"/>
              </a:solidFill>
            </a:endParaRPr>
          </a:p>
          <a:p>
            <a:pPr marL="800100" lvl="1" indent="-342900">
              <a:buFont typeface="Wingdings" panose="05000000000000000000" pitchFamily="2" charset="2"/>
              <a:buChar char="Ø"/>
            </a:pPr>
            <a:r>
              <a:rPr lang="en-US" sz="2400" dirty="0">
                <a:solidFill>
                  <a:schemeClr val="bg1"/>
                </a:solidFill>
              </a:rPr>
              <a:t>The average BMI for </a:t>
            </a:r>
            <a:r>
              <a:rPr lang="en-US" sz="2400" b="1" dirty="0">
                <a:solidFill>
                  <a:schemeClr val="bg1"/>
                </a:solidFill>
              </a:rPr>
              <a:t>males (30.94)</a:t>
            </a:r>
            <a:r>
              <a:rPr lang="en-US" sz="2400" dirty="0">
                <a:solidFill>
                  <a:schemeClr val="bg1"/>
                </a:solidFill>
              </a:rPr>
              <a:t> is slightly higher than for </a:t>
            </a:r>
            <a:r>
              <a:rPr lang="en-US" sz="2400" b="1" dirty="0">
                <a:solidFill>
                  <a:schemeClr val="bg1"/>
                </a:solidFill>
              </a:rPr>
              <a:t>females (30.37)</a:t>
            </a:r>
            <a:r>
              <a:rPr lang="en-US" sz="2400" dirty="0">
                <a:solidFill>
                  <a:schemeClr val="bg1"/>
                </a:solidFill>
              </a:rPr>
              <a:t>, indicating minimal variation in body mass index across genders.</a:t>
            </a:r>
          </a:p>
          <a:p>
            <a:pPr marL="800100" lvl="1" indent="-342900">
              <a:buFont typeface="Wingdings" panose="05000000000000000000" pitchFamily="2" charset="2"/>
              <a:buChar char="Ø"/>
            </a:pPr>
            <a:r>
              <a:rPr lang="en-US" sz="2400" dirty="0">
                <a:solidFill>
                  <a:schemeClr val="bg1"/>
                </a:solidFill>
              </a:rPr>
              <a:t>The average medical charges for </a:t>
            </a:r>
            <a:r>
              <a:rPr lang="en-US" sz="2400" b="1" dirty="0">
                <a:solidFill>
                  <a:schemeClr val="bg1"/>
                </a:solidFill>
              </a:rPr>
              <a:t>males (13,956.75)</a:t>
            </a:r>
            <a:r>
              <a:rPr lang="en-US" sz="2400" dirty="0">
                <a:solidFill>
                  <a:schemeClr val="bg1"/>
                </a:solidFill>
              </a:rPr>
              <a:t> are notably higher than for </a:t>
            </a:r>
            <a:r>
              <a:rPr lang="en-US" sz="2400" b="1" dirty="0">
                <a:solidFill>
                  <a:schemeClr val="bg1"/>
                </a:solidFill>
              </a:rPr>
              <a:t>females (12,569.58)</a:t>
            </a:r>
            <a:r>
              <a:rPr lang="en-US" sz="2400" dirty="0">
                <a:solidFill>
                  <a:schemeClr val="bg1"/>
                </a:solidFill>
              </a:rPr>
              <a:t>, suggesting that male beneficiaries, on average, incur more healthcare costs.</a:t>
            </a:r>
          </a:p>
          <a:p>
            <a:pPr marL="800100" lvl="1" indent="-342900">
              <a:buFont typeface="Wingdings" panose="05000000000000000000" pitchFamily="2" charset="2"/>
              <a:buChar char="Ø"/>
            </a:pPr>
            <a:r>
              <a:rPr lang="en-US" sz="2400" dirty="0">
                <a:solidFill>
                  <a:schemeClr val="bg1"/>
                </a:solidFill>
              </a:rPr>
              <a:t>The </a:t>
            </a:r>
            <a:r>
              <a:rPr lang="en-US" sz="2400" b="1" dirty="0">
                <a:solidFill>
                  <a:schemeClr val="bg1"/>
                </a:solidFill>
              </a:rPr>
              <a:t>overall average medical charge</a:t>
            </a:r>
            <a:r>
              <a:rPr lang="en-US" sz="2400" dirty="0">
                <a:solidFill>
                  <a:schemeClr val="bg1"/>
                </a:solidFill>
              </a:rPr>
              <a:t> across all individuals is </a:t>
            </a:r>
            <a:r>
              <a:rPr lang="en-US" sz="2400" b="1" dirty="0">
                <a:solidFill>
                  <a:schemeClr val="bg1"/>
                </a:solidFill>
              </a:rPr>
              <a:t>13,270.42</a:t>
            </a:r>
            <a:r>
              <a:rPr lang="en-US" sz="2400" dirty="0">
                <a:solidFill>
                  <a:schemeClr val="bg1"/>
                </a:solidFill>
              </a:rPr>
              <a:t>.</a:t>
            </a:r>
          </a:p>
          <a:p>
            <a:pPr marL="342900" indent="-342900">
              <a:buFont typeface="Wingdings" panose="05000000000000000000" pitchFamily="2" charset="2"/>
              <a:buChar char="Ø"/>
            </a:pPr>
            <a:r>
              <a:rPr lang="en-US" sz="2400" b="1" dirty="0">
                <a:solidFill>
                  <a:schemeClr val="bg1"/>
                </a:solidFill>
              </a:rPr>
              <a:t>Visual Representation</a:t>
            </a:r>
            <a:br>
              <a:rPr lang="en-US" sz="2400" dirty="0">
                <a:solidFill>
                  <a:schemeClr val="bg1"/>
                </a:solidFill>
              </a:rPr>
            </a:br>
            <a:r>
              <a:rPr lang="en-US" sz="2400" dirty="0">
                <a:solidFill>
                  <a:schemeClr val="bg1"/>
                </a:solidFill>
              </a:rPr>
              <a:t>A </a:t>
            </a:r>
            <a:r>
              <a:rPr lang="en-US" sz="2400" b="1" dirty="0">
                <a:solidFill>
                  <a:schemeClr val="bg1"/>
                </a:solidFill>
              </a:rPr>
              <a:t>bar chart</a:t>
            </a:r>
            <a:r>
              <a:rPr lang="en-US" sz="2400" dirty="0">
                <a:solidFill>
                  <a:schemeClr val="bg1"/>
                </a:solidFill>
              </a:rPr>
              <a:t> will be used to represent the comparison of BMI and medical charges between males and females. This visual aid helps in understanding cost variations and BMI differences in an intuitive manner.</a:t>
            </a:r>
          </a:p>
        </p:txBody>
      </p:sp>
      <p:sp>
        <p:nvSpPr>
          <p:cNvPr id="23" name="Rectangle: Rounded Corners 22">
            <a:extLst>
              <a:ext uri="{FF2B5EF4-FFF2-40B4-BE49-F238E27FC236}">
                <a16:creationId xmlns:a16="http://schemas.microsoft.com/office/drawing/2014/main" id="{5D696B62-3705-DF82-36F1-5D2257CFED22}"/>
              </a:ext>
            </a:extLst>
          </p:cNvPr>
          <p:cNvSpPr/>
          <p:nvPr/>
        </p:nvSpPr>
        <p:spPr>
          <a:xfrm>
            <a:off x="11451301" y="3009900"/>
            <a:ext cx="6407207" cy="3848100"/>
          </a:xfrm>
          <a:prstGeom prst="roundRect">
            <a:avLst/>
          </a:prstGeom>
          <a:solidFill>
            <a:srgbClr val="00206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aphicFrame>
        <p:nvGraphicFramePr>
          <p:cNvPr id="24" name="Table 23">
            <a:extLst>
              <a:ext uri="{FF2B5EF4-FFF2-40B4-BE49-F238E27FC236}">
                <a16:creationId xmlns:a16="http://schemas.microsoft.com/office/drawing/2014/main" id="{4C76487C-0DBD-5F75-49D1-5F1EB7745CDB}"/>
              </a:ext>
            </a:extLst>
          </p:cNvPr>
          <p:cNvGraphicFramePr>
            <a:graphicFrameLocks noGrp="1"/>
          </p:cNvGraphicFramePr>
          <p:nvPr>
            <p:extLst>
              <p:ext uri="{D42A27DB-BD31-4B8C-83A1-F6EECF244321}">
                <p14:modId xmlns:p14="http://schemas.microsoft.com/office/powerpoint/2010/main" val="3567184815"/>
              </p:ext>
            </p:extLst>
          </p:nvPr>
        </p:nvGraphicFramePr>
        <p:xfrm>
          <a:off x="11537054" y="3730794"/>
          <a:ext cx="6235700" cy="2110256"/>
        </p:xfrm>
        <a:graphic>
          <a:graphicData uri="http://schemas.openxmlformats.org/drawingml/2006/table">
            <a:tbl>
              <a:tblPr/>
              <a:tblGrid>
                <a:gridCol w="1618426">
                  <a:extLst>
                    <a:ext uri="{9D8B030D-6E8A-4147-A177-3AD203B41FA5}">
                      <a16:colId xmlns:a16="http://schemas.microsoft.com/office/drawing/2014/main" val="4100569359"/>
                    </a:ext>
                  </a:extLst>
                </a:gridCol>
                <a:gridCol w="2065873">
                  <a:extLst>
                    <a:ext uri="{9D8B030D-6E8A-4147-A177-3AD203B41FA5}">
                      <a16:colId xmlns:a16="http://schemas.microsoft.com/office/drawing/2014/main" val="2346416857"/>
                    </a:ext>
                  </a:extLst>
                </a:gridCol>
                <a:gridCol w="2551401">
                  <a:extLst>
                    <a:ext uri="{9D8B030D-6E8A-4147-A177-3AD203B41FA5}">
                      <a16:colId xmlns:a16="http://schemas.microsoft.com/office/drawing/2014/main" val="1079259669"/>
                    </a:ext>
                  </a:extLst>
                </a:gridCol>
              </a:tblGrid>
              <a:tr h="0">
                <a:tc gridSpan="3">
                  <a:txBody>
                    <a:bodyPr/>
                    <a:lstStyle/>
                    <a:p>
                      <a:pPr algn="ctr" fontAlgn="b"/>
                      <a:r>
                        <a:rPr lang="en-US" sz="2400" b="1" i="0" u="none" strike="noStrike" dirty="0">
                          <a:solidFill>
                            <a:schemeClr val="tx1"/>
                          </a:solidFill>
                          <a:effectLst/>
                          <a:latin typeface="Calibri" panose="020F0502020204030204" pitchFamily="34" charset="0"/>
                        </a:rPr>
                        <a:t>Healthcare Cost &amp; BMI Comparison by Gender</a:t>
                      </a:r>
                    </a:p>
                  </a:txBody>
                  <a:tcPr marL="7620" marR="7620" marT="7620" marB="0" anchor="b">
                    <a:lnL>
                      <a:noFill/>
                    </a:lnL>
                    <a:lnR>
                      <a:noFill/>
                    </a:lnR>
                    <a:lnT>
                      <a:noFill/>
                    </a:lnT>
                    <a:lnB>
                      <a:noFill/>
                    </a:lnB>
                    <a:solidFill>
                      <a:srgbClr val="B4C6E7"/>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59898659"/>
                  </a:ext>
                </a:extLst>
              </a:tr>
              <a:tr h="548156">
                <a:tc>
                  <a:txBody>
                    <a:bodyPr/>
                    <a:lstStyle/>
                    <a:p>
                      <a:pPr algn="l" fontAlgn="b"/>
                      <a:r>
                        <a:rPr lang="en-IN" sz="2400" b="1" i="0" u="none" strike="noStrike">
                          <a:solidFill>
                            <a:schemeClr val="tx1"/>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2400" b="1" i="0" u="none" strike="noStrike">
                          <a:solidFill>
                            <a:schemeClr val="tx1"/>
                          </a:solidFill>
                          <a:effectLst/>
                          <a:latin typeface="Calibri" panose="020F0502020204030204" pitchFamily="34" charset="0"/>
                        </a:rPr>
                        <a:t>Average of bmi</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2400" b="1" i="0" u="none" strike="noStrike" dirty="0">
                          <a:solidFill>
                            <a:schemeClr val="tx1"/>
                          </a:solidFill>
                          <a:effectLst/>
                          <a:latin typeface="Calibri" panose="020F0502020204030204" pitchFamily="34" charset="0"/>
                        </a:rPr>
                        <a:t>Average of charges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97681467"/>
                  </a:ext>
                </a:extLst>
              </a:tr>
              <a:tr h="396240">
                <a:tc>
                  <a:txBody>
                    <a:bodyPr/>
                    <a:lstStyle/>
                    <a:p>
                      <a:pPr algn="l" fontAlgn="b"/>
                      <a:r>
                        <a:rPr lang="en-IN" sz="2400" b="0" i="0" u="none" strike="noStrike" dirty="0">
                          <a:solidFill>
                            <a:schemeClr val="bg1"/>
                          </a:solidFill>
                          <a:effectLst/>
                          <a:latin typeface="Calibri" panose="020F0502020204030204" pitchFamily="34" charset="0"/>
                        </a:rPr>
                        <a:t>female</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2400" b="0" i="0" u="none" strike="noStrike" dirty="0">
                          <a:solidFill>
                            <a:schemeClr val="bg1"/>
                          </a:solidFill>
                          <a:effectLst/>
                          <a:latin typeface="Calibri" panose="020F0502020204030204" pitchFamily="34" charset="0"/>
                        </a:rPr>
                        <a:t>30.37774924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2400" b="0" i="0" u="none" strike="noStrike" dirty="0">
                          <a:solidFill>
                            <a:schemeClr val="bg1"/>
                          </a:solidFill>
                          <a:effectLst/>
                          <a:latin typeface="Calibri" panose="020F0502020204030204" pitchFamily="34" charset="0"/>
                        </a:rPr>
                        <a:t>12569.579</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2013925155"/>
                  </a:ext>
                </a:extLst>
              </a:tr>
              <a:tr h="396240">
                <a:tc>
                  <a:txBody>
                    <a:bodyPr/>
                    <a:lstStyle/>
                    <a:p>
                      <a:pPr algn="l" fontAlgn="b"/>
                      <a:r>
                        <a:rPr lang="en-IN" sz="2400" b="0" i="0" u="none" strike="noStrike">
                          <a:solidFill>
                            <a:schemeClr val="bg1"/>
                          </a:solidFill>
                          <a:effectLst/>
                          <a:latin typeface="Calibri" panose="020F0502020204030204" pitchFamily="34" charset="0"/>
                        </a:rPr>
                        <a:t>male</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2400" b="0" i="0" u="none" strike="noStrike" dirty="0">
                          <a:solidFill>
                            <a:schemeClr val="bg1"/>
                          </a:solidFill>
                          <a:effectLst/>
                          <a:latin typeface="Calibri" panose="020F0502020204030204" pitchFamily="34" charset="0"/>
                        </a:rPr>
                        <a:t>30.9431287</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2400" b="0" i="0" u="none" strike="noStrike" dirty="0">
                          <a:solidFill>
                            <a:schemeClr val="bg1"/>
                          </a:solidFill>
                          <a:effectLst/>
                          <a:latin typeface="Calibri" panose="020F0502020204030204" pitchFamily="34" charset="0"/>
                        </a:rPr>
                        <a:t>13956.751</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680251435"/>
                  </a:ext>
                </a:extLst>
              </a:tr>
              <a:tr h="396240">
                <a:tc>
                  <a:txBody>
                    <a:bodyPr/>
                    <a:lstStyle/>
                    <a:p>
                      <a:pPr algn="l" fontAlgn="b"/>
                      <a:r>
                        <a:rPr lang="en-IN" sz="2400" b="1" i="0" u="none" strike="noStrike" dirty="0">
                          <a:solidFill>
                            <a:schemeClr val="tx1"/>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2400" b="1" i="0" u="none" strike="noStrike">
                          <a:solidFill>
                            <a:schemeClr val="tx1"/>
                          </a:solidFill>
                          <a:effectLst/>
                          <a:latin typeface="Calibri" panose="020F0502020204030204" pitchFamily="34" charset="0"/>
                        </a:rPr>
                        <a:t>30.66339686</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2400" b="1" i="0" u="none" strike="noStrike" dirty="0">
                          <a:solidFill>
                            <a:schemeClr val="tx1"/>
                          </a:solidFill>
                          <a:effectLst/>
                          <a:latin typeface="Calibri" panose="020F0502020204030204" pitchFamily="34" charset="0"/>
                        </a:rPr>
                        <a:t>13270.422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135990789"/>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sp>
        <p:nvSpPr>
          <p:cNvPr id="6" name="Freeform 6"/>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987786" y="1342136"/>
            <a:ext cx="18017921" cy="2324995"/>
          </a:xfrm>
          <a:prstGeom prst="rect">
            <a:avLst/>
          </a:prstGeom>
        </p:spPr>
        <p:txBody>
          <a:bodyPr wrap="square" lIns="0" tIns="0" rIns="0" bIns="0" rtlCol="0" anchor="t">
            <a:spAutoFit/>
          </a:bodyPr>
          <a:lstStyle/>
          <a:p>
            <a:pPr>
              <a:lnSpc>
                <a:spcPts val="9414"/>
              </a:lnSpc>
            </a:pPr>
            <a:r>
              <a:rPr lang="en-US" sz="6000" dirty="0">
                <a:solidFill>
                  <a:schemeClr val="bg1"/>
                </a:solidFill>
              </a:rPr>
              <a:t>Impact of Smoking on Medical Costs</a:t>
            </a:r>
            <a:endParaRPr lang="en-US" sz="6000" b="1" dirty="0">
              <a:solidFill>
                <a:schemeClr val="bg1"/>
              </a:solidFill>
              <a:latin typeface="Poppins Bold"/>
              <a:ea typeface="Poppins Bold"/>
              <a:cs typeface="Poppins Bold"/>
              <a:sym typeface="Poppins Bold"/>
            </a:endParaRPr>
          </a:p>
          <a:p>
            <a:pPr algn="l">
              <a:lnSpc>
                <a:spcPts val="9414"/>
              </a:lnSpc>
            </a:pPr>
            <a:endParaRPr lang="en-US" sz="6000" b="1" dirty="0">
              <a:solidFill>
                <a:srgbClr val="FFFFFF"/>
              </a:solidFill>
              <a:latin typeface="Poppins Bold"/>
              <a:ea typeface="Poppins Bold"/>
              <a:cs typeface="Poppins Bold"/>
              <a:sym typeface="Poppins Bold"/>
            </a:endParaRPr>
          </a:p>
        </p:txBody>
      </p:sp>
      <p:sp>
        <p:nvSpPr>
          <p:cNvPr id="10" name="TextBox 10"/>
          <p:cNvSpPr txBox="1"/>
          <p:nvPr/>
        </p:nvSpPr>
        <p:spPr>
          <a:xfrm>
            <a:off x="1039076" y="3085187"/>
            <a:ext cx="9864521" cy="5894306"/>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Comparison of Medical Charges for Smokers and Non-Smokers</a:t>
            </a:r>
          </a:p>
          <a:p>
            <a:pPr marL="342900" indent="-342900">
              <a:buFont typeface="Wingdings" panose="05000000000000000000" pitchFamily="2" charset="2"/>
              <a:buChar char="Ø"/>
            </a:pPr>
            <a:r>
              <a:rPr lang="en-US" sz="2400" dirty="0">
                <a:solidFill>
                  <a:schemeClr val="bg1"/>
                </a:solidFill>
              </a:rPr>
              <a:t>Smoking is a significant factor affecting </a:t>
            </a:r>
            <a:r>
              <a:rPr lang="en-US" sz="2400" b="1" dirty="0">
                <a:solidFill>
                  <a:schemeClr val="bg1"/>
                </a:solidFill>
              </a:rPr>
              <a:t>healthcare expenses</a:t>
            </a:r>
            <a:r>
              <a:rPr lang="en-US" sz="2400" dirty="0">
                <a:solidFill>
                  <a:schemeClr val="bg1"/>
                </a:solidFill>
              </a:rPr>
              <a:t> and </a:t>
            </a:r>
            <a:r>
              <a:rPr lang="en-US" sz="2400" b="1" dirty="0">
                <a:solidFill>
                  <a:schemeClr val="bg1"/>
                </a:solidFill>
              </a:rPr>
              <a:t>insurance costs</a:t>
            </a:r>
            <a:r>
              <a:rPr lang="en-US" sz="2400" dirty="0">
                <a:solidFill>
                  <a:schemeClr val="bg1"/>
                </a:solidFill>
              </a:rPr>
              <a:t>. This section analyzes the difference in </a:t>
            </a:r>
            <a:r>
              <a:rPr lang="en-US" sz="2400" b="1" dirty="0">
                <a:solidFill>
                  <a:schemeClr val="bg1"/>
                </a:solidFill>
              </a:rPr>
              <a:t>average medical charges</a:t>
            </a:r>
            <a:r>
              <a:rPr lang="en-US" sz="2400" dirty="0">
                <a:solidFill>
                  <a:schemeClr val="bg1"/>
                </a:solidFill>
              </a:rPr>
              <a:t> between smokers and non-smokers to highlight the financial impact of smoking-related health issues.</a:t>
            </a:r>
          </a:p>
          <a:p>
            <a:pPr marL="342900" indent="-342900">
              <a:buFont typeface="Wingdings" panose="05000000000000000000" pitchFamily="2" charset="2"/>
              <a:buChar char="Ø"/>
            </a:pPr>
            <a:r>
              <a:rPr lang="en-US" sz="2400" b="1" dirty="0">
                <a:solidFill>
                  <a:schemeClr val="bg1"/>
                </a:solidFill>
              </a:rPr>
              <a:t>Key Findings</a:t>
            </a:r>
          </a:p>
          <a:p>
            <a:pPr marL="342900" indent="-342900">
              <a:buFont typeface="Wingdings" panose="05000000000000000000" pitchFamily="2" charset="2"/>
              <a:buChar char="Ø"/>
            </a:pPr>
            <a:r>
              <a:rPr lang="en-US" sz="2400" b="1" dirty="0">
                <a:solidFill>
                  <a:schemeClr val="bg1"/>
                </a:solidFill>
              </a:rPr>
              <a:t>Smokers incur significantly higher medical charges</a:t>
            </a:r>
            <a:r>
              <a:rPr lang="en-US" sz="2400" dirty="0">
                <a:solidFill>
                  <a:schemeClr val="bg1"/>
                </a:solidFill>
              </a:rPr>
              <a:t> (32,050.23) compared to non-smokers (8,434.27).</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average medical charge for all individuals</a:t>
            </a:r>
            <a:r>
              <a:rPr lang="en-US" sz="2400" dirty="0">
                <a:solidFill>
                  <a:schemeClr val="bg1"/>
                </a:solidFill>
              </a:rPr>
              <a:t> is 13,270.42.</a:t>
            </a:r>
          </a:p>
          <a:p>
            <a:pPr marL="342900" indent="-342900">
              <a:buFont typeface="Wingdings" panose="05000000000000000000" pitchFamily="2" charset="2"/>
              <a:buChar char="Ø"/>
            </a:pPr>
            <a:r>
              <a:rPr lang="en-US" sz="2400" dirty="0">
                <a:solidFill>
                  <a:schemeClr val="bg1"/>
                </a:solidFill>
              </a:rPr>
              <a:t>The stark difference in costs emphasizes the </a:t>
            </a:r>
            <a:r>
              <a:rPr lang="en-US" sz="2400" b="1" dirty="0">
                <a:solidFill>
                  <a:schemeClr val="bg1"/>
                </a:solidFill>
              </a:rPr>
              <a:t>increased healthcare expenses associated with smoking-related health risks</a:t>
            </a:r>
            <a:r>
              <a:rPr lang="en-US" sz="2400" dirty="0">
                <a:solidFill>
                  <a:schemeClr val="bg1"/>
                </a:solidFill>
              </a:rPr>
              <a:t>.</a:t>
            </a:r>
          </a:p>
          <a:p>
            <a:pPr marL="342900" indent="-342900">
              <a:buFont typeface="Wingdings" panose="05000000000000000000" pitchFamily="2" charset="2"/>
              <a:buChar char="Ø"/>
            </a:pPr>
            <a:r>
              <a:rPr lang="en-US" sz="2400" b="1" dirty="0">
                <a:solidFill>
                  <a:schemeClr val="bg1"/>
                </a:solidFill>
              </a:rPr>
              <a:t>Visual Representation</a:t>
            </a:r>
          </a:p>
          <a:p>
            <a:pPr marL="342900" indent="-342900">
              <a:buFont typeface="Wingdings" panose="05000000000000000000" pitchFamily="2" charset="2"/>
              <a:buChar char="Ø"/>
            </a:pPr>
            <a:r>
              <a:rPr lang="en-US" sz="2400" dirty="0">
                <a:solidFill>
                  <a:schemeClr val="bg1"/>
                </a:solidFill>
              </a:rPr>
              <a:t>A </a:t>
            </a:r>
            <a:r>
              <a:rPr lang="en-US" sz="2400" b="1" dirty="0">
                <a:solidFill>
                  <a:schemeClr val="bg1"/>
                </a:solidFill>
              </a:rPr>
              <a:t>bar chart</a:t>
            </a:r>
            <a:r>
              <a:rPr lang="en-US" sz="2400" dirty="0">
                <a:solidFill>
                  <a:schemeClr val="bg1"/>
                </a:solidFill>
              </a:rPr>
              <a:t> will be used to illustrate the cost disparity between </a:t>
            </a:r>
            <a:r>
              <a:rPr lang="en-US" sz="2400" b="1" dirty="0">
                <a:solidFill>
                  <a:schemeClr val="bg1"/>
                </a:solidFill>
              </a:rPr>
              <a:t>smokers and non-smokers</a:t>
            </a:r>
            <a:r>
              <a:rPr lang="en-US" sz="2400" dirty="0">
                <a:solidFill>
                  <a:schemeClr val="bg1"/>
                </a:solidFill>
              </a:rPr>
              <a:t>, making it easier to interpret the financial impact of smoking on medical expenses.</a:t>
            </a:r>
          </a:p>
          <a:p>
            <a:pPr marL="342900" indent="-342900" algn="just">
              <a:lnSpc>
                <a:spcPts val="2940"/>
              </a:lnSpc>
              <a:spcBef>
                <a:spcPct val="0"/>
              </a:spcBef>
              <a:buFont typeface="Wingdings" panose="05000000000000000000" pitchFamily="2" charset="2"/>
              <a:buChar char="Ø"/>
            </a:pPr>
            <a:endParaRPr lang="en-US" sz="2100" dirty="0">
              <a:solidFill>
                <a:schemeClr val="bg1"/>
              </a:solidFill>
              <a:latin typeface="Poppins"/>
              <a:ea typeface="Poppins"/>
              <a:cs typeface="Poppins"/>
              <a:sym typeface="Poppins"/>
            </a:endParaRPr>
          </a:p>
        </p:txBody>
      </p:sp>
      <p:sp>
        <p:nvSpPr>
          <p:cNvPr id="11" name="AutoShape 11"/>
          <p:cNvSpPr/>
          <p:nvPr/>
        </p:nvSpPr>
        <p:spPr>
          <a:xfrm>
            <a:off x="-1323699" y="9239250"/>
            <a:ext cx="15717833" cy="19050"/>
          </a:xfrm>
          <a:prstGeom prst="line">
            <a:avLst/>
          </a:prstGeom>
          <a:ln w="28575" cap="flat">
            <a:solidFill>
              <a:srgbClr val="64DBFF"/>
            </a:solidFill>
            <a:prstDash val="solid"/>
            <a:headEnd type="none" w="sm" len="sm"/>
            <a:tailEnd type="none" w="sm" len="sm"/>
          </a:ln>
        </p:spPr>
      </p:sp>
      <p:grpSp>
        <p:nvGrpSpPr>
          <p:cNvPr id="12" name="Group 12"/>
          <p:cNvGrpSpPr/>
          <p:nvPr/>
        </p:nvGrpSpPr>
        <p:grpSpPr>
          <a:xfrm>
            <a:off x="14251134" y="9096249"/>
            <a:ext cx="286001" cy="28600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4DB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5201900" y="-2854591"/>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5">
              <a:alphaModFix amt="58000"/>
              <a:extLst>
                <a:ext uri="{96DAC541-7B7A-43D3-8B79-37D633B846F1}">
                  <asvg:svgBlip xmlns:asvg="http://schemas.microsoft.com/office/drawing/2016/SVG/main" r:embed="rId6"/>
                </a:ext>
              </a:extLst>
            </a:blip>
            <a:stretch>
              <a:fillRect/>
            </a:stretch>
          </a:blipFill>
        </p:spPr>
      </p:sp>
      <p:graphicFrame>
        <p:nvGraphicFramePr>
          <p:cNvPr id="17" name="Chart 16">
            <a:extLst>
              <a:ext uri="{FF2B5EF4-FFF2-40B4-BE49-F238E27FC236}">
                <a16:creationId xmlns:a16="http://schemas.microsoft.com/office/drawing/2014/main" id="{472D9DCC-9178-0696-1A91-8A16B1FD07EE}"/>
              </a:ext>
            </a:extLst>
          </p:cNvPr>
          <p:cNvGraphicFramePr>
            <a:graphicFrameLocks/>
          </p:cNvGraphicFramePr>
          <p:nvPr>
            <p:extLst>
              <p:ext uri="{D42A27DB-BD31-4B8C-83A1-F6EECF244321}">
                <p14:modId xmlns:p14="http://schemas.microsoft.com/office/powerpoint/2010/main" val="630965857"/>
              </p:ext>
            </p:extLst>
          </p:nvPr>
        </p:nvGraphicFramePr>
        <p:xfrm>
          <a:off x="11125200" y="2827997"/>
          <a:ext cx="7010400" cy="5239552"/>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txBody>
            <a:bodyPr/>
            <a:lstStyle/>
            <a:p>
              <a:endParaRPr lang="en-IN" dirty="0"/>
            </a:p>
          </p:txBody>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436575" y="691565"/>
            <a:ext cx="3402138" cy="483870"/>
          </a:xfrm>
          <a:prstGeom prst="rect">
            <a:avLst/>
          </a:prstGeom>
        </p:spPr>
        <p:txBody>
          <a:bodyPr lIns="0" tIns="0" rIns="0" bIns="0" rtlCol="0" anchor="t">
            <a:spAutoFit/>
          </a:bodyPr>
          <a:lstStyle/>
          <a:p>
            <a:pPr algn="l">
              <a:lnSpc>
                <a:spcPts val="3779"/>
              </a:lnSpc>
            </a:pPr>
            <a:r>
              <a:rPr lang="en-US" sz="2699" b="1">
                <a:solidFill>
                  <a:srgbClr val="FFFFFF"/>
                </a:solidFill>
                <a:latin typeface="Poppins Ultra-Bold"/>
                <a:ea typeface="Poppins Ultra-Bold"/>
                <a:cs typeface="Poppins Ultra-Bold"/>
                <a:sym typeface="Poppins Ultra-Bold"/>
              </a:rPr>
              <a:t>Thynk Unlimited</a:t>
            </a:r>
          </a:p>
        </p:txBody>
      </p:sp>
      <p:sp>
        <p:nvSpPr>
          <p:cNvPr id="9" name="TextBox 9"/>
          <p:cNvSpPr txBox="1"/>
          <p:nvPr/>
        </p:nvSpPr>
        <p:spPr>
          <a:xfrm>
            <a:off x="6629400" y="876300"/>
            <a:ext cx="11430000" cy="897682"/>
          </a:xfrm>
          <a:prstGeom prst="rect">
            <a:avLst/>
          </a:prstGeom>
        </p:spPr>
        <p:txBody>
          <a:bodyPr wrap="square" lIns="0" tIns="0" rIns="0" bIns="0" rtlCol="0" anchor="t">
            <a:spAutoFit/>
          </a:bodyPr>
          <a:lstStyle/>
          <a:p>
            <a:pPr algn="l">
              <a:lnSpc>
                <a:spcPts val="6975"/>
              </a:lnSpc>
            </a:pPr>
            <a:r>
              <a:rPr lang="en-IN" sz="6000" dirty="0">
                <a:solidFill>
                  <a:schemeClr val="bg1"/>
                </a:solidFill>
              </a:rPr>
              <a:t>Dependents Analysis</a:t>
            </a:r>
            <a:endParaRPr lang="en-US" sz="6000" b="1" dirty="0">
              <a:solidFill>
                <a:schemeClr val="bg1"/>
              </a:solidFill>
              <a:latin typeface="Poppins Bold"/>
              <a:ea typeface="Poppins Bold"/>
              <a:cs typeface="Poppins Bold"/>
              <a:sym typeface="Poppins Bold"/>
            </a:endParaRPr>
          </a:p>
        </p:txBody>
      </p:sp>
      <p:sp>
        <p:nvSpPr>
          <p:cNvPr id="10" name="TextBox 10"/>
          <p:cNvSpPr txBox="1"/>
          <p:nvPr/>
        </p:nvSpPr>
        <p:spPr>
          <a:xfrm>
            <a:off x="8579477" y="5636454"/>
            <a:ext cx="7278421" cy="363946"/>
          </a:xfrm>
          <a:prstGeom prst="rect">
            <a:avLst/>
          </a:prstGeom>
        </p:spPr>
        <p:txBody>
          <a:bodyPr lIns="0" tIns="0" rIns="0" bIns="0" rtlCol="0" anchor="t">
            <a:spAutoFit/>
          </a:bodyPr>
          <a:lstStyle/>
          <a:p>
            <a:pPr algn="just">
              <a:lnSpc>
                <a:spcPts val="2940"/>
              </a:lnSpc>
              <a:spcBef>
                <a:spcPct val="0"/>
              </a:spcBef>
            </a:pPr>
            <a:r>
              <a:rPr lang="en-US" sz="2400" dirty="0"/>
              <a:t>I</a:t>
            </a:r>
            <a:endParaRPr lang="en-US" sz="2100" dirty="0">
              <a:solidFill>
                <a:srgbClr val="FFFFFF"/>
              </a:solidFill>
              <a:latin typeface="Poppins"/>
              <a:ea typeface="Poppins"/>
              <a:cs typeface="Poppins"/>
              <a:sym typeface="Poppins"/>
            </a:endParaRPr>
          </a:p>
        </p:txBody>
      </p:sp>
      <p:sp>
        <p:nvSpPr>
          <p:cNvPr id="12" name="Freeform 12"/>
          <p:cNvSpPr/>
          <p:nvPr/>
        </p:nvSpPr>
        <p:spPr>
          <a:xfrm>
            <a:off x="8029515" y="-1031595"/>
            <a:ext cx="12370599" cy="1799360"/>
          </a:xfrm>
          <a:custGeom>
            <a:avLst/>
            <a:gdLst/>
            <a:ahLst/>
            <a:cxnLst/>
            <a:rect l="l" t="t" r="r" b="b"/>
            <a:pathLst>
              <a:path w="12370599" h="1799360">
                <a:moveTo>
                  <a:pt x="0" y="0"/>
                </a:moveTo>
                <a:lnTo>
                  <a:pt x="12370599" y="0"/>
                </a:lnTo>
                <a:lnTo>
                  <a:pt x="12370599" y="1799360"/>
                </a:lnTo>
                <a:lnTo>
                  <a:pt x="0" y="17993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AutoShape 13"/>
          <p:cNvSpPr/>
          <p:nvPr/>
        </p:nvSpPr>
        <p:spPr>
          <a:xfrm>
            <a:off x="-1323699" y="9239250"/>
            <a:ext cx="15717833" cy="19050"/>
          </a:xfrm>
          <a:prstGeom prst="line">
            <a:avLst/>
          </a:prstGeom>
          <a:ln w="28575" cap="flat">
            <a:solidFill>
              <a:srgbClr val="64DBFF"/>
            </a:solidFill>
            <a:prstDash val="solid"/>
            <a:headEnd type="none" w="sm" len="sm"/>
            <a:tailEnd type="none" w="sm" len="sm"/>
          </a:ln>
        </p:spPr>
      </p:sp>
      <p:grpSp>
        <p:nvGrpSpPr>
          <p:cNvPr id="14" name="Group 14"/>
          <p:cNvGrpSpPr/>
          <p:nvPr/>
        </p:nvGrpSpPr>
        <p:grpSpPr>
          <a:xfrm>
            <a:off x="14251134" y="9096249"/>
            <a:ext cx="286001" cy="286001"/>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4DBFF"/>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8" name="TextBox 17">
            <a:extLst>
              <a:ext uri="{FF2B5EF4-FFF2-40B4-BE49-F238E27FC236}">
                <a16:creationId xmlns:a16="http://schemas.microsoft.com/office/drawing/2014/main" id="{2F4FC981-ED85-4191-A0C3-AE74B64FEBF1}"/>
              </a:ext>
            </a:extLst>
          </p:cNvPr>
          <p:cNvSpPr txBox="1"/>
          <p:nvPr/>
        </p:nvSpPr>
        <p:spPr>
          <a:xfrm>
            <a:off x="7772186" y="2667625"/>
            <a:ext cx="10621445" cy="5262979"/>
          </a:xfrm>
          <a:prstGeom prst="rect">
            <a:avLst/>
          </a:prstGeom>
          <a:noFill/>
        </p:spPr>
        <p:txBody>
          <a:bodyPr wrap="square">
            <a:spAutoFit/>
          </a:bodyPr>
          <a:lstStyle/>
          <a:p>
            <a:pPr marL="342900" indent="-342900">
              <a:buFont typeface="Wingdings" panose="05000000000000000000" pitchFamily="2" charset="2"/>
              <a:buChar char="Ø"/>
            </a:pPr>
            <a:r>
              <a:rPr lang="en-US" sz="2400" b="1" dirty="0">
                <a:solidFill>
                  <a:schemeClr val="bg1"/>
                </a:solidFill>
              </a:rPr>
              <a:t>Impact of Dependents on Medical Costs</a:t>
            </a:r>
          </a:p>
          <a:p>
            <a:pPr marL="342900" indent="-342900">
              <a:buFont typeface="Wingdings" panose="05000000000000000000" pitchFamily="2" charset="2"/>
              <a:buChar char="Ø"/>
            </a:pPr>
            <a:r>
              <a:rPr lang="en-US" sz="2400" dirty="0">
                <a:solidFill>
                  <a:schemeClr val="bg1"/>
                </a:solidFill>
              </a:rPr>
              <a:t>To determine whether the number of dependents influences </a:t>
            </a:r>
            <a:r>
              <a:rPr lang="en-US" sz="2400" b="1" dirty="0">
                <a:solidFill>
                  <a:schemeClr val="bg1"/>
                </a:solidFill>
              </a:rPr>
              <a:t>medical expenses</a:t>
            </a:r>
            <a:r>
              <a:rPr lang="en-US" sz="2400" dirty="0">
                <a:solidFill>
                  <a:schemeClr val="bg1"/>
                </a:solidFill>
              </a:rPr>
              <a:t>, we analyzed the relationship between </a:t>
            </a:r>
            <a:r>
              <a:rPr lang="en-US" sz="2400" b="1" dirty="0">
                <a:solidFill>
                  <a:schemeClr val="bg1"/>
                </a:solidFill>
              </a:rPr>
              <a:t>dependents and average medical charges</a:t>
            </a:r>
            <a:r>
              <a:rPr lang="en-US" sz="2400" dirty="0">
                <a:solidFill>
                  <a:schemeClr val="bg1"/>
                </a:solidFill>
              </a:rPr>
              <a:t>. While an increase in dependents is expected to correlate with higher medical costs, further analysis using </a:t>
            </a:r>
            <a:r>
              <a:rPr lang="en-US" sz="2400" b="1" dirty="0">
                <a:solidFill>
                  <a:schemeClr val="bg1"/>
                </a:solidFill>
              </a:rPr>
              <a:t>correlation measures and scatter plots</a:t>
            </a:r>
            <a:r>
              <a:rPr lang="en-US" sz="2400" dirty="0">
                <a:solidFill>
                  <a:schemeClr val="bg1"/>
                </a:solidFill>
              </a:rPr>
              <a:t> helped verify the strength of this relationship.</a:t>
            </a:r>
          </a:p>
          <a:p>
            <a:pPr marL="342900" indent="-342900">
              <a:buFont typeface="Wingdings" panose="05000000000000000000" pitchFamily="2" charset="2"/>
              <a:buChar char="Ø"/>
            </a:pPr>
            <a:r>
              <a:rPr lang="en-US" sz="2400" b="1" dirty="0">
                <a:solidFill>
                  <a:schemeClr val="bg1"/>
                </a:solidFill>
              </a:rPr>
              <a:t>Key Findings</a:t>
            </a:r>
          </a:p>
          <a:p>
            <a:pPr marL="342900" indent="-342900">
              <a:buFont typeface="Wingdings" panose="05000000000000000000" pitchFamily="2" charset="2"/>
              <a:buChar char="Ø"/>
            </a:pPr>
            <a:r>
              <a:rPr lang="en-US" sz="2400" dirty="0">
                <a:solidFill>
                  <a:schemeClr val="bg1"/>
                </a:solidFill>
              </a:rPr>
              <a:t>Individuals with </a:t>
            </a:r>
            <a:r>
              <a:rPr lang="en-US" sz="2400" b="1" dirty="0">
                <a:solidFill>
                  <a:schemeClr val="bg1"/>
                </a:solidFill>
              </a:rPr>
              <a:t>three dependents</a:t>
            </a:r>
            <a:r>
              <a:rPr lang="en-US" sz="2400" dirty="0">
                <a:solidFill>
                  <a:schemeClr val="bg1"/>
                </a:solidFill>
              </a:rPr>
              <a:t> have the highest average medical charges (</a:t>
            </a:r>
            <a:r>
              <a:rPr lang="en-US" sz="2400" b="1" dirty="0">
                <a:solidFill>
                  <a:schemeClr val="bg1"/>
                </a:solidFill>
              </a:rPr>
              <a:t>15,355.32</a:t>
            </a:r>
            <a:r>
              <a:rPr lang="en-US" sz="2400" dirty="0">
                <a:solidFill>
                  <a:schemeClr val="bg1"/>
                </a:solidFill>
              </a:rPr>
              <a:t>), followed by those with </a:t>
            </a:r>
            <a:r>
              <a:rPr lang="en-US" sz="2400" b="1" dirty="0">
                <a:solidFill>
                  <a:schemeClr val="bg1"/>
                </a:solidFill>
              </a:rPr>
              <a:t>two dependents (15,073.56)</a:t>
            </a:r>
            <a:r>
              <a:rPr lang="en-US" sz="2400" dirty="0">
                <a:solidFill>
                  <a:schemeClr val="bg1"/>
                </a:solidFill>
              </a:rPr>
              <a:t>.</a:t>
            </a:r>
          </a:p>
          <a:p>
            <a:pPr marL="342900" indent="-342900">
              <a:buFont typeface="Wingdings" panose="05000000000000000000" pitchFamily="2" charset="2"/>
              <a:buChar char="Ø"/>
            </a:pPr>
            <a:r>
              <a:rPr lang="en-US" sz="2400" dirty="0">
                <a:solidFill>
                  <a:schemeClr val="bg1"/>
                </a:solidFill>
              </a:rPr>
              <a:t>Individuals with </a:t>
            </a:r>
            <a:r>
              <a:rPr lang="en-US" sz="2400" b="1" dirty="0">
                <a:solidFill>
                  <a:schemeClr val="bg1"/>
                </a:solidFill>
              </a:rPr>
              <a:t>zero dependents</a:t>
            </a:r>
            <a:r>
              <a:rPr lang="en-US" sz="2400" dirty="0">
                <a:solidFill>
                  <a:schemeClr val="bg1"/>
                </a:solidFill>
              </a:rPr>
              <a:t> have an average medical charge of </a:t>
            </a:r>
            <a:r>
              <a:rPr lang="en-US" sz="2400" b="1" dirty="0">
                <a:solidFill>
                  <a:schemeClr val="bg1"/>
                </a:solidFill>
              </a:rPr>
              <a:t>12,365.98</a:t>
            </a:r>
            <a:r>
              <a:rPr lang="en-US" sz="2400" dirty="0">
                <a:solidFill>
                  <a:schemeClr val="bg1"/>
                </a:solidFill>
              </a:rPr>
              <a:t>, which is lower than those with dependents.</a:t>
            </a:r>
          </a:p>
          <a:p>
            <a:pPr marL="342900" indent="-342900">
              <a:buFont typeface="Wingdings" panose="05000000000000000000" pitchFamily="2" charset="2"/>
              <a:buChar char="Ø"/>
            </a:pPr>
            <a:r>
              <a:rPr lang="en-US" sz="2400" dirty="0">
                <a:solidFill>
                  <a:schemeClr val="bg1"/>
                </a:solidFill>
              </a:rPr>
              <a:t>Interestingly, individuals with </a:t>
            </a:r>
            <a:r>
              <a:rPr lang="en-US" sz="2400" b="1" dirty="0">
                <a:solidFill>
                  <a:schemeClr val="bg1"/>
                </a:solidFill>
              </a:rPr>
              <a:t>five dependents</a:t>
            </a:r>
            <a:r>
              <a:rPr lang="en-US" sz="2400" dirty="0">
                <a:solidFill>
                  <a:schemeClr val="bg1"/>
                </a:solidFill>
              </a:rPr>
              <a:t> have the lowest average medical charges (</a:t>
            </a:r>
            <a:r>
              <a:rPr lang="en-US" sz="2400" b="1" dirty="0">
                <a:solidFill>
                  <a:schemeClr val="bg1"/>
                </a:solidFill>
              </a:rPr>
              <a:t>8,786.04</a:t>
            </a:r>
            <a:r>
              <a:rPr lang="en-US" sz="2400" dirty="0">
                <a:solidFill>
                  <a:schemeClr val="bg1"/>
                </a:solidFill>
              </a:rPr>
              <a:t>), which deviates from the expected trend.</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overall average medical charge</a:t>
            </a:r>
            <a:r>
              <a:rPr lang="en-US" sz="2400" dirty="0">
                <a:solidFill>
                  <a:schemeClr val="bg1"/>
                </a:solidFill>
              </a:rPr>
              <a:t> across all categories is </a:t>
            </a:r>
            <a:r>
              <a:rPr lang="en-US" sz="2400" b="1" dirty="0">
                <a:solidFill>
                  <a:schemeClr val="bg1"/>
                </a:solidFill>
              </a:rPr>
              <a:t>13,270.42</a:t>
            </a:r>
            <a:r>
              <a:rPr lang="en-US" sz="2400" dirty="0">
                <a:solidFill>
                  <a:schemeClr val="bg1"/>
                </a:solidFill>
              </a:rPr>
              <a:t>.</a:t>
            </a:r>
          </a:p>
        </p:txBody>
      </p:sp>
      <p:graphicFrame>
        <p:nvGraphicFramePr>
          <p:cNvPr id="19" name="Chart 18">
            <a:extLst>
              <a:ext uri="{FF2B5EF4-FFF2-40B4-BE49-F238E27FC236}">
                <a16:creationId xmlns:a16="http://schemas.microsoft.com/office/drawing/2014/main" id="{96561EA8-0DC2-DABE-1A38-F33B4F73859F}"/>
              </a:ext>
            </a:extLst>
          </p:cNvPr>
          <p:cNvGraphicFramePr>
            <a:graphicFrameLocks/>
          </p:cNvGraphicFramePr>
          <p:nvPr>
            <p:extLst>
              <p:ext uri="{D42A27DB-BD31-4B8C-83A1-F6EECF244321}">
                <p14:modId xmlns:p14="http://schemas.microsoft.com/office/powerpoint/2010/main" val="2961447134"/>
              </p:ext>
            </p:extLst>
          </p:nvPr>
        </p:nvGraphicFramePr>
        <p:xfrm>
          <a:off x="152401" y="2324100"/>
          <a:ext cx="7514154" cy="589581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txBody>
            <a:bodyPr/>
            <a:lstStyle/>
            <a:p>
              <a:endParaRPr lang="en-IN" dirty="0"/>
            </a:p>
          </p:txBody>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987786" y="1714500"/>
            <a:ext cx="8795818" cy="957250"/>
          </a:xfrm>
          <a:prstGeom prst="rect">
            <a:avLst/>
          </a:prstGeom>
        </p:spPr>
        <p:txBody>
          <a:bodyPr lIns="0" tIns="0" rIns="0" bIns="0" rtlCol="0" anchor="t">
            <a:spAutoFit/>
          </a:bodyPr>
          <a:lstStyle/>
          <a:p>
            <a:pPr algn="l">
              <a:lnSpc>
                <a:spcPts val="7318"/>
              </a:lnSpc>
            </a:pPr>
            <a:r>
              <a:rPr lang="en-IN" sz="7200" dirty="0">
                <a:solidFill>
                  <a:schemeClr val="bg1"/>
                </a:solidFill>
              </a:rPr>
              <a:t>Geographical Insights</a:t>
            </a:r>
            <a:endParaRPr lang="en-US" sz="7037" b="1" dirty="0">
              <a:solidFill>
                <a:schemeClr val="bg1"/>
              </a:solidFill>
              <a:latin typeface="Poppins Bold"/>
              <a:ea typeface="Poppins Bold"/>
              <a:cs typeface="Poppins Bold"/>
              <a:sym typeface="Poppins Bold"/>
            </a:endParaRPr>
          </a:p>
        </p:txBody>
      </p:sp>
      <p:sp>
        <p:nvSpPr>
          <p:cNvPr id="11" name="TextBox 11"/>
          <p:cNvSpPr txBox="1"/>
          <p:nvPr/>
        </p:nvSpPr>
        <p:spPr>
          <a:xfrm>
            <a:off x="278323" y="2671750"/>
            <a:ext cx="10389677" cy="6274410"/>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Regional Variation in Medical Costs and BMI</a:t>
            </a:r>
          </a:p>
          <a:p>
            <a:pPr marL="342900" indent="-342900">
              <a:buFont typeface="Wingdings" panose="05000000000000000000" pitchFamily="2" charset="2"/>
              <a:buChar char="Ø"/>
            </a:pPr>
            <a:r>
              <a:rPr lang="en-US" sz="2400" dirty="0">
                <a:solidFill>
                  <a:schemeClr val="bg1"/>
                </a:solidFill>
              </a:rPr>
              <a:t>The dataset provides insights into medical charges and BMI across four U.S. regions: </a:t>
            </a:r>
            <a:r>
              <a:rPr lang="en-US" sz="2400" b="1" dirty="0">
                <a:solidFill>
                  <a:schemeClr val="bg1"/>
                </a:solidFill>
              </a:rPr>
              <a:t>Northeast, Southeast, Southwest, and Northwest</a:t>
            </a:r>
            <a:r>
              <a:rPr lang="en-US" sz="2400" dirty="0">
                <a:solidFill>
                  <a:schemeClr val="bg1"/>
                </a:solidFill>
              </a:rPr>
              <a:t>. The goal of this analysis is to determine whether </a:t>
            </a:r>
            <a:r>
              <a:rPr lang="en-US" sz="2400" b="1" dirty="0">
                <a:solidFill>
                  <a:schemeClr val="bg1"/>
                </a:solidFill>
              </a:rPr>
              <a:t>location influences healthcare costs</a:t>
            </a:r>
            <a:r>
              <a:rPr lang="en-US" sz="2400" dirty="0">
                <a:solidFill>
                  <a:schemeClr val="bg1"/>
                </a:solidFill>
              </a:rPr>
              <a:t>—potentially due to differences in </a:t>
            </a:r>
            <a:r>
              <a:rPr lang="en-US" sz="2400" b="1" dirty="0">
                <a:solidFill>
                  <a:schemeClr val="bg1"/>
                </a:solidFill>
              </a:rPr>
              <a:t>lifestyle, access to healthcare, or regional policies</a:t>
            </a:r>
            <a:r>
              <a:rPr lang="en-US" sz="2400" dirty="0">
                <a:solidFill>
                  <a:schemeClr val="bg1"/>
                </a:solidFill>
              </a:rPr>
              <a:t>.</a:t>
            </a:r>
          </a:p>
          <a:p>
            <a:pPr marL="342900" indent="-342900">
              <a:buFont typeface="Wingdings" panose="05000000000000000000" pitchFamily="2" charset="2"/>
              <a:buChar char="Ø"/>
            </a:pPr>
            <a:r>
              <a:rPr lang="en-US" sz="2400" b="1" dirty="0">
                <a:solidFill>
                  <a:schemeClr val="bg1"/>
                </a:solidFill>
              </a:rPr>
              <a:t>Key Findings</a:t>
            </a:r>
          </a:p>
          <a:p>
            <a:pPr marL="342900" indent="-342900">
              <a:buFont typeface="Wingdings" panose="05000000000000000000" pitchFamily="2" charset="2"/>
              <a:buChar char="Ø"/>
            </a:pPr>
            <a:r>
              <a:rPr lang="en-US" sz="2400" b="1" dirty="0">
                <a:solidFill>
                  <a:schemeClr val="bg1"/>
                </a:solidFill>
              </a:rPr>
              <a:t>Southeast</a:t>
            </a:r>
            <a:r>
              <a:rPr lang="en-US" sz="2400" dirty="0">
                <a:solidFill>
                  <a:schemeClr val="bg1"/>
                </a:solidFill>
              </a:rPr>
              <a:t> has the </a:t>
            </a:r>
            <a:r>
              <a:rPr lang="en-US" sz="2400" b="1" dirty="0">
                <a:solidFill>
                  <a:schemeClr val="bg1"/>
                </a:solidFill>
              </a:rPr>
              <a:t>highest</a:t>
            </a:r>
            <a:r>
              <a:rPr lang="en-US" sz="2400" dirty="0">
                <a:solidFill>
                  <a:schemeClr val="bg1"/>
                </a:solidFill>
              </a:rPr>
              <a:t> average BMI (</a:t>
            </a:r>
            <a:r>
              <a:rPr lang="en-US" sz="2400" b="1" dirty="0">
                <a:solidFill>
                  <a:schemeClr val="bg1"/>
                </a:solidFill>
              </a:rPr>
              <a:t>33.36</a:t>
            </a:r>
            <a:r>
              <a:rPr lang="en-US" sz="2400" dirty="0">
                <a:solidFill>
                  <a:schemeClr val="bg1"/>
                </a:solidFill>
              </a:rPr>
              <a:t>) and the </a:t>
            </a:r>
            <a:r>
              <a:rPr lang="en-US" sz="2400" b="1" dirty="0">
                <a:solidFill>
                  <a:schemeClr val="bg1"/>
                </a:solidFill>
              </a:rPr>
              <a:t>highest</a:t>
            </a:r>
            <a:r>
              <a:rPr lang="en-US" sz="2400" dirty="0">
                <a:solidFill>
                  <a:schemeClr val="bg1"/>
                </a:solidFill>
              </a:rPr>
              <a:t> medical costs (</a:t>
            </a:r>
            <a:r>
              <a:rPr lang="en-US" sz="2400" b="1" dirty="0">
                <a:solidFill>
                  <a:schemeClr val="bg1"/>
                </a:solidFill>
              </a:rPr>
              <a:t>14,735.41</a:t>
            </a:r>
            <a:r>
              <a:rPr lang="en-US" sz="2400" dirty="0">
                <a:solidFill>
                  <a:schemeClr val="bg1"/>
                </a:solidFill>
              </a:rPr>
              <a:t>), indicating a possible correlation between higher BMI and increased medical expenses.</a:t>
            </a:r>
          </a:p>
          <a:p>
            <a:pPr marL="342900" indent="-342900">
              <a:buFont typeface="Wingdings" panose="05000000000000000000" pitchFamily="2" charset="2"/>
              <a:buChar char="Ø"/>
            </a:pPr>
            <a:r>
              <a:rPr lang="en-US" sz="2400" b="1" dirty="0">
                <a:solidFill>
                  <a:schemeClr val="bg1"/>
                </a:solidFill>
              </a:rPr>
              <a:t>Northeast</a:t>
            </a:r>
            <a:r>
              <a:rPr lang="en-US" sz="2400" dirty="0">
                <a:solidFill>
                  <a:schemeClr val="bg1"/>
                </a:solidFill>
              </a:rPr>
              <a:t> has relatively </a:t>
            </a:r>
            <a:r>
              <a:rPr lang="en-US" sz="2400" b="1" dirty="0">
                <a:solidFill>
                  <a:schemeClr val="bg1"/>
                </a:solidFill>
              </a:rPr>
              <a:t>lower BMI (29.17)</a:t>
            </a:r>
            <a:r>
              <a:rPr lang="en-US" sz="2400" dirty="0">
                <a:solidFill>
                  <a:schemeClr val="bg1"/>
                </a:solidFill>
              </a:rPr>
              <a:t> but </a:t>
            </a:r>
            <a:r>
              <a:rPr lang="en-US" sz="2400" b="1" dirty="0">
                <a:solidFill>
                  <a:schemeClr val="bg1"/>
                </a:solidFill>
              </a:rPr>
              <a:t>higher medical charges (13,406.38)</a:t>
            </a:r>
            <a:r>
              <a:rPr lang="en-US" sz="2400" dirty="0">
                <a:solidFill>
                  <a:schemeClr val="bg1"/>
                </a:solidFill>
              </a:rPr>
              <a:t> than the Northwest and Southwest.</a:t>
            </a:r>
          </a:p>
          <a:p>
            <a:pPr marL="342900" indent="-342900">
              <a:buFont typeface="Wingdings" panose="05000000000000000000" pitchFamily="2" charset="2"/>
              <a:buChar char="Ø"/>
            </a:pPr>
            <a:r>
              <a:rPr lang="en-US" sz="2400" b="1" dirty="0">
                <a:solidFill>
                  <a:schemeClr val="bg1"/>
                </a:solidFill>
              </a:rPr>
              <a:t>Northwest and Southwest</a:t>
            </a:r>
            <a:r>
              <a:rPr lang="en-US" sz="2400" dirty="0">
                <a:solidFill>
                  <a:schemeClr val="bg1"/>
                </a:solidFill>
              </a:rPr>
              <a:t> have the </a:t>
            </a:r>
            <a:r>
              <a:rPr lang="en-US" sz="2400" b="1" dirty="0">
                <a:solidFill>
                  <a:schemeClr val="bg1"/>
                </a:solidFill>
              </a:rPr>
              <a:t>lowest medical costs</a:t>
            </a:r>
            <a:r>
              <a:rPr lang="en-US" sz="2400" dirty="0">
                <a:solidFill>
                  <a:schemeClr val="bg1"/>
                </a:solidFill>
              </a:rPr>
              <a:t> at </a:t>
            </a:r>
            <a:r>
              <a:rPr lang="en-US" sz="2400" b="1" dirty="0">
                <a:solidFill>
                  <a:schemeClr val="bg1"/>
                </a:solidFill>
              </a:rPr>
              <a:t>12,417.58</a:t>
            </a:r>
            <a:r>
              <a:rPr lang="en-US" sz="2400" dirty="0">
                <a:solidFill>
                  <a:schemeClr val="bg1"/>
                </a:solidFill>
              </a:rPr>
              <a:t> and </a:t>
            </a:r>
            <a:r>
              <a:rPr lang="en-US" sz="2400" b="1" dirty="0">
                <a:solidFill>
                  <a:schemeClr val="bg1"/>
                </a:solidFill>
              </a:rPr>
              <a:t>12,346.94</a:t>
            </a:r>
            <a:r>
              <a:rPr lang="en-US" sz="2400" dirty="0">
                <a:solidFill>
                  <a:schemeClr val="bg1"/>
                </a:solidFill>
              </a:rPr>
              <a:t>, respectively.</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overall average BMI</a:t>
            </a:r>
            <a:r>
              <a:rPr lang="en-US" sz="2400" dirty="0">
                <a:solidFill>
                  <a:schemeClr val="bg1"/>
                </a:solidFill>
              </a:rPr>
              <a:t> is </a:t>
            </a:r>
            <a:r>
              <a:rPr lang="en-US" sz="2400" b="1" dirty="0">
                <a:solidFill>
                  <a:schemeClr val="bg1"/>
                </a:solidFill>
              </a:rPr>
              <a:t>30.66</a:t>
            </a:r>
            <a:r>
              <a:rPr lang="en-US" sz="2400" dirty="0">
                <a:solidFill>
                  <a:schemeClr val="bg1"/>
                </a:solidFill>
              </a:rPr>
              <a:t>, and the </a:t>
            </a:r>
            <a:r>
              <a:rPr lang="en-US" sz="2400" b="1" dirty="0">
                <a:solidFill>
                  <a:schemeClr val="bg1"/>
                </a:solidFill>
              </a:rPr>
              <a:t>overall average medical charge</a:t>
            </a:r>
            <a:r>
              <a:rPr lang="en-US" sz="2400" dirty="0">
                <a:solidFill>
                  <a:schemeClr val="bg1"/>
                </a:solidFill>
              </a:rPr>
              <a:t> is </a:t>
            </a:r>
            <a:r>
              <a:rPr lang="en-US" sz="2400" b="1" dirty="0">
                <a:solidFill>
                  <a:schemeClr val="bg1"/>
                </a:solidFill>
              </a:rPr>
              <a:t>13,270.42</a:t>
            </a:r>
            <a:r>
              <a:rPr lang="en-US" sz="2400" dirty="0">
                <a:solidFill>
                  <a:schemeClr val="bg1"/>
                </a:solidFill>
              </a:rPr>
              <a:t>.</a:t>
            </a:r>
          </a:p>
          <a:p>
            <a:pPr marL="342900" indent="-342900" algn="just">
              <a:lnSpc>
                <a:spcPts val="2940"/>
              </a:lnSpc>
              <a:spcBef>
                <a:spcPct val="0"/>
              </a:spcBef>
              <a:buFont typeface="Wingdings" panose="05000000000000000000" pitchFamily="2" charset="2"/>
              <a:buChar char="Ø"/>
            </a:pPr>
            <a:endParaRPr lang="en-US" sz="2400" dirty="0">
              <a:solidFill>
                <a:schemeClr val="bg1"/>
              </a:solidFill>
              <a:latin typeface="Poppins"/>
              <a:ea typeface="Poppins"/>
              <a:cs typeface="Poppins"/>
              <a:sym typeface="Poppins"/>
            </a:endParaRPr>
          </a:p>
        </p:txBody>
      </p:sp>
      <p:graphicFrame>
        <p:nvGraphicFramePr>
          <p:cNvPr id="12" name="Table 11">
            <a:extLst>
              <a:ext uri="{FF2B5EF4-FFF2-40B4-BE49-F238E27FC236}">
                <a16:creationId xmlns:a16="http://schemas.microsoft.com/office/drawing/2014/main" id="{07D9B539-AFAD-F046-8ED1-83562817C6F9}"/>
              </a:ext>
            </a:extLst>
          </p:cNvPr>
          <p:cNvGraphicFramePr>
            <a:graphicFrameLocks noGrp="1"/>
          </p:cNvGraphicFramePr>
          <p:nvPr>
            <p:extLst>
              <p:ext uri="{D42A27DB-BD31-4B8C-83A1-F6EECF244321}">
                <p14:modId xmlns:p14="http://schemas.microsoft.com/office/powerpoint/2010/main" val="4101749937"/>
              </p:ext>
            </p:extLst>
          </p:nvPr>
        </p:nvGraphicFramePr>
        <p:xfrm>
          <a:off x="10668000" y="179205"/>
          <a:ext cx="7341678" cy="2373495"/>
        </p:xfrm>
        <a:graphic>
          <a:graphicData uri="http://schemas.openxmlformats.org/drawingml/2006/table">
            <a:tbl>
              <a:tblPr/>
              <a:tblGrid>
                <a:gridCol w="2048840">
                  <a:extLst>
                    <a:ext uri="{9D8B030D-6E8A-4147-A177-3AD203B41FA5}">
                      <a16:colId xmlns:a16="http://schemas.microsoft.com/office/drawing/2014/main" val="4227813834"/>
                    </a:ext>
                  </a:extLst>
                </a:gridCol>
                <a:gridCol w="2371344">
                  <a:extLst>
                    <a:ext uri="{9D8B030D-6E8A-4147-A177-3AD203B41FA5}">
                      <a16:colId xmlns:a16="http://schemas.microsoft.com/office/drawing/2014/main" val="503720162"/>
                    </a:ext>
                  </a:extLst>
                </a:gridCol>
                <a:gridCol w="2921494">
                  <a:extLst>
                    <a:ext uri="{9D8B030D-6E8A-4147-A177-3AD203B41FA5}">
                      <a16:colId xmlns:a16="http://schemas.microsoft.com/office/drawing/2014/main" val="3898778736"/>
                    </a:ext>
                  </a:extLst>
                </a:gridCol>
              </a:tblGrid>
              <a:tr h="281940">
                <a:tc>
                  <a:txBody>
                    <a:bodyPr/>
                    <a:lstStyle/>
                    <a:p>
                      <a:pPr algn="l" fontAlgn="b"/>
                      <a:r>
                        <a:rPr lang="en-IN" sz="1800" b="1" i="0" u="none" strike="noStrike">
                          <a:solidFill>
                            <a:srgbClr val="FFFFFF"/>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70C0"/>
                    </a:solidFill>
                  </a:tcPr>
                </a:tc>
                <a:tc>
                  <a:txBody>
                    <a:bodyPr/>
                    <a:lstStyle/>
                    <a:p>
                      <a:pPr algn="ctr" fontAlgn="b"/>
                      <a:r>
                        <a:rPr lang="en-IN" sz="1800" b="1" i="0" u="none" strike="noStrike" dirty="0">
                          <a:solidFill>
                            <a:srgbClr val="FFFFFF"/>
                          </a:solidFill>
                          <a:effectLst/>
                          <a:latin typeface="Calibri" panose="020F0502020204030204" pitchFamily="34" charset="0"/>
                        </a:rPr>
                        <a:t>Average of </a:t>
                      </a:r>
                      <a:r>
                        <a:rPr lang="en-IN" sz="1800" b="1" i="0" u="none" strike="noStrike" dirty="0" err="1">
                          <a:solidFill>
                            <a:srgbClr val="FFFFFF"/>
                          </a:solidFill>
                          <a:effectLst/>
                          <a:latin typeface="Calibri" panose="020F0502020204030204" pitchFamily="34" charset="0"/>
                        </a:rPr>
                        <a:t>bmi</a:t>
                      </a:r>
                      <a:endParaRPr lang="en-IN" sz="1800" b="1" i="0" u="none" strike="noStrike" dirty="0">
                        <a:solidFill>
                          <a:srgbClr val="FFFFFF"/>
                        </a:solidFill>
                        <a:effectLst/>
                        <a:latin typeface="Calibri" panose="020F0502020204030204" pitchFamily="34" charset="0"/>
                      </a:endParaRP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70C0"/>
                    </a:solidFill>
                  </a:tcPr>
                </a:tc>
                <a:tc>
                  <a:txBody>
                    <a:bodyPr/>
                    <a:lstStyle/>
                    <a:p>
                      <a:pPr algn="ctr" fontAlgn="b"/>
                      <a:r>
                        <a:rPr lang="en-IN" sz="1800" b="1" i="0" u="none" strike="noStrike" dirty="0">
                          <a:solidFill>
                            <a:srgbClr val="FFFFFF"/>
                          </a:solidFill>
                          <a:effectLst/>
                          <a:latin typeface="Calibri" panose="020F0502020204030204" pitchFamily="34" charset="0"/>
                        </a:rPr>
                        <a:t>Average of charges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70C0"/>
                    </a:solidFill>
                  </a:tcPr>
                </a:tc>
                <a:extLst>
                  <a:ext uri="{0D108BD9-81ED-4DB2-BD59-A6C34878D82A}">
                    <a16:rowId xmlns:a16="http://schemas.microsoft.com/office/drawing/2014/main" val="994677155"/>
                  </a:ext>
                </a:extLst>
              </a:tr>
              <a:tr h="418311">
                <a:tc>
                  <a:txBody>
                    <a:bodyPr/>
                    <a:lstStyle/>
                    <a:p>
                      <a:pPr algn="l" fontAlgn="b"/>
                      <a:r>
                        <a:rPr lang="en-IN" sz="1800" b="0" i="0" u="none" strike="noStrike">
                          <a:solidFill>
                            <a:srgbClr val="FFFFFF"/>
                          </a:solidFill>
                          <a:effectLst/>
                          <a:latin typeface="Calibri" panose="020F0502020204030204" pitchFamily="34" charset="0"/>
                        </a:rPr>
                        <a:t>northeast</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70C0"/>
                    </a:solidFill>
                  </a:tcPr>
                </a:tc>
                <a:tc>
                  <a:txBody>
                    <a:bodyPr/>
                    <a:lstStyle/>
                    <a:p>
                      <a:pPr algn="r" fontAlgn="b"/>
                      <a:r>
                        <a:rPr lang="en-IN" sz="1800" b="0" i="0" u="none" strike="noStrike">
                          <a:solidFill>
                            <a:srgbClr val="FFFFFF"/>
                          </a:solidFill>
                          <a:effectLst/>
                          <a:latin typeface="Calibri" panose="020F0502020204030204" pitchFamily="34" charset="0"/>
                        </a:rPr>
                        <a:t>29.17350309</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70C0"/>
                    </a:solidFill>
                  </a:tcPr>
                </a:tc>
                <a:tc>
                  <a:txBody>
                    <a:bodyPr/>
                    <a:lstStyle/>
                    <a:p>
                      <a:pPr algn="r" fontAlgn="b"/>
                      <a:r>
                        <a:rPr lang="en-IN" sz="1800" b="0" i="0" u="none" strike="noStrike">
                          <a:solidFill>
                            <a:srgbClr val="FFFFFF"/>
                          </a:solidFill>
                          <a:effectLst/>
                          <a:latin typeface="Calibri" panose="020F0502020204030204" pitchFamily="34" charset="0"/>
                        </a:rPr>
                        <a:t>13406.38452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70C0"/>
                    </a:solidFill>
                  </a:tcPr>
                </a:tc>
                <a:extLst>
                  <a:ext uri="{0D108BD9-81ED-4DB2-BD59-A6C34878D82A}">
                    <a16:rowId xmlns:a16="http://schemas.microsoft.com/office/drawing/2014/main" val="3823862020"/>
                  </a:ext>
                </a:extLst>
              </a:tr>
              <a:tr h="418311">
                <a:tc>
                  <a:txBody>
                    <a:bodyPr/>
                    <a:lstStyle/>
                    <a:p>
                      <a:pPr algn="l" fontAlgn="b"/>
                      <a:r>
                        <a:rPr lang="en-IN" sz="1800" b="0" i="0" u="none" strike="noStrike" dirty="0">
                          <a:solidFill>
                            <a:srgbClr val="FFFFFF"/>
                          </a:solidFill>
                          <a:effectLst/>
                          <a:latin typeface="Calibri" panose="020F0502020204030204" pitchFamily="34" charset="0"/>
                        </a:rPr>
                        <a:t>northwest</a:t>
                      </a:r>
                    </a:p>
                  </a:txBody>
                  <a:tcPr marL="7620" marR="7620" marT="7620" marB="0" anchor="b">
                    <a:lnL>
                      <a:noFill/>
                    </a:lnL>
                    <a:lnR>
                      <a:noFill/>
                    </a:lnR>
                    <a:lnT>
                      <a:noFill/>
                    </a:lnT>
                    <a:lnB>
                      <a:noFill/>
                    </a:lnB>
                    <a:solidFill>
                      <a:srgbClr val="0070C0"/>
                    </a:solidFill>
                  </a:tcPr>
                </a:tc>
                <a:tc>
                  <a:txBody>
                    <a:bodyPr/>
                    <a:lstStyle/>
                    <a:p>
                      <a:pPr algn="r" fontAlgn="b"/>
                      <a:r>
                        <a:rPr lang="en-IN" sz="1800" b="0" i="0" u="none" strike="noStrike">
                          <a:solidFill>
                            <a:srgbClr val="FFFFFF"/>
                          </a:solidFill>
                          <a:effectLst/>
                          <a:latin typeface="Calibri" panose="020F0502020204030204" pitchFamily="34" charset="0"/>
                        </a:rPr>
                        <a:t>29.19978462</a:t>
                      </a:r>
                    </a:p>
                  </a:txBody>
                  <a:tcPr marL="7620" marR="7620" marT="7620" marB="0" anchor="b">
                    <a:lnL>
                      <a:noFill/>
                    </a:lnL>
                    <a:lnR>
                      <a:noFill/>
                    </a:lnR>
                    <a:lnT>
                      <a:noFill/>
                    </a:lnT>
                    <a:lnB>
                      <a:noFill/>
                    </a:lnB>
                    <a:solidFill>
                      <a:srgbClr val="0070C0"/>
                    </a:solidFill>
                  </a:tcPr>
                </a:tc>
                <a:tc>
                  <a:txBody>
                    <a:bodyPr/>
                    <a:lstStyle/>
                    <a:p>
                      <a:pPr algn="r" fontAlgn="b"/>
                      <a:r>
                        <a:rPr lang="en-IN" sz="1800" b="0" i="0" u="none" strike="noStrike">
                          <a:solidFill>
                            <a:srgbClr val="FFFFFF"/>
                          </a:solidFill>
                          <a:effectLst/>
                          <a:latin typeface="Calibri" panose="020F0502020204030204" pitchFamily="34" charset="0"/>
                        </a:rPr>
                        <a:t>12417.57537</a:t>
                      </a:r>
                    </a:p>
                  </a:txBody>
                  <a:tcPr marL="7620" marR="7620" marT="7620" marB="0" anchor="b">
                    <a:lnL>
                      <a:noFill/>
                    </a:lnL>
                    <a:lnR>
                      <a:noFill/>
                    </a:lnR>
                    <a:lnT>
                      <a:noFill/>
                    </a:lnT>
                    <a:lnB>
                      <a:noFill/>
                    </a:lnB>
                    <a:solidFill>
                      <a:srgbClr val="0070C0"/>
                    </a:solidFill>
                  </a:tcPr>
                </a:tc>
                <a:extLst>
                  <a:ext uri="{0D108BD9-81ED-4DB2-BD59-A6C34878D82A}">
                    <a16:rowId xmlns:a16="http://schemas.microsoft.com/office/drawing/2014/main" val="754386184"/>
                  </a:ext>
                </a:extLst>
              </a:tr>
              <a:tr h="418311">
                <a:tc>
                  <a:txBody>
                    <a:bodyPr/>
                    <a:lstStyle/>
                    <a:p>
                      <a:pPr algn="l" fontAlgn="b"/>
                      <a:r>
                        <a:rPr lang="en-IN" sz="1800" b="0" i="0" u="none" strike="noStrike">
                          <a:solidFill>
                            <a:srgbClr val="FFFFFF"/>
                          </a:solidFill>
                          <a:effectLst/>
                          <a:latin typeface="Calibri" panose="020F0502020204030204" pitchFamily="34" charset="0"/>
                        </a:rPr>
                        <a:t>southeast</a:t>
                      </a:r>
                    </a:p>
                  </a:txBody>
                  <a:tcPr marL="7620" marR="7620" marT="7620" marB="0" anchor="b">
                    <a:lnL>
                      <a:noFill/>
                    </a:lnL>
                    <a:lnR>
                      <a:noFill/>
                    </a:lnR>
                    <a:lnT>
                      <a:noFill/>
                    </a:lnT>
                    <a:lnB>
                      <a:noFill/>
                    </a:lnB>
                    <a:solidFill>
                      <a:srgbClr val="0070C0"/>
                    </a:solidFill>
                  </a:tcPr>
                </a:tc>
                <a:tc>
                  <a:txBody>
                    <a:bodyPr/>
                    <a:lstStyle/>
                    <a:p>
                      <a:pPr algn="r" fontAlgn="b"/>
                      <a:r>
                        <a:rPr lang="en-IN" sz="1800" b="0" i="0" u="none" strike="noStrike">
                          <a:solidFill>
                            <a:srgbClr val="FFFFFF"/>
                          </a:solidFill>
                          <a:effectLst/>
                          <a:latin typeface="Calibri" panose="020F0502020204030204" pitchFamily="34" charset="0"/>
                        </a:rPr>
                        <a:t>33.35598901</a:t>
                      </a:r>
                    </a:p>
                  </a:txBody>
                  <a:tcPr marL="7620" marR="7620" marT="7620" marB="0" anchor="b">
                    <a:lnL>
                      <a:noFill/>
                    </a:lnL>
                    <a:lnR>
                      <a:noFill/>
                    </a:lnR>
                    <a:lnT>
                      <a:noFill/>
                    </a:lnT>
                    <a:lnB>
                      <a:noFill/>
                    </a:lnB>
                    <a:solidFill>
                      <a:srgbClr val="0070C0"/>
                    </a:solidFill>
                  </a:tcPr>
                </a:tc>
                <a:tc>
                  <a:txBody>
                    <a:bodyPr/>
                    <a:lstStyle/>
                    <a:p>
                      <a:pPr algn="r" fontAlgn="b"/>
                      <a:r>
                        <a:rPr lang="en-IN" sz="1800" b="0" i="0" u="none" strike="noStrike">
                          <a:solidFill>
                            <a:srgbClr val="FFFFFF"/>
                          </a:solidFill>
                          <a:effectLst/>
                          <a:latin typeface="Calibri" panose="020F0502020204030204" pitchFamily="34" charset="0"/>
                        </a:rPr>
                        <a:t>14735.41144</a:t>
                      </a:r>
                    </a:p>
                  </a:txBody>
                  <a:tcPr marL="7620" marR="7620" marT="7620" marB="0" anchor="b">
                    <a:lnL>
                      <a:noFill/>
                    </a:lnL>
                    <a:lnR>
                      <a:noFill/>
                    </a:lnR>
                    <a:lnT>
                      <a:noFill/>
                    </a:lnT>
                    <a:lnB>
                      <a:noFill/>
                    </a:lnB>
                    <a:solidFill>
                      <a:srgbClr val="0070C0"/>
                    </a:solidFill>
                  </a:tcPr>
                </a:tc>
                <a:extLst>
                  <a:ext uri="{0D108BD9-81ED-4DB2-BD59-A6C34878D82A}">
                    <a16:rowId xmlns:a16="http://schemas.microsoft.com/office/drawing/2014/main" val="233608956"/>
                  </a:ext>
                </a:extLst>
              </a:tr>
              <a:tr h="418311">
                <a:tc>
                  <a:txBody>
                    <a:bodyPr/>
                    <a:lstStyle/>
                    <a:p>
                      <a:pPr algn="l" fontAlgn="b"/>
                      <a:r>
                        <a:rPr lang="en-IN" sz="1800" b="0" i="0" u="none" strike="noStrike">
                          <a:solidFill>
                            <a:srgbClr val="FFFFFF"/>
                          </a:solidFill>
                          <a:effectLst/>
                          <a:latin typeface="Calibri" panose="020F0502020204030204" pitchFamily="34" charset="0"/>
                        </a:rPr>
                        <a:t>southwest</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70C0"/>
                    </a:solidFill>
                  </a:tcPr>
                </a:tc>
                <a:tc>
                  <a:txBody>
                    <a:bodyPr/>
                    <a:lstStyle/>
                    <a:p>
                      <a:pPr algn="r" fontAlgn="b"/>
                      <a:r>
                        <a:rPr lang="en-IN" sz="1800" b="0" i="0" u="none" strike="noStrike">
                          <a:solidFill>
                            <a:srgbClr val="FFFFFF"/>
                          </a:solidFill>
                          <a:effectLst/>
                          <a:latin typeface="Calibri" panose="020F0502020204030204" pitchFamily="34" charset="0"/>
                        </a:rPr>
                        <a:t>30.59661538</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70C0"/>
                    </a:solidFill>
                  </a:tcPr>
                </a:tc>
                <a:tc>
                  <a:txBody>
                    <a:bodyPr/>
                    <a:lstStyle/>
                    <a:p>
                      <a:pPr algn="r" fontAlgn="b"/>
                      <a:r>
                        <a:rPr lang="en-IN" sz="1800" b="0" i="0" u="none" strike="noStrike">
                          <a:solidFill>
                            <a:srgbClr val="FFFFFF"/>
                          </a:solidFill>
                          <a:effectLst/>
                          <a:latin typeface="Calibri" panose="020F0502020204030204" pitchFamily="34" charset="0"/>
                        </a:rPr>
                        <a:t>12346.93738</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70C0"/>
                    </a:solidFill>
                  </a:tcPr>
                </a:tc>
                <a:extLst>
                  <a:ext uri="{0D108BD9-81ED-4DB2-BD59-A6C34878D82A}">
                    <a16:rowId xmlns:a16="http://schemas.microsoft.com/office/drawing/2014/main" val="3645327267"/>
                  </a:ext>
                </a:extLst>
              </a:tr>
              <a:tr h="418311">
                <a:tc>
                  <a:txBody>
                    <a:bodyPr/>
                    <a:lstStyle/>
                    <a:p>
                      <a:pPr algn="l" fontAlgn="b"/>
                      <a:r>
                        <a:rPr lang="en-IN" sz="1800" b="1" i="0" u="none" strike="noStrike">
                          <a:solidFill>
                            <a:srgbClr val="FFFFFF"/>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70C0"/>
                    </a:solidFill>
                  </a:tcPr>
                </a:tc>
                <a:tc>
                  <a:txBody>
                    <a:bodyPr/>
                    <a:lstStyle/>
                    <a:p>
                      <a:pPr algn="r" fontAlgn="b"/>
                      <a:r>
                        <a:rPr lang="en-IN" sz="1800" b="1" i="0" u="none" strike="noStrike">
                          <a:solidFill>
                            <a:srgbClr val="FFFFFF"/>
                          </a:solidFill>
                          <a:effectLst/>
                          <a:latin typeface="Calibri" panose="020F0502020204030204" pitchFamily="34" charset="0"/>
                        </a:rPr>
                        <a:t>30.66339686</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70C0"/>
                    </a:solidFill>
                  </a:tcPr>
                </a:tc>
                <a:tc>
                  <a:txBody>
                    <a:bodyPr/>
                    <a:lstStyle/>
                    <a:p>
                      <a:pPr algn="r" fontAlgn="b"/>
                      <a:r>
                        <a:rPr lang="en-IN" sz="1800" b="1" i="0" u="none" strike="noStrike" dirty="0">
                          <a:solidFill>
                            <a:srgbClr val="FFFFFF"/>
                          </a:solidFill>
                          <a:effectLst/>
                          <a:latin typeface="Calibri" panose="020F0502020204030204" pitchFamily="34" charset="0"/>
                        </a:rPr>
                        <a:t>13270.42227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70C0"/>
                    </a:solidFill>
                  </a:tcPr>
                </a:tc>
                <a:extLst>
                  <a:ext uri="{0D108BD9-81ED-4DB2-BD59-A6C34878D82A}">
                    <a16:rowId xmlns:a16="http://schemas.microsoft.com/office/drawing/2014/main" val="830624880"/>
                  </a:ext>
                </a:extLst>
              </a:tr>
            </a:tbl>
          </a:graphicData>
        </a:graphic>
      </p:graphicFrame>
      <p:graphicFrame>
        <p:nvGraphicFramePr>
          <p:cNvPr id="13" name="Chart 12">
            <a:extLst>
              <a:ext uri="{FF2B5EF4-FFF2-40B4-BE49-F238E27FC236}">
                <a16:creationId xmlns:a16="http://schemas.microsoft.com/office/drawing/2014/main" id="{F37A3FDB-F468-7235-169D-0B74456079F4}"/>
              </a:ext>
            </a:extLst>
          </p:cNvPr>
          <p:cNvGraphicFramePr>
            <a:graphicFrameLocks/>
          </p:cNvGraphicFramePr>
          <p:nvPr>
            <p:extLst>
              <p:ext uri="{D42A27DB-BD31-4B8C-83A1-F6EECF244321}">
                <p14:modId xmlns:p14="http://schemas.microsoft.com/office/powerpoint/2010/main" val="3987388564"/>
              </p:ext>
            </p:extLst>
          </p:nvPr>
        </p:nvGraphicFramePr>
        <p:xfrm>
          <a:off x="10668000" y="2698964"/>
          <a:ext cx="7341678" cy="73914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144661"/>
            <a:ext cx="18288000" cy="10431661"/>
            <a:chOff x="0" y="-38100"/>
            <a:chExt cx="4816593" cy="27474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1436575" y="691565"/>
            <a:ext cx="3402138" cy="483870"/>
          </a:xfrm>
          <a:prstGeom prst="rect">
            <a:avLst/>
          </a:prstGeom>
        </p:spPr>
        <p:txBody>
          <a:bodyPr lIns="0" tIns="0" rIns="0" bIns="0" rtlCol="0" anchor="t">
            <a:spAutoFit/>
          </a:bodyPr>
          <a:lstStyle/>
          <a:p>
            <a:pPr algn="l">
              <a:lnSpc>
                <a:spcPts val="3779"/>
              </a:lnSpc>
            </a:pPr>
            <a:r>
              <a:rPr lang="en-US" sz="2699" b="1">
                <a:solidFill>
                  <a:srgbClr val="FFFFFF"/>
                </a:solidFill>
                <a:latin typeface="Poppins Ultra-Bold"/>
                <a:ea typeface="Poppins Ultra-Bold"/>
                <a:cs typeface="Poppins Ultra-Bold"/>
                <a:sym typeface="Poppins Ultra-Bold"/>
              </a:rPr>
              <a:t>Thynk Unlimited</a:t>
            </a:r>
          </a:p>
        </p:txBody>
      </p:sp>
      <p:sp>
        <p:nvSpPr>
          <p:cNvPr id="10" name="TextBox 10"/>
          <p:cNvSpPr txBox="1"/>
          <p:nvPr/>
        </p:nvSpPr>
        <p:spPr>
          <a:xfrm>
            <a:off x="6051619" y="933500"/>
            <a:ext cx="12328049" cy="960648"/>
          </a:xfrm>
          <a:prstGeom prst="rect">
            <a:avLst/>
          </a:prstGeom>
        </p:spPr>
        <p:txBody>
          <a:bodyPr wrap="square" lIns="0" tIns="0" rIns="0" bIns="0" rtlCol="0" anchor="t">
            <a:spAutoFit/>
          </a:bodyPr>
          <a:lstStyle/>
          <a:p>
            <a:pPr algn="just">
              <a:lnSpc>
                <a:spcPts val="7318"/>
              </a:lnSpc>
            </a:pPr>
            <a:r>
              <a:rPr lang="en-IN" sz="7200" b="1" dirty="0">
                <a:solidFill>
                  <a:srgbClr val="FFFFFF"/>
                </a:solidFill>
                <a:latin typeface="Poppins Bold"/>
                <a:ea typeface="Poppins Bold"/>
                <a:cs typeface="Poppins Bold"/>
                <a:sym typeface="Poppins Bold"/>
              </a:rPr>
              <a:t>Cost Distribution Analysis</a:t>
            </a:r>
            <a:endParaRPr lang="en-US" sz="7037" b="1" dirty="0">
              <a:solidFill>
                <a:srgbClr val="FFFFFF"/>
              </a:solidFill>
              <a:latin typeface="Poppins Bold"/>
              <a:ea typeface="Poppins Bold"/>
              <a:cs typeface="Poppins Bold"/>
              <a:sym typeface="Poppins Bold"/>
            </a:endParaRPr>
          </a:p>
        </p:txBody>
      </p:sp>
      <p:sp>
        <p:nvSpPr>
          <p:cNvPr id="11" name="TextBox 11"/>
          <p:cNvSpPr txBox="1"/>
          <p:nvPr/>
        </p:nvSpPr>
        <p:spPr>
          <a:xfrm>
            <a:off x="8153400" y="2751170"/>
            <a:ext cx="9906000" cy="5170646"/>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Understanding the Spread of Medical Expenses</a:t>
            </a:r>
          </a:p>
          <a:p>
            <a:pPr marL="342900" indent="-342900">
              <a:buFont typeface="Wingdings" panose="05000000000000000000" pitchFamily="2" charset="2"/>
              <a:buChar char="Ø"/>
            </a:pPr>
            <a:r>
              <a:rPr lang="en-US" sz="2400" dirty="0">
                <a:solidFill>
                  <a:schemeClr val="bg1"/>
                </a:solidFill>
              </a:rPr>
              <a:t>To gain insights into the </a:t>
            </a:r>
            <a:r>
              <a:rPr lang="en-US" sz="2400" b="1" dirty="0">
                <a:solidFill>
                  <a:schemeClr val="bg1"/>
                </a:solidFill>
              </a:rPr>
              <a:t>distribution of medical charges</a:t>
            </a:r>
            <a:r>
              <a:rPr lang="en-US" sz="2400" dirty="0">
                <a:solidFill>
                  <a:schemeClr val="bg1"/>
                </a:solidFill>
              </a:rPr>
              <a:t>, we used a </a:t>
            </a:r>
            <a:r>
              <a:rPr lang="en-US" sz="2400" b="1" dirty="0">
                <a:solidFill>
                  <a:schemeClr val="bg1"/>
                </a:solidFill>
              </a:rPr>
              <a:t>histogram</a:t>
            </a:r>
            <a:r>
              <a:rPr lang="en-US" sz="2400" dirty="0">
                <a:solidFill>
                  <a:schemeClr val="bg1"/>
                </a:solidFill>
              </a:rPr>
              <a:t> to visualize the frequency of different cost brackets. This analysis helps identify </a:t>
            </a:r>
            <a:r>
              <a:rPr lang="en-US" sz="2400" b="1" dirty="0">
                <a:solidFill>
                  <a:schemeClr val="bg1"/>
                </a:solidFill>
              </a:rPr>
              <a:t>common cost ranges</a:t>
            </a:r>
            <a:r>
              <a:rPr lang="en-US" sz="2400" dirty="0">
                <a:solidFill>
                  <a:schemeClr val="bg1"/>
                </a:solidFill>
              </a:rPr>
              <a:t>, detect the presence of </a:t>
            </a:r>
            <a:r>
              <a:rPr lang="en-US" sz="2400" b="1" dirty="0">
                <a:solidFill>
                  <a:schemeClr val="bg1"/>
                </a:solidFill>
              </a:rPr>
              <a:t>high-cost outliers</a:t>
            </a:r>
            <a:r>
              <a:rPr lang="en-US" sz="2400" dirty="0">
                <a:solidFill>
                  <a:schemeClr val="bg1"/>
                </a:solidFill>
              </a:rPr>
              <a:t>, and understand the overall spread of healthcare expenses.</a:t>
            </a:r>
          </a:p>
          <a:p>
            <a:pPr marL="342900" indent="-342900">
              <a:buFont typeface="Wingdings" panose="05000000000000000000" pitchFamily="2" charset="2"/>
              <a:buChar char="Ø"/>
            </a:pPr>
            <a:r>
              <a:rPr lang="en-US" sz="2400" b="1" dirty="0">
                <a:solidFill>
                  <a:schemeClr val="bg1"/>
                </a:solidFill>
              </a:rPr>
              <a:t>Key Findings</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most common</a:t>
            </a:r>
            <a:r>
              <a:rPr lang="en-US" sz="2400" dirty="0">
                <a:solidFill>
                  <a:schemeClr val="bg1"/>
                </a:solidFill>
              </a:rPr>
              <a:t> cost range is </a:t>
            </a:r>
            <a:r>
              <a:rPr lang="en-US" sz="2400" b="1" dirty="0">
                <a:solidFill>
                  <a:schemeClr val="bg1"/>
                </a:solidFill>
              </a:rPr>
              <a:t>between 1,121.87 and 11,121.87</a:t>
            </a:r>
            <a:r>
              <a:rPr lang="en-US" sz="2400" dirty="0">
                <a:solidFill>
                  <a:schemeClr val="bg1"/>
                </a:solidFill>
              </a:rPr>
              <a:t>, with </a:t>
            </a:r>
            <a:r>
              <a:rPr lang="en-US" sz="2400" b="1" dirty="0">
                <a:solidFill>
                  <a:schemeClr val="bg1"/>
                </a:solidFill>
              </a:rPr>
              <a:t>781</a:t>
            </a:r>
            <a:r>
              <a:rPr lang="en-US" sz="2400" dirty="0">
                <a:solidFill>
                  <a:schemeClr val="bg1"/>
                </a:solidFill>
              </a:rPr>
              <a:t> beneficiaries falling into this category.</a:t>
            </a:r>
          </a:p>
          <a:p>
            <a:pPr marL="342900" indent="-342900">
              <a:buFont typeface="Wingdings" panose="05000000000000000000" pitchFamily="2" charset="2"/>
              <a:buChar char="Ø"/>
            </a:pPr>
            <a:r>
              <a:rPr lang="en-US" sz="2400" dirty="0">
                <a:solidFill>
                  <a:schemeClr val="bg1"/>
                </a:solidFill>
              </a:rPr>
              <a:t>As medical charges increase, the number of beneficiaries in each range </a:t>
            </a:r>
            <a:r>
              <a:rPr lang="en-US" sz="2400" b="1" dirty="0">
                <a:solidFill>
                  <a:schemeClr val="bg1"/>
                </a:solidFill>
              </a:rPr>
              <a:t>significantly decreases</a:t>
            </a:r>
            <a:r>
              <a:rPr lang="en-US" sz="2400" dirty="0">
                <a:solidFill>
                  <a:schemeClr val="bg1"/>
                </a:solidFill>
              </a:rPr>
              <a:t>.</a:t>
            </a:r>
          </a:p>
          <a:p>
            <a:pPr marL="342900" indent="-342900">
              <a:buFont typeface="Wingdings" panose="05000000000000000000" pitchFamily="2" charset="2"/>
              <a:buChar char="Ø"/>
            </a:pPr>
            <a:r>
              <a:rPr lang="en-US" sz="2400" dirty="0">
                <a:solidFill>
                  <a:schemeClr val="bg1"/>
                </a:solidFill>
              </a:rPr>
              <a:t>Only </a:t>
            </a:r>
            <a:r>
              <a:rPr lang="en-US" sz="2400" b="1" dirty="0">
                <a:solidFill>
                  <a:schemeClr val="bg1"/>
                </a:solidFill>
              </a:rPr>
              <a:t>seven</a:t>
            </a:r>
            <a:r>
              <a:rPr lang="en-US" sz="2400" dirty="0">
                <a:solidFill>
                  <a:schemeClr val="bg1"/>
                </a:solidFill>
              </a:rPr>
              <a:t> beneficiaries have medical costs exceeding </a:t>
            </a:r>
            <a:r>
              <a:rPr lang="en-US" sz="2400" b="1" dirty="0">
                <a:solidFill>
                  <a:schemeClr val="bg1"/>
                </a:solidFill>
              </a:rPr>
              <a:t>51,121.87</a:t>
            </a:r>
            <a:r>
              <a:rPr lang="en-US" sz="2400" dirty="0">
                <a:solidFill>
                  <a:schemeClr val="bg1"/>
                </a:solidFill>
              </a:rPr>
              <a:t>, indicating </a:t>
            </a:r>
            <a:r>
              <a:rPr lang="en-US" sz="2400" b="1" dirty="0">
                <a:solidFill>
                  <a:schemeClr val="bg1"/>
                </a:solidFill>
              </a:rPr>
              <a:t>high-cost outliers</a:t>
            </a:r>
            <a:r>
              <a:rPr lang="en-US" sz="2400" dirty="0">
                <a:solidFill>
                  <a:schemeClr val="bg1"/>
                </a:solidFill>
              </a:rPr>
              <a:t> in the dataset.</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Data Analysis </a:t>
            </a:r>
            <a:r>
              <a:rPr lang="en-US" sz="2400" b="1" dirty="0" err="1">
                <a:solidFill>
                  <a:schemeClr val="bg1"/>
                </a:solidFill>
              </a:rPr>
              <a:t>ToolPak</a:t>
            </a:r>
            <a:r>
              <a:rPr lang="en-US" sz="2400" dirty="0">
                <a:solidFill>
                  <a:schemeClr val="bg1"/>
                </a:solidFill>
              </a:rPr>
              <a:t> and the </a:t>
            </a:r>
            <a:r>
              <a:rPr lang="en-US" sz="2400" b="1" dirty="0">
                <a:solidFill>
                  <a:schemeClr val="bg1"/>
                </a:solidFill>
              </a:rPr>
              <a:t>FREQUENCY function</a:t>
            </a:r>
            <a:r>
              <a:rPr lang="en-US" sz="2400" dirty="0">
                <a:solidFill>
                  <a:schemeClr val="bg1"/>
                </a:solidFill>
              </a:rPr>
              <a:t> were used for precise cost distribution calculations.</a:t>
            </a:r>
          </a:p>
        </p:txBody>
      </p:sp>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1F8C7A57-7094-4D27-9251-8F385EDD7E78}"/>
                  </a:ext>
                </a:extLst>
              </p:cNvPr>
              <p:cNvGraphicFramePr/>
              <p:nvPr>
                <p:extLst>
                  <p:ext uri="{D42A27DB-BD31-4B8C-83A1-F6EECF244321}">
                    <p14:modId xmlns:p14="http://schemas.microsoft.com/office/powerpoint/2010/main" val="630486809"/>
                  </p:ext>
                </p:extLst>
              </p:nvPr>
            </p:nvGraphicFramePr>
            <p:xfrm>
              <a:off x="228600" y="1943100"/>
              <a:ext cx="7532560" cy="6477000"/>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2" name="Chart 11">
                <a:extLst>
                  <a:ext uri="{FF2B5EF4-FFF2-40B4-BE49-F238E27FC236}">
                    <a16:creationId xmlns:a16="http://schemas.microsoft.com/office/drawing/2014/main" id="{1F8C7A57-7094-4D27-9251-8F385EDD7E78}"/>
                  </a:ext>
                </a:extLst>
              </p:cNvPr>
              <p:cNvPicPr>
                <a:picLocks noGrp="1" noRot="1" noChangeAspect="1" noMove="1" noResize="1" noEditPoints="1" noAdjustHandles="1" noChangeArrowheads="1" noChangeShapeType="1"/>
              </p:cNvPicPr>
              <p:nvPr/>
            </p:nvPicPr>
            <p:blipFill>
              <a:blip r:embed="rId6"/>
              <a:stretch>
                <a:fillRect/>
              </a:stretch>
            </p:blipFill>
            <p:spPr>
              <a:xfrm>
                <a:off x="228600" y="1943100"/>
                <a:ext cx="7532560" cy="6477000"/>
              </a:xfrm>
              <a:prstGeom prst="rect">
                <a:avLst/>
              </a:prstGeom>
            </p:spPr>
          </p:pic>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436575" y="691565"/>
            <a:ext cx="3402138" cy="483870"/>
          </a:xfrm>
          <a:prstGeom prst="rect">
            <a:avLst/>
          </a:prstGeom>
        </p:spPr>
        <p:txBody>
          <a:bodyPr lIns="0" tIns="0" rIns="0" bIns="0" rtlCol="0" anchor="t">
            <a:spAutoFit/>
          </a:bodyPr>
          <a:lstStyle/>
          <a:p>
            <a:pPr algn="l">
              <a:lnSpc>
                <a:spcPts val="3779"/>
              </a:lnSpc>
            </a:pPr>
            <a:r>
              <a:rPr lang="en-US" sz="2699" b="1">
                <a:solidFill>
                  <a:srgbClr val="FFFFFF"/>
                </a:solidFill>
                <a:latin typeface="Poppins Ultra-Bold"/>
                <a:ea typeface="Poppins Ultra-Bold"/>
                <a:cs typeface="Poppins Ultra-Bold"/>
                <a:sym typeface="Poppins Ultra-Bold"/>
              </a:rPr>
              <a:t>Thynk Unlimited</a:t>
            </a:r>
          </a:p>
        </p:txBody>
      </p:sp>
      <p:sp>
        <p:nvSpPr>
          <p:cNvPr id="9" name="TextBox 9"/>
          <p:cNvSpPr txBox="1"/>
          <p:nvPr/>
        </p:nvSpPr>
        <p:spPr>
          <a:xfrm>
            <a:off x="1024072" y="1328988"/>
            <a:ext cx="10016921" cy="1215910"/>
          </a:xfrm>
          <a:prstGeom prst="rect">
            <a:avLst/>
          </a:prstGeom>
        </p:spPr>
        <p:txBody>
          <a:bodyPr wrap="square" lIns="0" tIns="0" rIns="0" bIns="0" rtlCol="0" anchor="t">
            <a:spAutoFit/>
          </a:bodyPr>
          <a:lstStyle/>
          <a:p>
            <a:pPr algn="l">
              <a:lnSpc>
                <a:spcPts val="9414"/>
              </a:lnSpc>
            </a:pPr>
            <a:r>
              <a:rPr lang="en-IN" sz="8800" dirty="0">
                <a:solidFill>
                  <a:schemeClr val="bg1"/>
                </a:solidFill>
              </a:rPr>
              <a:t>BMI Classification</a:t>
            </a:r>
            <a:endParaRPr lang="en-US" sz="8800" b="1" dirty="0">
              <a:solidFill>
                <a:schemeClr val="bg1"/>
              </a:solidFill>
              <a:latin typeface="Poppins Bold"/>
              <a:ea typeface="Poppins Bold"/>
              <a:cs typeface="Poppins Bold"/>
              <a:sym typeface="Poppins Bold"/>
            </a:endParaRPr>
          </a:p>
        </p:txBody>
      </p:sp>
      <p:sp>
        <p:nvSpPr>
          <p:cNvPr id="10" name="TextBox 10"/>
          <p:cNvSpPr txBox="1"/>
          <p:nvPr/>
        </p:nvSpPr>
        <p:spPr>
          <a:xfrm>
            <a:off x="267520" y="2427529"/>
            <a:ext cx="10431547" cy="7017306"/>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Assessing Health Trends Among Beneficiaries</a:t>
            </a:r>
          </a:p>
          <a:p>
            <a:pPr marL="342900" indent="-342900">
              <a:buFont typeface="Wingdings" panose="05000000000000000000" pitchFamily="2" charset="2"/>
              <a:buChar char="Ø"/>
            </a:pPr>
            <a:r>
              <a:rPr lang="en-US" sz="2400" dirty="0">
                <a:solidFill>
                  <a:schemeClr val="bg1"/>
                </a:solidFill>
              </a:rPr>
              <a:t>Analyzing BMI distribution helps in understanding the </a:t>
            </a:r>
            <a:r>
              <a:rPr lang="en-US" sz="2400" b="1" dirty="0">
                <a:solidFill>
                  <a:schemeClr val="bg1"/>
                </a:solidFill>
              </a:rPr>
              <a:t>prevalence of weight-related health risks</a:t>
            </a:r>
            <a:r>
              <a:rPr lang="en-US" sz="2400" dirty="0">
                <a:solidFill>
                  <a:schemeClr val="bg1"/>
                </a:solidFill>
              </a:rPr>
              <a:t> among beneficiaries. By segmenting individuals into different BMI categories, we can assess potential </a:t>
            </a:r>
            <a:r>
              <a:rPr lang="en-US" sz="2400" b="1" dirty="0">
                <a:solidFill>
                  <a:schemeClr val="bg1"/>
                </a:solidFill>
              </a:rPr>
              <a:t>health concerns</a:t>
            </a:r>
            <a:r>
              <a:rPr lang="en-US" sz="2400" dirty="0">
                <a:solidFill>
                  <a:schemeClr val="bg1"/>
                </a:solidFill>
              </a:rPr>
              <a:t> and their impact on medical costs.</a:t>
            </a:r>
          </a:p>
          <a:p>
            <a:pPr marL="342900" indent="-342900">
              <a:buFont typeface="Wingdings" panose="05000000000000000000" pitchFamily="2" charset="2"/>
              <a:buChar char="Ø"/>
            </a:pPr>
            <a:r>
              <a:rPr lang="en-US" sz="2400" b="1" dirty="0">
                <a:solidFill>
                  <a:schemeClr val="bg1"/>
                </a:solidFill>
              </a:rPr>
              <a:t>Key Findings</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majority of beneficiaries</a:t>
            </a:r>
            <a:r>
              <a:rPr lang="en-US" sz="2400" dirty="0">
                <a:solidFill>
                  <a:schemeClr val="bg1"/>
                </a:solidFill>
              </a:rPr>
              <a:t> fall into the </a:t>
            </a:r>
            <a:r>
              <a:rPr lang="en-US" sz="2400" b="1" dirty="0">
                <a:solidFill>
                  <a:schemeClr val="bg1"/>
                </a:solidFill>
              </a:rPr>
              <a:t>Overweight (25-29.9) category</a:t>
            </a:r>
            <a:r>
              <a:rPr lang="en-US" sz="2400" dirty="0">
                <a:solidFill>
                  <a:schemeClr val="bg1"/>
                </a:solidFill>
              </a:rPr>
              <a:t>, with an </a:t>
            </a:r>
            <a:r>
              <a:rPr lang="en-US" sz="2400" b="1" dirty="0">
                <a:solidFill>
                  <a:schemeClr val="bg1"/>
                </a:solidFill>
              </a:rPr>
              <a:t>average of 1,318 beneficiaries</a:t>
            </a:r>
            <a:r>
              <a:rPr lang="en-US" sz="2400" dirty="0">
                <a:solidFill>
                  <a:schemeClr val="bg1"/>
                </a:solidFill>
              </a:rPr>
              <a:t>.</a:t>
            </a:r>
          </a:p>
          <a:p>
            <a:pPr marL="342900" indent="-342900">
              <a:buFont typeface="Wingdings" panose="05000000000000000000" pitchFamily="2" charset="2"/>
              <a:buChar char="Ø"/>
            </a:pPr>
            <a:r>
              <a:rPr lang="en-US" sz="2400" dirty="0">
                <a:solidFill>
                  <a:schemeClr val="bg1"/>
                </a:solidFill>
              </a:rPr>
              <a:t>A </a:t>
            </a:r>
            <a:r>
              <a:rPr lang="en-US" sz="2400" b="1" dirty="0">
                <a:solidFill>
                  <a:schemeClr val="bg1"/>
                </a:solidFill>
              </a:rPr>
              <a:t>small number (20)</a:t>
            </a:r>
            <a:r>
              <a:rPr lang="en-US" sz="2400" dirty="0">
                <a:solidFill>
                  <a:schemeClr val="bg1"/>
                </a:solidFill>
              </a:rPr>
              <a:t> are classified as </a:t>
            </a:r>
            <a:r>
              <a:rPr lang="en-US" sz="2400" b="1" dirty="0">
                <a:solidFill>
                  <a:schemeClr val="bg1"/>
                </a:solidFill>
              </a:rPr>
              <a:t>Underweight (&lt;18.5)</a:t>
            </a:r>
            <a:r>
              <a:rPr lang="en-US" sz="2400" dirty="0">
                <a:solidFill>
                  <a:schemeClr val="bg1"/>
                </a:solidFill>
              </a:rPr>
              <a:t> on average.</a:t>
            </a:r>
          </a:p>
          <a:p>
            <a:pPr marL="342900" indent="-342900">
              <a:buFont typeface="Wingdings" panose="05000000000000000000" pitchFamily="2" charset="2"/>
              <a:buChar char="Ø"/>
            </a:pPr>
            <a:r>
              <a:rPr lang="en-US" sz="2400" b="1" dirty="0">
                <a:solidFill>
                  <a:schemeClr val="bg1"/>
                </a:solidFill>
              </a:rPr>
              <a:t>No beneficiaries</a:t>
            </a:r>
            <a:r>
              <a:rPr lang="en-US" sz="2400" dirty="0">
                <a:solidFill>
                  <a:schemeClr val="bg1"/>
                </a:solidFill>
              </a:rPr>
              <a:t> were classified as </a:t>
            </a:r>
            <a:r>
              <a:rPr lang="en-US" sz="2400" b="1" dirty="0">
                <a:solidFill>
                  <a:schemeClr val="bg1"/>
                </a:solidFill>
              </a:rPr>
              <a:t>Normal (18.5-24.9) or Obese (30+)</a:t>
            </a:r>
            <a:r>
              <a:rPr lang="en-US" sz="2400" dirty="0">
                <a:solidFill>
                  <a:schemeClr val="bg1"/>
                </a:solidFill>
              </a:rPr>
              <a:t>, which could indicate a </a:t>
            </a:r>
            <a:r>
              <a:rPr lang="en-US" sz="2400" b="1" dirty="0">
                <a:solidFill>
                  <a:schemeClr val="bg1"/>
                </a:solidFill>
              </a:rPr>
              <a:t>data limitation or reporting error</a:t>
            </a:r>
            <a:r>
              <a:rPr lang="en-US" sz="2400" dirty="0">
                <a:solidFill>
                  <a:schemeClr val="bg1"/>
                </a:solidFill>
              </a:rPr>
              <a:t>.</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Grand Total</a:t>
            </a:r>
            <a:r>
              <a:rPr lang="en-US" sz="2400" dirty="0">
                <a:solidFill>
                  <a:schemeClr val="bg1"/>
                </a:solidFill>
              </a:rPr>
              <a:t> across all categories is </a:t>
            </a:r>
            <a:r>
              <a:rPr lang="en-US" sz="2400" b="1" dirty="0">
                <a:solidFill>
                  <a:schemeClr val="bg1"/>
                </a:solidFill>
              </a:rPr>
              <a:t>an average of 334.5 beneficiaries</a:t>
            </a:r>
            <a:r>
              <a:rPr lang="en-US" sz="2400" dirty="0">
                <a:solidFill>
                  <a:schemeClr val="bg1"/>
                </a:solidFill>
              </a:rPr>
              <a:t>.</a:t>
            </a:r>
          </a:p>
          <a:p>
            <a:pPr marL="342900" indent="-342900">
              <a:buFont typeface="Wingdings" panose="05000000000000000000" pitchFamily="2" charset="2"/>
              <a:buChar char="Ø"/>
            </a:pPr>
            <a:r>
              <a:rPr lang="en-US" sz="2400" b="1" dirty="0">
                <a:solidFill>
                  <a:schemeClr val="bg1"/>
                </a:solidFill>
              </a:rPr>
              <a:t>COUNTIFS and VLOOKUP functions</a:t>
            </a:r>
            <a:r>
              <a:rPr lang="en-US" sz="2400" dirty="0">
                <a:solidFill>
                  <a:schemeClr val="bg1"/>
                </a:solidFill>
              </a:rPr>
              <a:t> were used to segment and count individuals in each BMI category accurately.</a:t>
            </a:r>
          </a:p>
          <a:p>
            <a:pPr marL="342900" indent="-342900">
              <a:buFont typeface="Wingdings" panose="05000000000000000000" pitchFamily="2" charset="2"/>
              <a:buChar char="Ø"/>
            </a:pPr>
            <a:r>
              <a:rPr lang="en-US" sz="2400" b="1" dirty="0">
                <a:solidFill>
                  <a:schemeClr val="bg1"/>
                </a:solidFill>
              </a:rPr>
              <a:t>Relevance to Healthcare Costs</a:t>
            </a:r>
          </a:p>
          <a:p>
            <a:pPr marL="342900" indent="-342900">
              <a:buFont typeface="Wingdings" panose="05000000000000000000" pitchFamily="2" charset="2"/>
              <a:buChar char="Ø"/>
            </a:pPr>
            <a:r>
              <a:rPr lang="en-US" sz="2400" dirty="0">
                <a:solidFill>
                  <a:schemeClr val="bg1"/>
                </a:solidFill>
              </a:rPr>
              <a:t>A high number of overweight individuals suggests an </a:t>
            </a:r>
            <a:r>
              <a:rPr lang="en-US" sz="2400" b="1" dirty="0">
                <a:solidFill>
                  <a:schemeClr val="bg1"/>
                </a:solidFill>
              </a:rPr>
              <a:t>increased likelihood of future medical expenses</a:t>
            </a:r>
            <a:r>
              <a:rPr lang="en-US" sz="2400" dirty="0">
                <a:solidFill>
                  <a:schemeClr val="bg1"/>
                </a:solidFill>
              </a:rPr>
              <a:t> due to weight-related conditions such as </a:t>
            </a:r>
            <a:r>
              <a:rPr lang="en-US" sz="2400" b="1" dirty="0">
                <a:solidFill>
                  <a:schemeClr val="bg1"/>
                </a:solidFill>
              </a:rPr>
              <a:t>diabetes, hypertension, and cardiovascular diseases</a:t>
            </a:r>
            <a:r>
              <a:rPr lang="en-US" sz="2400" dirty="0">
                <a:solidFill>
                  <a:schemeClr val="bg1"/>
                </a:solidFill>
              </a:rPr>
              <a:t>. Further data validation may be required to confirm the accuracy of missing BMI categories.</a:t>
            </a:r>
          </a:p>
        </p:txBody>
      </p:sp>
      <p:sp>
        <p:nvSpPr>
          <p:cNvPr id="11" name="AutoShape 11"/>
          <p:cNvSpPr/>
          <p:nvPr/>
        </p:nvSpPr>
        <p:spPr>
          <a:xfrm>
            <a:off x="8598915" y="1042987"/>
            <a:ext cx="15717833" cy="19050"/>
          </a:xfrm>
          <a:prstGeom prst="line">
            <a:avLst/>
          </a:prstGeom>
          <a:ln w="28575" cap="flat">
            <a:solidFill>
              <a:srgbClr val="64DBFF"/>
            </a:solidFill>
            <a:prstDash val="solid"/>
            <a:headEnd type="none" w="sm" len="sm"/>
            <a:tailEnd type="none" w="sm" len="sm"/>
          </a:ln>
        </p:spPr>
      </p:sp>
      <p:grpSp>
        <p:nvGrpSpPr>
          <p:cNvPr id="12" name="Group 12"/>
          <p:cNvGrpSpPr/>
          <p:nvPr/>
        </p:nvGrpSpPr>
        <p:grpSpPr>
          <a:xfrm>
            <a:off x="8455914" y="899987"/>
            <a:ext cx="286001" cy="28600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4DB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aphicFrame>
        <p:nvGraphicFramePr>
          <p:cNvPr id="17" name="Table 16">
            <a:extLst>
              <a:ext uri="{FF2B5EF4-FFF2-40B4-BE49-F238E27FC236}">
                <a16:creationId xmlns:a16="http://schemas.microsoft.com/office/drawing/2014/main" id="{3CB37BC8-4977-770E-3910-BF1C215DEEBB}"/>
              </a:ext>
            </a:extLst>
          </p:cNvPr>
          <p:cNvGraphicFramePr>
            <a:graphicFrameLocks noGrp="1"/>
          </p:cNvGraphicFramePr>
          <p:nvPr>
            <p:extLst>
              <p:ext uri="{D42A27DB-BD31-4B8C-83A1-F6EECF244321}">
                <p14:modId xmlns:p14="http://schemas.microsoft.com/office/powerpoint/2010/main" val="2728616380"/>
              </p:ext>
            </p:extLst>
          </p:nvPr>
        </p:nvGraphicFramePr>
        <p:xfrm>
          <a:off x="10820400" y="2717500"/>
          <a:ext cx="7200080" cy="5473998"/>
        </p:xfrm>
        <a:graphic>
          <a:graphicData uri="http://schemas.openxmlformats.org/drawingml/2006/table">
            <a:tbl>
              <a:tblPr/>
              <a:tblGrid>
                <a:gridCol w="3262821">
                  <a:extLst>
                    <a:ext uri="{9D8B030D-6E8A-4147-A177-3AD203B41FA5}">
                      <a16:colId xmlns:a16="http://schemas.microsoft.com/office/drawing/2014/main" val="4248259999"/>
                    </a:ext>
                  </a:extLst>
                </a:gridCol>
                <a:gridCol w="3937259">
                  <a:extLst>
                    <a:ext uri="{9D8B030D-6E8A-4147-A177-3AD203B41FA5}">
                      <a16:colId xmlns:a16="http://schemas.microsoft.com/office/drawing/2014/main" val="2297598322"/>
                    </a:ext>
                  </a:extLst>
                </a:gridCol>
              </a:tblGrid>
              <a:tr h="912333">
                <a:tc>
                  <a:txBody>
                    <a:bodyPr/>
                    <a:lstStyle/>
                    <a:p>
                      <a:pPr algn="l" fontAlgn="b"/>
                      <a:r>
                        <a:rPr lang="en-IN" sz="2400" b="1" i="0" u="none" strike="noStrike" dirty="0">
                          <a:solidFill>
                            <a:srgbClr val="FFFFFF"/>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tc>
                  <a:txBody>
                    <a:bodyPr/>
                    <a:lstStyle/>
                    <a:p>
                      <a:pPr algn="r" fontAlgn="b"/>
                      <a:r>
                        <a:rPr lang="en-IN" sz="2400" b="1" i="0" u="none" strike="noStrike" dirty="0">
                          <a:solidFill>
                            <a:srgbClr val="FFFFFF"/>
                          </a:solidFill>
                          <a:effectLst/>
                          <a:latin typeface="Calibri" panose="020F0502020204030204" pitchFamily="34" charset="0"/>
                        </a:rPr>
                        <a:t>Average of  Beneficiaries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extLst>
                  <a:ext uri="{0D108BD9-81ED-4DB2-BD59-A6C34878D82A}">
                    <a16:rowId xmlns:a16="http://schemas.microsoft.com/office/drawing/2014/main" val="586478567"/>
                  </a:ext>
                </a:extLst>
              </a:tr>
              <a:tr h="912333">
                <a:tc>
                  <a:txBody>
                    <a:bodyPr/>
                    <a:lstStyle/>
                    <a:p>
                      <a:pPr algn="l" fontAlgn="b"/>
                      <a:r>
                        <a:rPr lang="en-IN" sz="2400" b="0" i="0" u="none" strike="noStrike" dirty="0">
                          <a:solidFill>
                            <a:srgbClr val="FFFFFF"/>
                          </a:solidFill>
                          <a:effectLst/>
                          <a:latin typeface="Calibri" panose="020F0502020204030204" pitchFamily="34" charset="0"/>
                        </a:rPr>
                        <a:t>Underweight(&lt;18.5)</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tc>
                  <a:txBody>
                    <a:bodyPr/>
                    <a:lstStyle/>
                    <a:p>
                      <a:pPr algn="r" fontAlgn="b"/>
                      <a:r>
                        <a:rPr lang="en-IN" sz="2400" b="0" i="0" u="none" strike="noStrike" dirty="0">
                          <a:solidFill>
                            <a:srgbClr val="FFFFFF"/>
                          </a:solidFill>
                          <a:effectLst/>
                          <a:latin typeface="Calibri" panose="020F0502020204030204" pitchFamily="34" charset="0"/>
                        </a:rPr>
                        <a:t>20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extLst>
                  <a:ext uri="{0D108BD9-81ED-4DB2-BD59-A6C34878D82A}">
                    <a16:rowId xmlns:a16="http://schemas.microsoft.com/office/drawing/2014/main" val="3076552893"/>
                  </a:ext>
                </a:extLst>
              </a:tr>
              <a:tr h="912333">
                <a:tc>
                  <a:txBody>
                    <a:bodyPr/>
                    <a:lstStyle/>
                    <a:p>
                      <a:pPr algn="l" fontAlgn="b"/>
                      <a:r>
                        <a:rPr lang="en-IN" sz="2400" b="0" i="0" u="none" strike="noStrike">
                          <a:solidFill>
                            <a:srgbClr val="FFFFFF"/>
                          </a:solidFill>
                          <a:effectLst/>
                          <a:latin typeface="Calibri" panose="020F0502020204030204" pitchFamily="34" charset="0"/>
                        </a:rPr>
                        <a:t>Normal(18.5-24.9)</a:t>
                      </a:r>
                    </a:p>
                  </a:txBody>
                  <a:tcPr marL="7620" marR="7620" marT="7620" marB="0" anchor="b">
                    <a:lnL>
                      <a:noFill/>
                    </a:lnL>
                    <a:lnR>
                      <a:noFill/>
                    </a:lnR>
                    <a:lnT>
                      <a:noFill/>
                    </a:lnT>
                    <a:lnB>
                      <a:noFill/>
                    </a:lnB>
                    <a:solidFill>
                      <a:srgbClr val="002060"/>
                    </a:solidFill>
                  </a:tcPr>
                </a:tc>
                <a:tc>
                  <a:txBody>
                    <a:bodyPr/>
                    <a:lstStyle/>
                    <a:p>
                      <a:pPr algn="r" fontAlgn="b"/>
                      <a:r>
                        <a:rPr lang="en-IN" sz="2400" b="0" i="0" u="none" strike="noStrike">
                          <a:solidFill>
                            <a:srgbClr val="FFFFFF"/>
                          </a:solidFill>
                          <a:effectLst/>
                          <a:latin typeface="Calibri" panose="020F0502020204030204" pitchFamily="34" charset="0"/>
                        </a:rPr>
                        <a:t>0</a:t>
                      </a:r>
                    </a:p>
                  </a:txBody>
                  <a:tcPr marL="7620" marR="7620" marT="7620" marB="0" anchor="b">
                    <a:lnL>
                      <a:noFill/>
                    </a:lnL>
                    <a:lnR>
                      <a:noFill/>
                    </a:lnR>
                    <a:lnT>
                      <a:noFill/>
                    </a:lnT>
                    <a:lnB>
                      <a:noFill/>
                    </a:lnB>
                    <a:solidFill>
                      <a:srgbClr val="002060"/>
                    </a:solidFill>
                  </a:tcPr>
                </a:tc>
                <a:extLst>
                  <a:ext uri="{0D108BD9-81ED-4DB2-BD59-A6C34878D82A}">
                    <a16:rowId xmlns:a16="http://schemas.microsoft.com/office/drawing/2014/main" val="3044935783"/>
                  </a:ext>
                </a:extLst>
              </a:tr>
              <a:tr h="912333">
                <a:tc>
                  <a:txBody>
                    <a:bodyPr/>
                    <a:lstStyle/>
                    <a:p>
                      <a:pPr algn="l" fontAlgn="b"/>
                      <a:r>
                        <a:rPr lang="en-IN" sz="2400" b="0" i="0" u="none" strike="noStrike">
                          <a:solidFill>
                            <a:srgbClr val="FFFFFF"/>
                          </a:solidFill>
                          <a:effectLst/>
                          <a:latin typeface="Calibri" panose="020F0502020204030204" pitchFamily="34" charset="0"/>
                        </a:rPr>
                        <a:t>Overweight(25-29.9)</a:t>
                      </a:r>
                    </a:p>
                  </a:txBody>
                  <a:tcPr marL="7620" marR="7620" marT="7620" marB="0" anchor="b">
                    <a:lnL>
                      <a:noFill/>
                    </a:lnL>
                    <a:lnR>
                      <a:noFill/>
                    </a:lnR>
                    <a:lnT>
                      <a:noFill/>
                    </a:lnT>
                    <a:lnB>
                      <a:noFill/>
                    </a:lnB>
                    <a:solidFill>
                      <a:srgbClr val="002060"/>
                    </a:solidFill>
                  </a:tcPr>
                </a:tc>
                <a:tc>
                  <a:txBody>
                    <a:bodyPr/>
                    <a:lstStyle/>
                    <a:p>
                      <a:pPr algn="r" fontAlgn="b"/>
                      <a:r>
                        <a:rPr lang="en-IN" sz="2400" b="0" i="0" u="none" strike="noStrike">
                          <a:solidFill>
                            <a:srgbClr val="FFFFFF"/>
                          </a:solidFill>
                          <a:effectLst/>
                          <a:latin typeface="Calibri" panose="020F0502020204030204" pitchFamily="34" charset="0"/>
                        </a:rPr>
                        <a:t>1318</a:t>
                      </a:r>
                    </a:p>
                  </a:txBody>
                  <a:tcPr marL="7620" marR="7620" marT="7620" marB="0" anchor="b">
                    <a:lnL>
                      <a:noFill/>
                    </a:lnL>
                    <a:lnR>
                      <a:noFill/>
                    </a:lnR>
                    <a:lnT>
                      <a:noFill/>
                    </a:lnT>
                    <a:lnB>
                      <a:noFill/>
                    </a:lnB>
                    <a:solidFill>
                      <a:srgbClr val="002060"/>
                    </a:solidFill>
                  </a:tcPr>
                </a:tc>
                <a:extLst>
                  <a:ext uri="{0D108BD9-81ED-4DB2-BD59-A6C34878D82A}">
                    <a16:rowId xmlns:a16="http://schemas.microsoft.com/office/drawing/2014/main" val="3559034050"/>
                  </a:ext>
                </a:extLst>
              </a:tr>
              <a:tr h="912333">
                <a:tc>
                  <a:txBody>
                    <a:bodyPr/>
                    <a:lstStyle/>
                    <a:p>
                      <a:pPr algn="l" fontAlgn="b"/>
                      <a:r>
                        <a:rPr lang="en-IN" sz="2400" b="0" i="0" u="none" strike="noStrike">
                          <a:solidFill>
                            <a:srgbClr val="FFFFFF"/>
                          </a:solidFill>
                          <a:effectLst/>
                          <a:latin typeface="Calibri" panose="020F0502020204030204" pitchFamily="34" charset="0"/>
                        </a:rPr>
                        <a:t>Obese(30+)</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tc>
                  <a:txBody>
                    <a:bodyPr/>
                    <a:lstStyle/>
                    <a:p>
                      <a:pPr algn="r" fontAlgn="b"/>
                      <a:r>
                        <a:rPr lang="en-IN" sz="2400" b="0" i="0" u="none" strike="noStrike">
                          <a:solidFill>
                            <a:srgbClr val="FFFFFF"/>
                          </a:solidFill>
                          <a:effectLst/>
                          <a:latin typeface="Calibri" panose="020F0502020204030204" pitchFamily="34" charset="0"/>
                        </a:rPr>
                        <a:t>0</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extLst>
                  <a:ext uri="{0D108BD9-81ED-4DB2-BD59-A6C34878D82A}">
                    <a16:rowId xmlns:a16="http://schemas.microsoft.com/office/drawing/2014/main" val="4003703194"/>
                  </a:ext>
                </a:extLst>
              </a:tr>
              <a:tr h="912333">
                <a:tc>
                  <a:txBody>
                    <a:bodyPr/>
                    <a:lstStyle/>
                    <a:p>
                      <a:pPr algn="l" fontAlgn="b"/>
                      <a:r>
                        <a:rPr lang="en-IN" sz="2400" b="1" i="0" u="none" strike="noStrike">
                          <a:solidFill>
                            <a:srgbClr val="FFFFFF"/>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tc>
                  <a:txBody>
                    <a:bodyPr/>
                    <a:lstStyle/>
                    <a:p>
                      <a:pPr algn="r" fontAlgn="b"/>
                      <a:r>
                        <a:rPr lang="en-IN" sz="2400" b="1" i="0" u="none" strike="noStrike" dirty="0">
                          <a:solidFill>
                            <a:srgbClr val="FFFFFF"/>
                          </a:solidFill>
                          <a:effectLst/>
                          <a:latin typeface="Calibri" panose="020F0502020204030204" pitchFamily="34" charset="0"/>
                        </a:rPr>
                        <a:t>334.5</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extLst>
                  <a:ext uri="{0D108BD9-81ED-4DB2-BD59-A6C34878D82A}">
                    <a16:rowId xmlns:a16="http://schemas.microsoft.com/office/drawing/2014/main" val="1291379175"/>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solidFill>
                  <a:schemeClr val="bg1"/>
                </a:solidFill>
              </a:endParaRPr>
            </a:p>
          </p:txBody>
        </p:sp>
      </p:grpSp>
      <p:sp>
        <p:nvSpPr>
          <p:cNvPr id="6" name="Freeform 6"/>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436575" y="691565"/>
            <a:ext cx="3402138" cy="483870"/>
          </a:xfrm>
          <a:prstGeom prst="rect">
            <a:avLst/>
          </a:prstGeom>
        </p:spPr>
        <p:txBody>
          <a:bodyPr lIns="0" tIns="0" rIns="0" bIns="0" rtlCol="0" anchor="t">
            <a:spAutoFit/>
          </a:bodyPr>
          <a:lstStyle/>
          <a:p>
            <a:pPr algn="l">
              <a:lnSpc>
                <a:spcPts val="3779"/>
              </a:lnSpc>
            </a:pPr>
            <a:r>
              <a:rPr lang="en-US" sz="2699" b="1" dirty="0" err="1">
                <a:solidFill>
                  <a:srgbClr val="FFFFFF"/>
                </a:solidFill>
                <a:latin typeface="Poppins Ultra-Bold"/>
                <a:ea typeface="Poppins Ultra-Bold"/>
                <a:cs typeface="Poppins Ultra-Bold"/>
                <a:sym typeface="Poppins Ultra-Bold"/>
              </a:rPr>
              <a:t>Thynk</a:t>
            </a:r>
            <a:r>
              <a:rPr lang="en-US" sz="2699" b="1" dirty="0">
                <a:solidFill>
                  <a:srgbClr val="FFFFFF"/>
                </a:solidFill>
                <a:latin typeface="Poppins Ultra-Bold"/>
                <a:ea typeface="Poppins Ultra-Bold"/>
                <a:cs typeface="Poppins Ultra-Bold"/>
                <a:sym typeface="Poppins Ultra-Bold"/>
              </a:rPr>
              <a:t> Unlimited</a:t>
            </a:r>
          </a:p>
        </p:txBody>
      </p:sp>
      <p:sp>
        <p:nvSpPr>
          <p:cNvPr id="9" name="TextBox 9"/>
          <p:cNvSpPr txBox="1"/>
          <p:nvPr/>
        </p:nvSpPr>
        <p:spPr>
          <a:xfrm>
            <a:off x="8195361" y="2096322"/>
            <a:ext cx="9764825" cy="5539978"/>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Examining the Relationship Between BMI and Medical Charges</a:t>
            </a:r>
          </a:p>
          <a:p>
            <a:pPr marL="342900" indent="-342900">
              <a:buFont typeface="Wingdings" panose="05000000000000000000" pitchFamily="2" charset="2"/>
              <a:buChar char="Ø"/>
            </a:pPr>
            <a:r>
              <a:rPr lang="en-US" sz="2400" dirty="0">
                <a:solidFill>
                  <a:schemeClr val="bg1"/>
                </a:solidFill>
              </a:rPr>
              <a:t>A deeper correlation analysis helps assess </a:t>
            </a:r>
            <a:r>
              <a:rPr lang="en-US" sz="2400" b="1" dirty="0">
                <a:solidFill>
                  <a:schemeClr val="bg1"/>
                </a:solidFill>
              </a:rPr>
              <a:t>whether individuals with higher BMI tend to have higher medical expenses</a:t>
            </a:r>
            <a:r>
              <a:rPr lang="en-US" sz="2400" dirty="0">
                <a:solidFill>
                  <a:schemeClr val="bg1"/>
                </a:solidFill>
              </a:rPr>
              <a:t>. This is crucial for identifying patterns that may indicate increased healthcare costs due to weight-related health conditions.</a:t>
            </a:r>
          </a:p>
          <a:p>
            <a:pPr marL="342900" indent="-342900">
              <a:buFont typeface="Wingdings" panose="05000000000000000000" pitchFamily="2" charset="2"/>
              <a:buChar char="Ø"/>
            </a:pPr>
            <a:r>
              <a:rPr lang="en-US" sz="2400" b="1" dirty="0">
                <a:solidFill>
                  <a:schemeClr val="bg1"/>
                </a:solidFill>
              </a:rPr>
              <a:t>Key Insights</a:t>
            </a:r>
          </a:p>
          <a:p>
            <a:pPr marL="342900" indent="-342900">
              <a:buFont typeface="Wingdings" panose="05000000000000000000" pitchFamily="2" charset="2"/>
              <a:buChar char="Ø"/>
            </a:pPr>
            <a:r>
              <a:rPr lang="en-US" sz="2400" dirty="0">
                <a:solidFill>
                  <a:schemeClr val="bg1"/>
                </a:solidFill>
              </a:rPr>
              <a:t>A </a:t>
            </a:r>
            <a:r>
              <a:rPr lang="en-US" sz="2400" b="1" dirty="0">
                <a:solidFill>
                  <a:schemeClr val="bg1"/>
                </a:solidFill>
              </a:rPr>
              <a:t>scatter plot with a trendline</a:t>
            </a:r>
            <a:r>
              <a:rPr lang="en-US" sz="2400" dirty="0">
                <a:solidFill>
                  <a:schemeClr val="bg1"/>
                </a:solidFill>
              </a:rPr>
              <a:t> was created to visualize the correlation between </a:t>
            </a:r>
            <a:r>
              <a:rPr lang="en-US" sz="2400" b="1" dirty="0">
                <a:solidFill>
                  <a:schemeClr val="bg1"/>
                </a:solidFill>
              </a:rPr>
              <a:t>BMI and medical charges</a:t>
            </a:r>
            <a:r>
              <a:rPr lang="en-US" sz="2400" dirty="0">
                <a:solidFill>
                  <a:schemeClr val="bg1"/>
                </a:solidFill>
              </a:rPr>
              <a:t>.</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CORREL function</a:t>
            </a:r>
            <a:r>
              <a:rPr lang="en-US" sz="2400" dirty="0">
                <a:solidFill>
                  <a:schemeClr val="bg1"/>
                </a:solidFill>
              </a:rPr>
              <a:t> was used to calculate the </a:t>
            </a:r>
            <a:r>
              <a:rPr lang="en-US" sz="2400" b="1" dirty="0">
                <a:solidFill>
                  <a:schemeClr val="bg1"/>
                </a:solidFill>
              </a:rPr>
              <a:t>correlation coefficient</a:t>
            </a:r>
            <a:r>
              <a:rPr lang="en-US" sz="2400" dirty="0">
                <a:solidFill>
                  <a:schemeClr val="bg1"/>
                </a:solidFill>
              </a:rPr>
              <a:t>, quantifying the strength of this relationship.</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red dotted trendline</a:t>
            </a:r>
            <a:r>
              <a:rPr lang="en-US" sz="2400" dirty="0">
                <a:solidFill>
                  <a:schemeClr val="bg1"/>
                </a:solidFill>
              </a:rPr>
              <a:t> indicates a </a:t>
            </a:r>
            <a:r>
              <a:rPr lang="en-US" sz="2400" b="1" dirty="0">
                <a:solidFill>
                  <a:schemeClr val="bg1"/>
                </a:solidFill>
              </a:rPr>
              <a:t>positive correlation</a:t>
            </a:r>
            <a:r>
              <a:rPr lang="en-US" sz="2400" dirty="0">
                <a:solidFill>
                  <a:schemeClr val="bg1"/>
                </a:solidFill>
              </a:rPr>
              <a:t>, suggesting that </a:t>
            </a:r>
            <a:r>
              <a:rPr lang="en-US" sz="2400" b="1" dirty="0">
                <a:solidFill>
                  <a:schemeClr val="bg1"/>
                </a:solidFill>
              </a:rPr>
              <a:t>higher BMI is generally associated with higher medical expenses</a:t>
            </a:r>
            <a:r>
              <a:rPr lang="en-US" sz="2400" dirty="0">
                <a:solidFill>
                  <a:schemeClr val="bg1"/>
                </a:solidFill>
              </a:rPr>
              <a:t>, although some variability exists.</a:t>
            </a:r>
          </a:p>
          <a:p>
            <a:pPr marL="342900" indent="-342900">
              <a:buFont typeface="Wingdings" panose="05000000000000000000" pitchFamily="2" charset="2"/>
              <a:buChar char="Ø"/>
            </a:pPr>
            <a:r>
              <a:rPr lang="en-US" sz="2400" dirty="0">
                <a:solidFill>
                  <a:schemeClr val="bg1"/>
                </a:solidFill>
              </a:rPr>
              <a:t>Outliers indicate that </a:t>
            </a:r>
            <a:r>
              <a:rPr lang="en-US" sz="2400" b="1" dirty="0">
                <a:solidFill>
                  <a:schemeClr val="bg1"/>
                </a:solidFill>
              </a:rPr>
              <a:t>some individuals incur significantly high medical charges</a:t>
            </a:r>
            <a:r>
              <a:rPr lang="en-US" sz="2400" dirty="0">
                <a:solidFill>
                  <a:schemeClr val="bg1"/>
                </a:solidFill>
              </a:rPr>
              <a:t>, possibly due to underlying health conditions unrelated to BMI.</a:t>
            </a:r>
          </a:p>
        </p:txBody>
      </p:sp>
      <p:sp>
        <p:nvSpPr>
          <p:cNvPr id="10" name="TextBox 10"/>
          <p:cNvSpPr txBox="1"/>
          <p:nvPr/>
        </p:nvSpPr>
        <p:spPr>
          <a:xfrm>
            <a:off x="6877385" y="879416"/>
            <a:ext cx="11426377" cy="954813"/>
          </a:xfrm>
          <a:prstGeom prst="rect">
            <a:avLst/>
          </a:prstGeom>
        </p:spPr>
        <p:txBody>
          <a:bodyPr wrap="square" lIns="0" tIns="0" rIns="0" bIns="0" rtlCol="0" anchor="t">
            <a:spAutoFit/>
          </a:bodyPr>
          <a:lstStyle/>
          <a:p>
            <a:pPr algn="just">
              <a:lnSpc>
                <a:spcPts val="7318"/>
              </a:lnSpc>
            </a:pPr>
            <a:r>
              <a:rPr lang="en-IN" sz="7200" dirty="0">
                <a:solidFill>
                  <a:schemeClr val="bg1"/>
                </a:solidFill>
              </a:rPr>
              <a:t>Advanced Correlation Analysis</a:t>
            </a:r>
            <a:endParaRPr lang="en-US" sz="7037" b="1" dirty="0">
              <a:solidFill>
                <a:schemeClr val="bg1"/>
              </a:solidFill>
              <a:latin typeface="Poppins Bold"/>
              <a:ea typeface="Poppins Bold"/>
              <a:cs typeface="Poppins Bold"/>
              <a:sym typeface="Poppins Bold"/>
            </a:endParaRPr>
          </a:p>
        </p:txBody>
      </p:sp>
      <p:sp>
        <p:nvSpPr>
          <p:cNvPr id="11" name="AutoShape 11"/>
          <p:cNvSpPr/>
          <p:nvPr/>
        </p:nvSpPr>
        <p:spPr>
          <a:xfrm>
            <a:off x="-5590449" y="9258300"/>
            <a:ext cx="15717833" cy="19050"/>
          </a:xfrm>
          <a:prstGeom prst="line">
            <a:avLst/>
          </a:prstGeom>
          <a:ln w="28575" cap="flat">
            <a:solidFill>
              <a:srgbClr val="64DBFF"/>
            </a:solidFill>
            <a:prstDash val="solid"/>
            <a:headEnd type="none" w="sm" len="sm"/>
            <a:tailEnd type="none" w="sm" len="sm"/>
          </a:ln>
        </p:spPr>
      </p:sp>
      <p:grpSp>
        <p:nvGrpSpPr>
          <p:cNvPr id="12" name="Group 12"/>
          <p:cNvGrpSpPr/>
          <p:nvPr/>
        </p:nvGrpSpPr>
        <p:grpSpPr>
          <a:xfrm>
            <a:off x="9984383" y="9115299"/>
            <a:ext cx="286001" cy="28600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4DB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5201900" y="-2854591"/>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5">
              <a:alphaModFix amt="58000"/>
              <a:extLst>
                <a:ext uri="{96DAC541-7B7A-43D3-8B79-37D633B846F1}">
                  <asvg:svgBlip xmlns:asvg="http://schemas.microsoft.com/office/drawing/2016/SVG/main" r:embed="rId6"/>
                </a:ext>
              </a:extLst>
            </a:blip>
            <a:stretch>
              <a:fillRect/>
            </a:stretch>
          </a:blipFill>
        </p:spPr>
      </p:sp>
      <p:graphicFrame>
        <p:nvGraphicFramePr>
          <p:cNvPr id="16" name="Chart 15">
            <a:extLst>
              <a:ext uri="{FF2B5EF4-FFF2-40B4-BE49-F238E27FC236}">
                <a16:creationId xmlns:a16="http://schemas.microsoft.com/office/drawing/2014/main" id="{EE23A79B-C0DB-AEE4-D9BB-934ADD955B56}"/>
              </a:ext>
            </a:extLst>
          </p:cNvPr>
          <p:cNvGraphicFramePr>
            <a:graphicFrameLocks/>
          </p:cNvGraphicFramePr>
          <p:nvPr>
            <p:extLst>
              <p:ext uri="{D42A27DB-BD31-4B8C-83A1-F6EECF244321}">
                <p14:modId xmlns:p14="http://schemas.microsoft.com/office/powerpoint/2010/main" val="2313041829"/>
              </p:ext>
            </p:extLst>
          </p:nvPr>
        </p:nvGraphicFramePr>
        <p:xfrm>
          <a:off x="97263" y="1977230"/>
          <a:ext cx="7770287" cy="581422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1563</TotalTime>
  <Words>1551</Words>
  <Application>Microsoft Office PowerPoint</Application>
  <PresentationFormat>Custom</PresentationFormat>
  <Paragraphs>170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Poppins Bold</vt:lpstr>
      <vt:lpstr>Poppins</vt:lpstr>
      <vt:lpstr>Wingdings</vt:lpstr>
      <vt:lpstr>Arial</vt:lpstr>
      <vt:lpstr>Poppins Ultra-Bold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Modern Data Analysis Presentation</dc:title>
  <cp:lastModifiedBy>vinitofi@outlook.com</cp:lastModifiedBy>
  <cp:revision>8</cp:revision>
  <dcterms:created xsi:type="dcterms:W3CDTF">2006-08-16T00:00:00Z</dcterms:created>
  <dcterms:modified xsi:type="dcterms:W3CDTF">2025-04-14T16:33:10Z</dcterms:modified>
  <dc:identifier>DAGipsfijdI</dc:identifier>
</cp:coreProperties>
</file>